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57" r:id="rId5"/>
    <p:sldId id="262" r:id="rId6"/>
    <p:sldId id="263" r:id="rId7"/>
    <p:sldId id="260" r:id="rId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2E6B"/>
    <a:srgbClr val="8E9090"/>
    <a:srgbClr val="F3F5F4"/>
    <a:srgbClr val="D60057"/>
    <a:srgbClr val="E9BC00"/>
    <a:srgbClr val="00ADBB"/>
    <a:srgbClr val="77BC1F"/>
    <a:srgbClr val="F5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51" d="100"/>
          <a:sy n="51" d="100"/>
        </p:scale>
        <p:origin x="1848"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85D21CF-E584-4F48-8DBB-48AF7763F866}" type="datetimeFigureOut">
              <a:rPr lang="es-CO" smtClean="0"/>
              <a:t>02/12/2015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24375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5D21CF-E584-4F48-8DBB-48AF7763F866}" type="datetimeFigureOut">
              <a:rPr lang="es-CO" smtClean="0"/>
              <a:t>02/12/2015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254138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5D21CF-E584-4F48-8DBB-48AF7763F866}" type="datetimeFigureOut">
              <a:rPr lang="es-CO" smtClean="0"/>
              <a:t>02/12/2015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2666446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5D21CF-E584-4F48-8DBB-48AF7763F866}" type="datetimeFigureOut">
              <a:rPr lang="es-CO" smtClean="0"/>
              <a:t>02/12/2015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5854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85D21CF-E584-4F48-8DBB-48AF7763F866}" type="datetimeFigureOut">
              <a:rPr lang="es-CO" smtClean="0"/>
              <a:t>02/12/2015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327148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85D21CF-E584-4F48-8DBB-48AF7763F866}" type="datetimeFigureOut">
              <a:rPr lang="es-CO" smtClean="0"/>
              <a:t>02/12/2015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76295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85D21CF-E584-4F48-8DBB-48AF7763F866}" type="datetimeFigureOut">
              <a:rPr lang="es-CO" smtClean="0"/>
              <a:t>02/12/2015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321417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85D21CF-E584-4F48-8DBB-48AF7763F866}" type="datetimeFigureOut">
              <a:rPr lang="es-CO" smtClean="0"/>
              <a:t>02/12/2015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225544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5D21CF-E584-4F48-8DBB-48AF7763F866}" type="datetimeFigureOut">
              <a:rPr lang="es-CO" smtClean="0"/>
              <a:t>02/12/2015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88639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85D21CF-E584-4F48-8DBB-48AF7763F866}" type="datetimeFigureOut">
              <a:rPr lang="es-CO" smtClean="0"/>
              <a:t>02/12/2015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110705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85D21CF-E584-4F48-8DBB-48AF7763F866}" type="datetimeFigureOut">
              <a:rPr lang="es-CO" smtClean="0"/>
              <a:t>02/12/2015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80DE9F33-6E77-448B-A967-3088E5FC2D16}" type="slidenum">
              <a:rPr lang="es-CO" smtClean="0"/>
              <a:t>‹Nº›</a:t>
            </a:fld>
            <a:endParaRPr lang="es-CO"/>
          </a:p>
        </p:txBody>
      </p:sp>
    </p:spTree>
    <p:extLst>
      <p:ext uri="{BB962C8B-B14F-4D97-AF65-F5344CB8AC3E}">
        <p14:creationId xmlns:p14="http://schemas.microsoft.com/office/powerpoint/2010/main" val="49992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D21CF-E584-4F48-8DBB-48AF7763F866}" type="datetimeFigureOut">
              <a:rPr lang="es-CO" smtClean="0"/>
              <a:t>02/12/2015</a:t>
            </a:fld>
            <a:endParaRPr lang="es-C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E9F33-6E77-448B-A967-3088E5FC2D16}" type="slidenum">
              <a:rPr lang="es-CO" smtClean="0"/>
              <a:t>‹Nº›</a:t>
            </a:fld>
            <a:endParaRPr lang="es-CO"/>
          </a:p>
        </p:txBody>
      </p:sp>
    </p:spTree>
    <p:extLst>
      <p:ext uri="{BB962C8B-B14F-4D97-AF65-F5344CB8AC3E}">
        <p14:creationId xmlns:p14="http://schemas.microsoft.com/office/powerpoint/2010/main" val="1507117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p:cNvSpPr/>
          <p:nvPr/>
        </p:nvSpPr>
        <p:spPr>
          <a:xfrm>
            <a:off x="-11906" y="1786"/>
            <a:ext cx="9144000" cy="6858009"/>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p:cNvSpPr/>
          <p:nvPr/>
        </p:nvSpPr>
        <p:spPr>
          <a:xfrm>
            <a:off x="638176" y="1657350"/>
            <a:ext cx="3690936" cy="5200660"/>
          </a:xfrm>
          <a:prstGeom prst="rect">
            <a:avLst/>
          </a:prstGeom>
          <a:solidFill>
            <a:srgbClr val="662E6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Rectángulo 6"/>
          <p:cNvSpPr/>
          <p:nvPr/>
        </p:nvSpPr>
        <p:spPr>
          <a:xfrm>
            <a:off x="4329112" y="6705601"/>
            <a:ext cx="1195385" cy="152408"/>
          </a:xfrm>
          <a:prstGeom prst="rect">
            <a:avLst/>
          </a:prstGeom>
          <a:solidFill>
            <a:srgbClr val="77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5524498" y="6705601"/>
            <a:ext cx="1357752" cy="152408"/>
          </a:xfrm>
          <a:prstGeom prst="rect">
            <a:avLst/>
          </a:prstGeom>
          <a:solidFill>
            <a:srgbClr val="E9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Rectángulo 8"/>
          <p:cNvSpPr/>
          <p:nvPr/>
        </p:nvSpPr>
        <p:spPr>
          <a:xfrm>
            <a:off x="6882250" y="6705601"/>
            <a:ext cx="1195386" cy="152408"/>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p:cNvSpPr/>
          <p:nvPr/>
        </p:nvSpPr>
        <p:spPr>
          <a:xfrm>
            <a:off x="8077637" y="6705600"/>
            <a:ext cx="1066363" cy="152408"/>
          </a:xfrm>
          <a:prstGeom prst="rect">
            <a:avLst/>
          </a:prstGeom>
          <a:solidFill>
            <a:srgbClr val="D6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D60057"/>
              </a:solidFill>
            </a:endParaRPr>
          </a:p>
        </p:txBody>
      </p:sp>
      <p:sp>
        <p:nvSpPr>
          <p:cNvPr id="13" name="Rectángulo 12"/>
          <p:cNvSpPr/>
          <p:nvPr/>
        </p:nvSpPr>
        <p:spPr>
          <a:xfrm>
            <a:off x="-13854" y="6705600"/>
            <a:ext cx="652029" cy="152408"/>
          </a:xfrm>
          <a:prstGeom prst="rect">
            <a:avLst/>
          </a:prstGeom>
          <a:solidFill>
            <a:srgbClr val="00A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6" name="Imagen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968" y="5413784"/>
            <a:ext cx="2816041" cy="769965"/>
          </a:xfrm>
          <a:prstGeom prst="rect">
            <a:avLst/>
          </a:prstGeom>
        </p:spPr>
      </p:pic>
      <p:cxnSp>
        <p:nvCxnSpPr>
          <p:cNvPr id="19" name="Conector recto 18"/>
          <p:cNvCxnSpPr/>
          <p:nvPr/>
        </p:nvCxnSpPr>
        <p:spPr>
          <a:xfrm>
            <a:off x="887132" y="4948911"/>
            <a:ext cx="1271752" cy="0"/>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20" name="CuadroTexto 19"/>
          <p:cNvSpPr txBox="1"/>
          <p:nvPr/>
        </p:nvSpPr>
        <p:spPr>
          <a:xfrm>
            <a:off x="757758" y="2160741"/>
            <a:ext cx="3490858" cy="1938992"/>
          </a:xfrm>
          <a:prstGeom prst="rect">
            <a:avLst/>
          </a:prstGeom>
          <a:noFill/>
        </p:spPr>
        <p:txBody>
          <a:bodyPr wrap="square" rtlCol="0">
            <a:spAutoFit/>
          </a:bodyPr>
          <a:lstStyle/>
          <a:p>
            <a:r>
              <a:rPr lang="es-CO" sz="4000" dirty="0" smtClean="0">
                <a:solidFill>
                  <a:srgbClr val="D60057"/>
                </a:solidFill>
                <a:latin typeface="Arial Black" panose="020B0A04020102020204" pitchFamily="34" charset="0"/>
                <a:cs typeface="Arial" panose="020B0604020202020204" pitchFamily="34" charset="0"/>
              </a:rPr>
              <a:t>Titulo de la</a:t>
            </a:r>
          </a:p>
          <a:p>
            <a:r>
              <a:rPr lang="es-CO" sz="4000" dirty="0" smtClean="0">
                <a:solidFill>
                  <a:schemeClr val="bg1"/>
                </a:solidFill>
                <a:latin typeface="Arial" panose="020B0604020202020204" pitchFamily="34" charset="0"/>
                <a:cs typeface="Arial" panose="020B0604020202020204" pitchFamily="34" charset="0"/>
              </a:rPr>
              <a:t>presentación</a:t>
            </a:r>
          </a:p>
          <a:p>
            <a:r>
              <a:rPr lang="es-CO" sz="4000" dirty="0" err="1" smtClean="0">
                <a:solidFill>
                  <a:srgbClr val="D60057"/>
                </a:solidFill>
                <a:latin typeface="Arial Black" panose="020B0A04020102020204" pitchFamily="34" charset="0"/>
                <a:cs typeface="Arial" panose="020B0604020202020204" pitchFamily="34" charset="0"/>
              </a:rPr>
              <a:t>power</a:t>
            </a:r>
            <a:r>
              <a:rPr lang="es-CO" sz="4000" dirty="0" smtClean="0">
                <a:solidFill>
                  <a:srgbClr val="D60057"/>
                </a:solidFill>
                <a:latin typeface="Arial Black" panose="020B0A04020102020204" pitchFamily="34" charset="0"/>
                <a:cs typeface="Arial" panose="020B0604020202020204" pitchFamily="34" charset="0"/>
              </a:rPr>
              <a:t> </a:t>
            </a:r>
            <a:r>
              <a:rPr lang="es-CO" sz="4000" dirty="0" err="1" smtClean="0">
                <a:solidFill>
                  <a:srgbClr val="D60057"/>
                </a:solidFill>
                <a:latin typeface="Arial Black" panose="020B0A04020102020204" pitchFamily="34" charset="0"/>
                <a:cs typeface="Arial" panose="020B0604020202020204" pitchFamily="34" charset="0"/>
              </a:rPr>
              <a:t>point</a:t>
            </a:r>
            <a:endParaRPr lang="es-CO" sz="4000" dirty="0">
              <a:solidFill>
                <a:srgbClr val="D60057"/>
              </a:solidFill>
              <a:latin typeface="Arial Black" panose="020B0A04020102020204" pitchFamily="34" charset="0"/>
              <a:cs typeface="Arial" panose="020B0604020202020204" pitchFamily="34" charset="0"/>
            </a:endParaRPr>
          </a:p>
        </p:txBody>
      </p:sp>
      <p:sp>
        <p:nvSpPr>
          <p:cNvPr id="21" name="CuadroTexto 20"/>
          <p:cNvSpPr txBox="1"/>
          <p:nvPr/>
        </p:nvSpPr>
        <p:spPr>
          <a:xfrm>
            <a:off x="785468" y="4090163"/>
            <a:ext cx="4333325" cy="553998"/>
          </a:xfrm>
          <a:prstGeom prst="rect">
            <a:avLst/>
          </a:prstGeom>
          <a:noFill/>
        </p:spPr>
        <p:txBody>
          <a:bodyPr wrap="square" rtlCol="0">
            <a:spAutoFit/>
          </a:bodyPr>
          <a:lstStyle/>
          <a:p>
            <a:r>
              <a:rPr lang="es-CO" sz="1500" dirty="0" smtClean="0">
                <a:solidFill>
                  <a:schemeClr val="bg1"/>
                </a:solidFill>
                <a:latin typeface="Arial" panose="020B0604020202020204" pitchFamily="34" charset="0"/>
                <a:cs typeface="Arial" panose="020B0604020202020204" pitchFamily="34" charset="0"/>
              </a:rPr>
              <a:t>Sinopsis de la información </a:t>
            </a:r>
          </a:p>
          <a:p>
            <a:r>
              <a:rPr lang="es-CO" sz="1500" dirty="0" smtClean="0">
                <a:solidFill>
                  <a:schemeClr val="bg1"/>
                </a:solidFill>
                <a:latin typeface="Arial" panose="020B0604020202020204" pitchFamily="34" charset="0"/>
                <a:cs typeface="Arial" panose="020B0604020202020204" pitchFamily="34" charset="0"/>
              </a:rPr>
              <a:t>contenida en la presentación</a:t>
            </a:r>
            <a:endParaRPr lang="es-CO" sz="15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0936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1906" y="1786"/>
            <a:ext cx="9144000" cy="6858009"/>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nvGrpSpPr>
          <p:cNvPr id="3" name="Grupo 2"/>
          <p:cNvGrpSpPr/>
          <p:nvPr/>
        </p:nvGrpSpPr>
        <p:grpSpPr>
          <a:xfrm>
            <a:off x="-11906" y="6707387"/>
            <a:ext cx="9155906" cy="154946"/>
            <a:chOff x="-11906" y="6720834"/>
            <a:chExt cx="9155906" cy="154946"/>
          </a:xfrm>
        </p:grpSpPr>
        <p:sp>
          <p:nvSpPr>
            <p:cNvPr id="8" name="Rectángulo 7"/>
            <p:cNvSpPr/>
            <p:nvPr/>
          </p:nvSpPr>
          <p:spPr>
            <a:xfrm>
              <a:off x="-11906" y="6720834"/>
              <a:ext cx="3227033" cy="152410"/>
            </a:xfrm>
            <a:prstGeom prst="rect">
              <a:avLst/>
            </a:prstGeom>
            <a:solidFill>
              <a:srgbClr val="662E6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p:cNvSpPr/>
            <p:nvPr/>
          </p:nvSpPr>
          <p:spPr>
            <a:xfrm>
              <a:off x="4389968" y="6720834"/>
              <a:ext cx="1439735" cy="152408"/>
            </a:xfrm>
            <a:prstGeom prst="rect">
              <a:avLst/>
            </a:prstGeom>
            <a:solidFill>
              <a:srgbClr val="77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10"/>
            <p:cNvSpPr/>
            <p:nvPr/>
          </p:nvSpPr>
          <p:spPr>
            <a:xfrm>
              <a:off x="3215128" y="6720834"/>
              <a:ext cx="1174840" cy="152408"/>
            </a:xfrm>
            <a:prstGeom prst="rect">
              <a:avLst/>
            </a:prstGeom>
            <a:solidFill>
              <a:srgbClr val="E9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p:cNvSpPr/>
            <p:nvPr/>
          </p:nvSpPr>
          <p:spPr>
            <a:xfrm>
              <a:off x="5829703" y="6720834"/>
              <a:ext cx="2533719" cy="152408"/>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Rectángulo 15"/>
            <p:cNvSpPr/>
            <p:nvPr/>
          </p:nvSpPr>
          <p:spPr>
            <a:xfrm>
              <a:off x="8622904" y="6723372"/>
              <a:ext cx="521096" cy="152408"/>
            </a:xfrm>
            <a:prstGeom prst="rect">
              <a:avLst/>
            </a:prstGeom>
            <a:solidFill>
              <a:srgbClr val="D6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D60057"/>
                </a:solidFill>
              </a:endParaRPr>
            </a:p>
          </p:txBody>
        </p:sp>
        <p:sp>
          <p:nvSpPr>
            <p:cNvPr id="18" name="Rectángulo 17"/>
            <p:cNvSpPr/>
            <p:nvPr/>
          </p:nvSpPr>
          <p:spPr>
            <a:xfrm>
              <a:off x="8362005" y="6720834"/>
              <a:ext cx="271385" cy="152408"/>
            </a:xfrm>
            <a:prstGeom prst="rect">
              <a:avLst/>
            </a:prstGeom>
            <a:solidFill>
              <a:srgbClr val="00A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pic>
        <p:nvPicPr>
          <p:cNvPr id="19" name="Imagen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3933" y="1161985"/>
            <a:ext cx="3568072" cy="975586"/>
          </a:xfrm>
          <a:prstGeom prst="rect">
            <a:avLst/>
          </a:prstGeom>
        </p:spPr>
      </p:pic>
      <p:sp>
        <p:nvSpPr>
          <p:cNvPr id="20" name="CuadroTexto 19"/>
          <p:cNvSpPr txBox="1"/>
          <p:nvPr/>
        </p:nvSpPr>
        <p:spPr>
          <a:xfrm>
            <a:off x="2595282" y="3066937"/>
            <a:ext cx="5902415" cy="1569660"/>
          </a:xfrm>
          <a:prstGeom prst="rect">
            <a:avLst/>
          </a:prstGeom>
          <a:noFill/>
        </p:spPr>
        <p:txBody>
          <a:bodyPr wrap="square" rtlCol="0">
            <a:spAutoFit/>
          </a:bodyPr>
          <a:lstStyle/>
          <a:p>
            <a:pPr algn="r"/>
            <a:r>
              <a:rPr lang="es-CO" sz="3200" dirty="0" smtClean="0">
                <a:solidFill>
                  <a:srgbClr val="662E6B"/>
                </a:solidFill>
                <a:latin typeface="Arial Black" panose="020B0A04020102020204" pitchFamily="34" charset="0"/>
                <a:cs typeface="Arial" panose="020B0604020202020204" pitchFamily="34" charset="0"/>
              </a:rPr>
              <a:t>Titulo de la</a:t>
            </a:r>
          </a:p>
          <a:p>
            <a:pPr algn="r"/>
            <a:r>
              <a:rPr lang="es-CO" sz="3200" dirty="0" smtClean="0">
                <a:solidFill>
                  <a:schemeClr val="bg1"/>
                </a:solidFill>
                <a:latin typeface="Arial" panose="020B0604020202020204" pitchFamily="34" charset="0"/>
                <a:cs typeface="Arial" panose="020B0604020202020204" pitchFamily="34" charset="0"/>
              </a:rPr>
              <a:t>presentación</a:t>
            </a:r>
          </a:p>
          <a:p>
            <a:pPr algn="r"/>
            <a:r>
              <a:rPr lang="es-CO" sz="3200" dirty="0" err="1" smtClean="0">
                <a:solidFill>
                  <a:srgbClr val="662E6B"/>
                </a:solidFill>
                <a:latin typeface="Arial Black" panose="020B0A04020102020204" pitchFamily="34" charset="0"/>
                <a:cs typeface="Arial" panose="020B0604020202020204" pitchFamily="34" charset="0"/>
              </a:rPr>
              <a:t>power</a:t>
            </a:r>
            <a:r>
              <a:rPr lang="es-CO" sz="3200" dirty="0" smtClean="0">
                <a:solidFill>
                  <a:srgbClr val="662E6B"/>
                </a:solidFill>
                <a:latin typeface="Arial Black" panose="020B0A04020102020204" pitchFamily="34" charset="0"/>
                <a:cs typeface="Arial" panose="020B0604020202020204" pitchFamily="34" charset="0"/>
              </a:rPr>
              <a:t> </a:t>
            </a:r>
            <a:r>
              <a:rPr lang="es-CO" sz="3200" dirty="0" err="1" smtClean="0">
                <a:solidFill>
                  <a:srgbClr val="662E6B"/>
                </a:solidFill>
                <a:latin typeface="Arial Black" panose="020B0A04020102020204" pitchFamily="34" charset="0"/>
                <a:cs typeface="Arial" panose="020B0604020202020204" pitchFamily="34" charset="0"/>
              </a:rPr>
              <a:t>point</a:t>
            </a:r>
            <a:endParaRPr lang="es-CO" sz="3200" dirty="0">
              <a:solidFill>
                <a:srgbClr val="662E6B"/>
              </a:solidFill>
              <a:latin typeface="Arial Black" panose="020B0A04020102020204" pitchFamily="34" charset="0"/>
              <a:cs typeface="Arial" panose="020B0604020202020204" pitchFamily="34" charset="0"/>
            </a:endParaRPr>
          </a:p>
        </p:txBody>
      </p:sp>
      <p:sp>
        <p:nvSpPr>
          <p:cNvPr id="21" name="CuadroTexto 20"/>
          <p:cNvSpPr txBox="1"/>
          <p:nvPr/>
        </p:nvSpPr>
        <p:spPr>
          <a:xfrm>
            <a:off x="4115697" y="5002578"/>
            <a:ext cx="4333325" cy="553998"/>
          </a:xfrm>
          <a:prstGeom prst="rect">
            <a:avLst/>
          </a:prstGeom>
          <a:noFill/>
        </p:spPr>
        <p:txBody>
          <a:bodyPr wrap="square" rtlCol="0">
            <a:spAutoFit/>
          </a:bodyPr>
          <a:lstStyle/>
          <a:p>
            <a:pPr algn="r"/>
            <a:r>
              <a:rPr lang="es-CO" sz="1500" dirty="0" smtClean="0">
                <a:solidFill>
                  <a:schemeClr val="bg1"/>
                </a:solidFill>
                <a:latin typeface="Arial" panose="020B0604020202020204" pitchFamily="34" charset="0"/>
                <a:cs typeface="Arial" panose="020B0604020202020204" pitchFamily="34" charset="0"/>
              </a:rPr>
              <a:t>Sinopsis de la información </a:t>
            </a:r>
          </a:p>
          <a:p>
            <a:pPr algn="r"/>
            <a:r>
              <a:rPr lang="es-CO" sz="1500" dirty="0" smtClean="0">
                <a:solidFill>
                  <a:schemeClr val="bg1"/>
                </a:solidFill>
                <a:latin typeface="Arial" panose="020B0604020202020204" pitchFamily="34" charset="0"/>
                <a:cs typeface="Arial" panose="020B0604020202020204" pitchFamily="34" charset="0"/>
              </a:rPr>
              <a:t>contenida en la presentación</a:t>
            </a:r>
            <a:endParaRPr lang="es-CO" sz="1500" dirty="0">
              <a:solidFill>
                <a:schemeClr val="bg1"/>
              </a:solidFill>
              <a:latin typeface="Arial" panose="020B0604020202020204" pitchFamily="34" charset="0"/>
              <a:cs typeface="Arial" panose="020B0604020202020204" pitchFamily="34" charset="0"/>
            </a:endParaRPr>
          </a:p>
        </p:txBody>
      </p:sp>
      <p:cxnSp>
        <p:nvCxnSpPr>
          <p:cNvPr id="22" name="Conector recto 21"/>
          <p:cNvCxnSpPr/>
          <p:nvPr/>
        </p:nvCxnSpPr>
        <p:spPr>
          <a:xfrm>
            <a:off x="5063037" y="4812536"/>
            <a:ext cx="3310119" cy="14102"/>
          </a:xfrm>
          <a:prstGeom prst="line">
            <a:avLst/>
          </a:prstGeom>
          <a:ln w="6350">
            <a:solidFill>
              <a:schemeClr val="bg1"/>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58456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0" y="0"/>
            <a:ext cx="9144000" cy="6858009"/>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2" name="Conector recto 11"/>
          <p:cNvCxnSpPr/>
          <p:nvPr/>
        </p:nvCxnSpPr>
        <p:spPr>
          <a:xfrm>
            <a:off x="829802" y="426351"/>
            <a:ext cx="1271752" cy="0"/>
          </a:xfrm>
          <a:prstGeom prst="line">
            <a:avLst/>
          </a:prstGeom>
          <a:ln w="38100">
            <a:solidFill>
              <a:srgbClr val="662E6B"/>
            </a:solidFill>
          </a:ln>
        </p:spPr>
        <p:style>
          <a:lnRef idx="3">
            <a:schemeClr val="accent6"/>
          </a:lnRef>
          <a:fillRef idx="0">
            <a:schemeClr val="accent6"/>
          </a:fillRef>
          <a:effectRef idx="2">
            <a:schemeClr val="accent6"/>
          </a:effectRef>
          <a:fontRef idx="minor">
            <a:schemeClr val="tx1"/>
          </a:fontRef>
        </p:style>
      </p:cxnSp>
      <p:sp>
        <p:nvSpPr>
          <p:cNvPr id="14" name="CuadroTexto 13"/>
          <p:cNvSpPr txBox="1"/>
          <p:nvPr/>
        </p:nvSpPr>
        <p:spPr>
          <a:xfrm>
            <a:off x="719270" y="479610"/>
            <a:ext cx="5289644" cy="1323439"/>
          </a:xfrm>
          <a:prstGeom prst="rect">
            <a:avLst/>
          </a:prstGeom>
          <a:noFill/>
          <a:ln>
            <a:noFill/>
          </a:ln>
        </p:spPr>
        <p:txBody>
          <a:bodyPr wrap="square" rtlCol="0">
            <a:spAutoFit/>
          </a:bodyPr>
          <a:lstStyle/>
          <a:p>
            <a:r>
              <a:rPr lang="es-CO" sz="4000" dirty="0" smtClean="0">
                <a:solidFill>
                  <a:schemeClr val="bg1"/>
                </a:solidFill>
                <a:latin typeface="Arial" panose="020B0604020202020204" pitchFamily="34" charset="0"/>
                <a:cs typeface="Arial" panose="020B0604020202020204" pitchFamily="34" charset="0"/>
              </a:rPr>
              <a:t>Nuestra</a:t>
            </a:r>
            <a:r>
              <a:rPr lang="es-CO" sz="4000" dirty="0" smtClean="0">
                <a:solidFill>
                  <a:srgbClr val="662E6B"/>
                </a:solidFill>
                <a:latin typeface="Arial" panose="020B0604020202020204" pitchFamily="34" charset="0"/>
                <a:cs typeface="Arial" panose="020B0604020202020204" pitchFamily="34" charset="0"/>
              </a:rPr>
              <a:t> </a:t>
            </a:r>
          </a:p>
          <a:p>
            <a:r>
              <a:rPr lang="es-CO" sz="4000" dirty="0">
                <a:solidFill>
                  <a:srgbClr val="662E6B"/>
                </a:solidFill>
                <a:latin typeface="Arial Black" panose="020B0A04020102020204" pitchFamily="34" charset="0"/>
                <a:cs typeface="Arial" panose="020B0604020202020204" pitchFamily="34" charset="0"/>
              </a:rPr>
              <a:t>s</a:t>
            </a:r>
            <a:r>
              <a:rPr lang="es-CO" sz="4000" dirty="0" smtClean="0">
                <a:solidFill>
                  <a:srgbClr val="662E6B"/>
                </a:solidFill>
                <a:latin typeface="Arial Black" panose="020B0A04020102020204" pitchFamily="34" charset="0"/>
                <a:cs typeface="Arial" panose="020B0604020202020204" pitchFamily="34" charset="0"/>
              </a:rPr>
              <a:t>alud </a:t>
            </a:r>
          </a:p>
        </p:txBody>
      </p:sp>
      <p:cxnSp>
        <p:nvCxnSpPr>
          <p:cNvPr id="15" name="Conector recto 14"/>
          <p:cNvCxnSpPr/>
          <p:nvPr/>
        </p:nvCxnSpPr>
        <p:spPr>
          <a:xfrm>
            <a:off x="829802" y="1895085"/>
            <a:ext cx="3310119" cy="14102"/>
          </a:xfrm>
          <a:prstGeom prst="line">
            <a:avLst/>
          </a:prstGeom>
          <a:ln w="6350">
            <a:solidFill>
              <a:schemeClr val="bg1"/>
            </a:solidFill>
          </a:ln>
        </p:spPr>
        <p:style>
          <a:lnRef idx="3">
            <a:schemeClr val="accent6"/>
          </a:lnRef>
          <a:fillRef idx="0">
            <a:schemeClr val="accent6"/>
          </a:fillRef>
          <a:effectRef idx="2">
            <a:schemeClr val="accent6"/>
          </a:effectRef>
          <a:fontRef idx="minor">
            <a:schemeClr val="tx1"/>
          </a:fontRef>
        </p:style>
      </p:cxnSp>
      <p:sp>
        <p:nvSpPr>
          <p:cNvPr id="17" name="CuadroTexto 16"/>
          <p:cNvSpPr txBox="1"/>
          <p:nvPr/>
        </p:nvSpPr>
        <p:spPr>
          <a:xfrm>
            <a:off x="6548988" y="2842647"/>
            <a:ext cx="1720805" cy="4708981"/>
          </a:xfrm>
          <a:prstGeom prst="rect">
            <a:avLst/>
          </a:prstGeom>
          <a:noFill/>
          <a:ln>
            <a:noFill/>
          </a:ln>
        </p:spPr>
        <p:txBody>
          <a:bodyPr wrap="square" rtlCol="0">
            <a:spAutoFit/>
          </a:bodyPr>
          <a:lstStyle/>
          <a:p>
            <a:r>
              <a:rPr lang="es-CO" sz="30000" dirty="0" smtClean="0">
                <a:solidFill>
                  <a:srgbClr val="662E6B"/>
                </a:solidFill>
                <a:latin typeface="Arial Black" panose="020B0A04020102020204" pitchFamily="34" charset="0"/>
                <a:cs typeface="Arial" panose="020B0604020202020204" pitchFamily="34" charset="0"/>
              </a:rPr>
              <a:t>1</a:t>
            </a:r>
          </a:p>
        </p:txBody>
      </p:sp>
    </p:spTree>
    <p:extLst>
      <p:ext uri="{BB962C8B-B14F-4D97-AF65-F5344CB8AC3E}">
        <p14:creationId xmlns:p14="http://schemas.microsoft.com/office/powerpoint/2010/main" val="1742591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711" y="5815718"/>
            <a:ext cx="9151711" cy="1042281"/>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rot="5400000">
            <a:off x="-2267517" y="4445794"/>
            <a:ext cx="4672020" cy="152408"/>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6" name="Imagen 15"/>
          <p:cNvPicPr>
            <a:picLocks noChangeAspect="1"/>
          </p:cNvPicPr>
          <p:nvPr/>
        </p:nvPicPr>
        <p:blipFill rotWithShape="1">
          <a:blip r:embed="rId2" cstate="print">
            <a:extLst>
              <a:ext uri="{28A0092B-C50C-407E-A947-70E740481C1C}">
                <a14:useLocalDpi xmlns:a14="http://schemas.microsoft.com/office/drawing/2010/main" val="0"/>
              </a:ext>
            </a:extLst>
          </a:blip>
          <a:srcRect r="74778"/>
          <a:stretch/>
        </p:blipFill>
        <p:spPr>
          <a:xfrm>
            <a:off x="8001670" y="5916202"/>
            <a:ext cx="710252" cy="769965"/>
          </a:xfrm>
          <a:prstGeom prst="rect">
            <a:avLst/>
          </a:prstGeom>
        </p:spPr>
      </p:pic>
      <p:cxnSp>
        <p:nvCxnSpPr>
          <p:cNvPr id="19" name="Conector recto 18"/>
          <p:cNvCxnSpPr/>
          <p:nvPr/>
        </p:nvCxnSpPr>
        <p:spPr>
          <a:xfrm>
            <a:off x="829802" y="426351"/>
            <a:ext cx="1271752" cy="0"/>
          </a:xfrm>
          <a:prstGeom prst="line">
            <a:avLst/>
          </a:prstGeom>
          <a:ln w="38100">
            <a:solidFill>
              <a:srgbClr val="662E6B"/>
            </a:solidFill>
          </a:ln>
        </p:spPr>
        <p:style>
          <a:lnRef idx="3">
            <a:schemeClr val="accent6"/>
          </a:lnRef>
          <a:fillRef idx="0">
            <a:schemeClr val="accent6"/>
          </a:fillRef>
          <a:effectRef idx="2">
            <a:schemeClr val="accent6"/>
          </a:effectRef>
          <a:fontRef idx="minor">
            <a:schemeClr val="tx1"/>
          </a:fontRef>
        </p:style>
      </p:cxnSp>
      <p:sp>
        <p:nvSpPr>
          <p:cNvPr id="20" name="CuadroTexto 19"/>
          <p:cNvSpPr txBox="1"/>
          <p:nvPr/>
        </p:nvSpPr>
        <p:spPr>
          <a:xfrm>
            <a:off x="719270" y="479610"/>
            <a:ext cx="5289644" cy="707886"/>
          </a:xfrm>
          <a:prstGeom prst="rect">
            <a:avLst/>
          </a:prstGeom>
          <a:noFill/>
        </p:spPr>
        <p:txBody>
          <a:bodyPr wrap="square" rtlCol="0">
            <a:spAutoFit/>
          </a:bodyPr>
          <a:lstStyle/>
          <a:p>
            <a:r>
              <a:rPr lang="es-CO" sz="4000" dirty="0" smtClean="0">
                <a:solidFill>
                  <a:srgbClr val="662E6B"/>
                </a:solidFill>
                <a:latin typeface="Arial Black" panose="020B0A04020102020204" pitchFamily="34" charset="0"/>
                <a:cs typeface="Arial" panose="020B0604020202020204" pitchFamily="34" charset="0"/>
              </a:rPr>
              <a:t>Nuestra </a:t>
            </a:r>
            <a:r>
              <a:rPr lang="es-CO" sz="4000" dirty="0" smtClean="0">
                <a:solidFill>
                  <a:srgbClr val="662E6B"/>
                </a:solidFill>
                <a:latin typeface="Arial" panose="020B0604020202020204" pitchFamily="34" charset="0"/>
                <a:cs typeface="Arial" panose="020B0604020202020204" pitchFamily="34" charset="0"/>
              </a:rPr>
              <a:t>salud</a:t>
            </a:r>
          </a:p>
        </p:txBody>
      </p:sp>
      <p:sp>
        <p:nvSpPr>
          <p:cNvPr id="21" name="CuadroTexto 20"/>
          <p:cNvSpPr txBox="1"/>
          <p:nvPr/>
        </p:nvSpPr>
        <p:spPr>
          <a:xfrm>
            <a:off x="931561" y="4045384"/>
            <a:ext cx="4333325" cy="553998"/>
          </a:xfrm>
          <a:prstGeom prst="rect">
            <a:avLst/>
          </a:prstGeom>
          <a:noFill/>
        </p:spPr>
        <p:txBody>
          <a:bodyPr wrap="square" rtlCol="0">
            <a:spAutoFit/>
          </a:bodyPr>
          <a:lstStyle/>
          <a:p>
            <a:r>
              <a:rPr lang="es-CO" sz="1500" dirty="0" smtClean="0">
                <a:solidFill>
                  <a:schemeClr val="bg1"/>
                </a:solidFill>
                <a:latin typeface="Arial" panose="020B0604020202020204" pitchFamily="34" charset="0"/>
                <a:cs typeface="Arial" panose="020B0604020202020204" pitchFamily="34" charset="0"/>
              </a:rPr>
              <a:t>Sinopsis de la información </a:t>
            </a:r>
          </a:p>
          <a:p>
            <a:r>
              <a:rPr lang="es-CO" sz="1500" dirty="0" smtClean="0">
                <a:solidFill>
                  <a:schemeClr val="bg1"/>
                </a:solidFill>
                <a:latin typeface="Arial" panose="020B0604020202020204" pitchFamily="34" charset="0"/>
                <a:cs typeface="Arial" panose="020B0604020202020204" pitchFamily="34" charset="0"/>
              </a:rPr>
              <a:t>De la presentación</a:t>
            </a:r>
            <a:endParaRPr lang="es-CO" sz="1500" dirty="0">
              <a:solidFill>
                <a:schemeClr val="bg1"/>
              </a:solidFill>
              <a:latin typeface="Arial" panose="020B0604020202020204" pitchFamily="34" charset="0"/>
              <a:cs typeface="Arial" panose="020B0604020202020204" pitchFamily="34" charset="0"/>
            </a:endParaRPr>
          </a:p>
        </p:txBody>
      </p:sp>
      <p:sp>
        <p:nvSpPr>
          <p:cNvPr id="12" name="Rectángulo 11"/>
          <p:cNvSpPr/>
          <p:nvPr/>
        </p:nvSpPr>
        <p:spPr>
          <a:xfrm rot="5400000">
            <a:off x="-1024501" y="1016790"/>
            <a:ext cx="2185988" cy="152408"/>
          </a:xfrm>
          <a:prstGeom prst="rect">
            <a:avLst/>
          </a:prstGeom>
          <a:solidFill>
            <a:srgbClr val="662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Rectángulo 2"/>
          <p:cNvSpPr/>
          <p:nvPr/>
        </p:nvSpPr>
        <p:spPr>
          <a:xfrm>
            <a:off x="344701" y="6011182"/>
            <a:ext cx="4572000" cy="738664"/>
          </a:xfrm>
          <a:prstGeom prst="rect">
            <a:avLst/>
          </a:prstGeom>
        </p:spPr>
        <p:txBody>
          <a:bodyPr>
            <a:spAutoFit/>
          </a:bodyPr>
          <a:lstStyle/>
          <a:p>
            <a:r>
              <a:rPr lang="es-CO" sz="1400" dirty="0" smtClean="0">
                <a:solidFill>
                  <a:srgbClr val="8E9090"/>
                </a:solidFill>
                <a:latin typeface="Arial" panose="020B0604020202020204" pitchFamily="34" charset="0"/>
                <a:cs typeface="Arial" panose="020B0604020202020204" pitchFamily="34" charset="0"/>
              </a:rPr>
              <a:t>Presentación</a:t>
            </a:r>
            <a:r>
              <a:rPr lang="es-CO" sz="1400" dirty="0" smtClean="0">
                <a:solidFill>
                  <a:srgbClr val="8E9090"/>
                </a:solidFill>
                <a:latin typeface="Arial" panose="020B0604020202020204" pitchFamily="34" charset="0"/>
                <a:cs typeface="Arial" panose="020B0604020202020204" pitchFamily="34" charset="0"/>
              </a:rPr>
              <a:t>: </a:t>
            </a:r>
            <a:r>
              <a:rPr lang="es-CO" sz="1400" dirty="0" smtClean="0">
                <a:solidFill>
                  <a:srgbClr val="662E6B"/>
                </a:solidFill>
                <a:latin typeface="Arial" panose="020B0604020202020204" pitchFamily="34" charset="0"/>
                <a:cs typeface="Arial" panose="020B0604020202020204" pitchFamily="34" charset="0"/>
              </a:rPr>
              <a:t>Nuestra salud</a:t>
            </a:r>
          </a:p>
          <a:p>
            <a:r>
              <a:rPr lang="es-CO" sz="1400" dirty="0" smtClean="0">
                <a:solidFill>
                  <a:srgbClr val="8E9090"/>
                </a:solidFill>
                <a:latin typeface="Arial" panose="020B0604020202020204" pitchFamily="34" charset="0"/>
                <a:cs typeface="Arial" panose="020B0604020202020204" pitchFamily="34" charset="0"/>
              </a:rPr>
              <a:t>Área: </a:t>
            </a:r>
            <a:r>
              <a:rPr lang="es-CO" sz="1400" dirty="0" smtClean="0">
                <a:solidFill>
                  <a:srgbClr val="662E6B"/>
                </a:solidFill>
                <a:latin typeface="Arial" panose="020B0604020202020204" pitchFamily="34" charset="0"/>
                <a:cs typeface="Arial" panose="020B0604020202020204" pitchFamily="34" charset="0"/>
              </a:rPr>
              <a:t>Vicepresidencia Salud</a:t>
            </a:r>
          </a:p>
          <a:p>
            <a:r>
              <a:rPr lang="es-CO" sz="1400" dirty="0" smtClean="0">
                <a:solidFill>
                  <a:srgbClr val="8E9090"/>
                </a:solidFill>
                <a:latin typeface="Arial" panose="020B0604020202020204" pitchFamily="34" charset="0"/>
                <a:cs typeface="Arial" panose="020B0604020202020204" pitchFamily="34" charset="0"/>
              </a:rPr>
              <a:t>Fecha: </a:t>
            </a:r>
            <a:r>
              <a:rPr lang="es-CO" sz="1400" dirty="0" smtClean="0">
                <a:solidFill>
                  <a:srgbClr val="662E6B"/>
                </a:solidFill>
                <a:latin typeface="Arial" panose="020B0604020202020204" pitchFamily="34" charset="0"/>
                <a:cs typeface="Arial" panose="020B0604020202020204" pitchFamily="34" charset="0"/>
              </a:rPr>
              <a:t>1-Dic-2015</a:t>
            </a:r>
            <a:r>
              <a:rPr lang="es-CO" sz="1400" dirty="0" smtClean="0">
                <a:solidFill>
                  <a:srgbClr val="662E6B"/>
                </a:solidFill>
                <a:latin typeface="Arial" panose="020B0604020202020204" pitchFamily="34" charset="0"/>
                <a:cs typeface="Arial" panose="020B0604020202020204" pitchFamily="34" charset="0"/>
              </a:rPr>
              <a:t> </a:t>
            </a:r>
            <a:endParaRPr lang="es-CO" sz="1400" dirty="0">
              <a:solidFill>
                <a:srgbClr val="662E6B"/>
              </a:solidFill>
              <a:latin typeface="Arial" panose="020B0604020202020204" pitchFamily="34" charset="0"/>
              <a:cs typeface="Arial" panose="020B0604020202020204" pitchFamily="34" charset="0"/>
            </a:endParaRPr>
          </a:p>
        </p:txBody>
      </p:sp>
      <p:sp>
        <p:nvSpPr>
          <p:cNvPr id="17" name="Rectángulo 16"/>
          <p:cNvSpPr/>
          <p:nvPr/>
        </p:nvSpPr>
        <p:spPr>
          <a:xfrm>
            <a:off x="719270" y="1475010"/>
            <a:ext cx="7899699" cy="3293209"/>
          </a:xfrm>
          <a:prstGeom prst="rect">
            <a:avLst/>
          </a:prstGeom>
        </p:spPr>
        <p:txBody>
          <a:bodyPr wrap="square">
            <a:spAutoFit/>
          </a:bodyPr>
          <a:lstStyle/>
          <a:p>
            <a:r>
              <a:rPr lang="es-CO" sz="1300" b="1" dirty="0" smtClean="0">
                <a:solidFill>
                  <a:srgbClr val="8E9090"/>
                </a:solidFill>
                <a:latin typeface="Arial" panose="020B0604020202020204" pitchFamily="34" charset="0"/>
                <a:cs typeface="Arial" panose="020B0604020202020204" pitchFamily="34" charset="0"/>
              </a:rPr>
              <a:t>Texto simulado Texto simulado </a:t>
            </a:r>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a:t>
            </a:r>
            <a:endParaRPr lang="es-CO" sz="1300" dirty="0" smtClean="0">
              <a:solidFill>
                <a:srgbClr val="662E6B"/>
              </a:solidFill>
              <a:latin typeface="Arial" panose="020B0604020202020204" pitchFamily="34" charset="0"/>
              <a:cs typeface="Arial" panose="020B0604020202020204" pitchFamily="34" charset="0"/>
            </a:endParaRPr>
          </a:p>
          <a:p>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Texto simulado </a:t>
            </a:r>
            <a:endParaRPr lang="es-CO" sz="1300" dirty="0" smtClean="0">
              <a:solidFill>
                <a:srgbClr val="662E6B"/>
              </a:solidFill>
              <a:latin typeface="Arial" panose="020B0604020202020204" pitchFamily="34" charset="0"/>
              <a:cs typeface="Arial" panose="020B0604020202020204" pitchFamily="34" charset="0"/>
            </a:endParaRPr>
          </a:p>
          <a:p>
            <a:endParaRPr lang="es-CO" sz="1300" dirty="0" smtClean="0">
              <a:solidFill>
                <a:srgbClr val="662E6B"/>
              </a:solidFill>
              <a:latin typeface="Arial" panose="020B0604020202020204" pitchFamily="34" charset="0"/>
              <a:cs typeface="Arial" panose="020B0604020202020204" pitchFamily="34" charset="0"/>
            </a:endParaRPr>
          </a:p>
          <a:p>
            <a:endParaRPr lang="es-CO" sz="1300" dirty="0">
              <a:solidFill>
                <a:srgbClr val="662E6B"/>
              </a:solidFill>
              <a:latin typeface="Arial" panose="020B0604020202020204" pitchFamily="34" charset="0"/>
              <a:cs typeface="Arial" panose="020B0604020202020204" pitchFamily="34" charset="0"/>
            </a:endParaRPr>
          </a:p>
          <a:p>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Texto simulado </a:t>
            </a:r>
            <a:endParaRPr lang="es-CO" sz="1300" dirty="0" smtClean="0">
              <a:solidFill>
                <a:srgbClr val="662E6B"/>
              </a:solidFill>
              <a:latin typeface="Arial" panose="020B0604020202020204" pitchFamily="34" charset="0"/>
              <a:cs typeface="Arial" panose="020B0604020202020204" pitchFamily="34" charset="0"/>
            </a:endParaRPr>
          </a:p>
          <a:p>
            <a:endParaRPr lang="es-CO" sz="1300" dirty="0" smtClean="0">
              <a:solidFill>
                <a:srgbClr val="662E6B"/>
              </a:solidFill>
              <a:latin typeface="Arial" panose="020B0604020202020204" pitchFamily="34" charset="0"/>
              <a:cs typeface="Arial" panose="020B0604020202020204" pitchFamily="34" charset="0"/>
            </a:endParaRPr>
          </a:p>
          <a:p>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Texto simulado </a:t>
            </a:r>
            <a:endParaRPr lang="es-CO" sz="1300" dirty="0" smtClean="0">
              <a:solidFill>
                <a:srgbClr val="662E6B"/>
              </a:solidFill>
              <a:latin typeface="Arial" panose="020B0604020202020204" pitchFamily="34" charset="0"/>
              <a:cs typeface="Arial" panose="020B0604020202020204" pitchFamily="34" charset="0"/>
            </a:endParaRPr>
          </a:p>
          <a:p>
            <a:endParaRPr lang="es-CO" sz="1300" dirty="0" smtClean="0">
              <a:solidFill>
                <a:srgbClr val="662E6B"/>
              </a:solidFill>
              <a:latin typeface="Arial" panose="020B0604020202020204" pitchFamily="34" charset="0"/>
              <a:cs typeface="Arial" panose="020B0604020202020204" pitchFamily="34" charset="0"/>
            </a:endParaRPr>
          </a:p>
          <a:p>
            <a:r>
              <a:rPr lang="es-CO" sz="1300" b="1" dirty="0" smtClean="0">
                <a:solidFill>
                  <a:srgbClr val="8E9090"/>
                </a:solidFill>
                <a:latin typeface="Arial" panose="020B0604020202020204" pitchFamily="34" charset="0"/>
                <a:cs typeface="Arial" panose="020B0604020202020204" pitchFamily="34" charset="0"/>
              </a:rPr>
              <a:t>Texto simulado </a:t>
            </a:r>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a:t>
            </a:r>
            <a:endParaRPr lang="es-CO" sz="1300" dirty="0" smtClean="0">
              <a:solidFill>
                <a:srgbClr val="662E6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2756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711" y="5815718"/>
            <a:ext cx="9151711" cy="1042281"/>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rot="5400000">
            <a:off x="-2267517" y="4445794"/>
            <a:ext cx="4672020" cy="152408"/>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6" name="Imagen 15"/>
          <p:cNvPicPr>
            <a:picLocks noChangeAspect="1"/>
          </p:cNvPicPr>
          <p:nvPr/>
        </p:nvPicPr>
        <p:blipFill rotWithShape="1">
          <a:blip r:embed="rId2" cstate="print">
            <a:extLst>
              <a:ext uri="{28A0092B-C50C-407E-A947-70E740481C1C}">
                <a14:useLocalDpi xmlns:a14="http://schemas.microsoft.com/office/drawing/2010/main" val="0"/>
              </a:ext>
            </a:extLst>
          </a:blip>
          <a:srcRect r="74778"/>
          <a:stretch/>
        </p:blipFill>
        <p:spPr>
          <a:xfrm>
            <a:off x="8001670" y="5916202"/>
            <a:ext cx="710252" cy="769965"/>
          </a:xfrm>
          <a:prstGeom prst="rect">
            <a:avLst/>
          </a:prstGeom>
        </p:spPr>
      </p:pic>
      <p:cxnSp>
        <p:nvCxnSpPr>
          <p:cNvPr id="19" name="Conector recto 18"/>
          <p:cNvCxnSpPr/>
          <p:nvPr/>
        </p:nvCxnSpPr>
        <p:spPr>
          <a:xfrm>
            <a:off x="829802" y="426351"/>
            <a:ext cx="1271752" cy="0"/>
          </a:xfrm>
          <a:prstGeom prst="line">
            <a:avLst/>
          </a:prstGeom>
          <a:ln w="38100">
            <a:solidFill>
              <a:srgbClr val="662E6B"/>
            </a:solidFill>
          </a:ln>
        </p:spPr>
        <p:style>
          <a:lnRef idx="3">
            <a:schemeClr val="accent6"/>
          </a:lnRef>
          <a:fillRef idx="0">
            <a:schemeClr val="accent6"/>
          </a:fillRef>
          <a:effectRef idx="2">
            <a:schemeClr val="accent6"/>
          </a:effectRef>
          <a:fontRef idx="minor">
            <a:schemeClr val="tx1"/>
          </a:fontRef>
        </p:style>
      </p:cxnSp>
      <p:sp>
        <p:nvSpPr>
          <p:cNvPr id="20" name="CuadroTexto 19"/>
          <p:cNvSpPr txBox="1"/>
          <p:nvPr/>
        </p:nvSpPr>
        <p:spPr>
          <a:xfrm>
            <a:off x="719270" y="479610"/>
            <a:ext cx="5289644" cy="707886"/>
          </a:xfrm>
          <a:prstGeom prst="rect">
            <a:avLst/>
          </a:prstGeom>
          <a:noFill/>
        </p:spPr>
        <p:txBody>
          <a:bodyPr wrap="square" rtlCol="0">
            <a:spAutoFit/>
          </a:bodyPr>
          <a:lstStyle/>
          <a:p>
            <a:r>
              <a:rPr lang="es-CO" sz="4000" dirty="0" smtClean="0">
                <a:solidFill>
                  <a:srgbClr val="662E6B"/>
                </a:solidFill>
                <a:latin typeface="Arial Black" panose="020B0A04020102020204" pitchFamily="34" charset="0"/>
                <a:cs typeface="Arial" panose="020B0604020202020204" pitchFamily="34" charset="0"/>
              </a:rPr>
              <a:t>Nuestra </a:t>
            </a:r>
            <a:r>
              <a:rPr lang="es-CO" sz="4000" dirty="0" smtClean="0">
                <a:solidFill>
                  <a:srgbClr val="662E6B"/>
                </a:solidFill>
                <a:latin typeface="Arial" panose="020B0604020202020204" pitchFamily="34" charset="0"/>
                <a:cs typeface="Arial" panose="020B0604020202020204" pitchFamily="34" charset="0"/>
              </a:rPr>
              <a:t>salud</a:t>
            </a:r>
          </a:p>
        </p:txBody>
      </p:sp>
      <p:sp>
        <p:nvSpPr>
          <p:cNvPr id="21" name="CuadroTexto 20"/>
          <p:cNvSpPr txBox="1"/>
          <p:nvPr/>
        </p:nvSpPr>
        <p:spPr>
          <a:xfrm>
            <a:off x="931561" y="4045384"/>
            <a:ext cx="4333325" cy="553998"/>
          </a:xfrm>
          <a:prstGeom prst="rect">
            <a:avLst/>
          </a:prstGeom>
          <a:noFill/>
        </p:spPr>
        <p:txBody>
          <a:bodyPr wrap="square" rtlCol="0">
            <a:spAutoFit/>
          </a:bodyPr>
          <a:lstStyle/>
          <a:p>
            <a:r>
              <a:rPr lang="es-CO" sz="1500" dirty="0" smtClean="0">
                <a:solidFill>
                  <a:schemeClr val="bg1"/>
                </a:solidFill>
                <a:latin typeface="Arial" panose="020B0604020202020204" pitchFamily="34" charset="0"/>
                <a:cs typeface="Arial" panose="020B0604020202020204" pitchFamily="34" charset="0"/>
              </a:rPr>
              <a:t>Sinopsis de la información </a:t>
            </a:r>
          </a:p>
          <a:p>
            <a:r>
              <a:rPr lang="es-CO" sz="1500" dirty="0" smtClean="0">
                <a:solidFill>
                  <a:schemeClr val="bg1"/>
                </a:solidFill>
                <a:latin typeface="Arial" panose="020B0604020202020204" pitchFamily="34" charset="0"/>
                <a:cs typeface="Arial" panose="020B0604020202020204" pitchFamily="34" charset="0"/>
              </a:rPr>
              <a:t>De la presentación</a:t>
            </a:r>
            <a:endParaRPr lang="es-CO" sz="1500" dirty="0">
              <a:solidFill>
                <a:schemeClr val="bg1"/>
              </a:solidFill>
              <a:latin typeface="Arial" panose="020B0604020202020204" pitchFamily="34" charset="0"/>
              <a:cs typeface="Arial" panose="020B0604020202020204" pitchFamily="34" charset="0"/>
            </a:endParaRPr>
          </a:p>
        </p:txBody>
      </p:sp>
      <p:sp>
        <p:nvSpPr>
          <p:cNvPr id="12" name="Rectángulo 11"/>
          <p:cNvSpPr/>
          <p:nvPr/>
        </p:nvSpPr>
        <p:spPr>
          <a:xfrm rot="5400000">
            <a:off x="-1024501" y="1016790"/>
            <a:ext cx="2185988" cy="152408"/>
          </a:xfrm>
          <a:prstGeom prst="rect">
            <a:avLst/>
          </a:prstGeom>
          <a:solidFill>
            <a:srgbClr val="662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Rectángulo 2"/>
          <p:cNvSpPr/>
          <p:nvPr/>
        </p:nvSpPr>
        <p:spPr>
          <a:xfrm>
            <a:off x="344701" y="6011182"/>
            <a:ext cx="4572000" cy="738664"/>
          </a:xfrm>
          <a:prstGeom prst="rect">
            <a:avLst/>
          </a:prstGeom>
        </p:spPr>
        <p:txBody>
          <a:bodyPr>
            <a:spAutoFit/>
          </a:bodyPr>
          <a:lstStyle/>
          <a:p>
            <a:r>
              <a:rPr lang="es-CO" sz="1400" dirty="0" smtClean="0">
                <a:solidFill>
                  <a:srgbClr val="8E9090"/>
                </a:solidFill>
                <a:latin typeface="Arial" panose="020B0604020202020204" pitchFamily="34" charset="0"/>
                <a:cs typeface="Arial" panose="020B0604020202020204" pitchFamily="34" charset="0"/>
              </a:rPr>
              <a:t>Presentación</a:t>
            </a:r>
            <a:r>
              <a:rPr lang="es-CO" sz="1400" dirty="0" smtClean="0">
                <a:solidFill>
                  <a:srgbClr val="8E9090"/>
                </a:solidFill>
                <a:latin typeface="Arial" panose="020B0604020202020204" pitchFamily="34" charset="0"/>
                <a:cs typeface="Arial" panose="020B0604020202020204" pitchFamily="34" charset="0"/>
              </a:rPr>
              <a:t>: </a:t>
            </a:r>
            <a:r>
              <a:rPr lang="es-CO" sz="1400" dirty="0" smtClean="0">
                <a:solidFill>
                  <a:srgbClr val="662E6B"/>
                </a:solidFill>
                <a:latin typeface="Arial" panose="020B0604020202020204" pitchFamily="34" charset="0"/>
                <a:cs typeface="Arial" panose="020B0604020202020204" pitchFamily="34" charset="0"/>
              </a:rPr>
              <a:t>Nuestra salud</a:t>
            </a:r>
          </a:p>
          <a:p>
            <a:r>
              <a:rPr lang="es-CO" sz="1400" dirty="0" smtClean="0">
                <a:solidFill>
                  <a:srgbClr val="8E9090"/>
                </a:solidFill>
                <a:latin typeface="Arial" panose="020B0604020202020204" pitchFamily="34" charset="0"/>
                <a:cs typeface="Arial" panose="020B0604020202020204" pitchFamily="34" charset="0"/>
              </a:rPr>
              <a:t>Área: </a:t>
            </a:r>
            <a:r>
              <a:rPr lang="es-CO" sz="1400" dirty="0" smtClean="0">
                <a:solidFill>
                  <a:srgbClr val="662E6B"/>
                </a:solidFill>
                <a:latin typeface="Arial" panose="020B0604020202020204" pitchFamily="34" charset="0"/>
                <a:cs typeface="Arial" panose="020B0604020202020204" pitchFamily="34" charset="0"/>
              </a:rPr>
              <a:t>Vicepresidencia Salud</a:t>
            </a:r>
          </a:p>
          <a:p>
            <a:r>
              <a:rPr lang="es-CO" sz="1400" dirty="0" smtClean="0">
                <a:solidFill>
                  <a:srgbClr val="8E9090"/>
                </a:solidFill>
                <a:latin typeface="Arial" panose="020B0604020202020204" pitchFamily="34" charset="0"/>
                <a:cs typeface="Arial" panose="020B0604020202020204" pitchFamily="34" charset="0"/>
              </a:rPr>
              <a:t>Fecha: </a:t>
            </a:r>
            <a:r>
              <a:rPr lang="es-CO" sz="1400" dirty="0" smtClean="0">
                <a:solidFill>
                  <a:srgbClr val="662E6B"/>
                </a:solidFill>
                <a:latin typeface="Arial" panose="020B0604020202020204" pitchFamily="34" charset="0"/>
                <a:cs typeface="Arial" panose="020B0604020202020204" pitchFamily="34" charset="0"/>
              </a:rPr>
              <a:t>1-Dic-2015</a:t>
            </a:r>
            <a:r>
              <a:rPr lang="es-CO" sz="1400" dirty="0" smtClean="0">
                <a:solidFill>
                  <a:srgbClr val="662E6B"/>
                </a:solidFill>
                <a:latin typeface="Arial" panose="020B0604020202020204" pitchFamily="34" charset="0"/>
                <a:cs typeface="Arial" panose="020B0604020202020204" pitchFamily="34" charset="0"/>
              </a:rPr>
              <a:t> </a:t>
            </a:r>
            <a:endParaRPr lang="es-CO" sz="1400" dirty="0">
              <a:solidFill>
                <a:srgbClr val="662E6B"/>
              </a:solidFill>
              <a:latin typeface="Arial" panose="020B0604020202020204" pitchFamily="34" charset="0"/>
              <a:cs typeface="Arial" panose="020B0604020202020204" pitchFamily="34" charset="0"/>
            </a:endParaRPr>
          </a:p>
        </p:txBody>
      </p:sp>
      <p:sp>
        <p:nvSpPr>
          <p:cNvPr id="17" name="Rectángulo 16"/>
          <p:cNvSpPr/>
          <p:nvPr/>
        </p:nvSpPr>
        <p:spPr>
          <a:xfrm>
            <a:off x="1255442" y="2138858"/>
            <a:ext cx="4545616" cy="892552"/>
          </a:xfrm>
          <a:prstGeom prst="rect">
            <a:avLst/>
          </a:prstGeom>
        </p:spPr>
        <p:txBody>
          <a:bodyPr wrap="square">
            <a:spAutoFit/>
          </a:bodyPr>
          <a:lstStyle/>
          <a:p>
            <a:pPr algn="r"/>
            <a:r>
              <a:rPr lang="es-CO" sz="1300" b="1" dirty="0" smtClean="0">
                <a:solidFill>
                  <a:srgbClr val="8E9090"/>
                </a:solidFill>
                <a:latin typeface="Arial" panose="020B0604020202020204" pitchFamily="34" charset="0"/>
                <a:cs typeface="Arial" panose="020B0604020202020204" pitchFamily="34" charset="0"/>
              </a:rPr>
              <a:t>Texto simulado Texto simulado </a:t>
            </a:r>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a:t>
            </a:r>
            <a:endParaRPr lang="es-CO" sz="1300" dirty="0" smtClean="0">
              <a:solidFill>
                <a:srgbClr val="662E6B"/>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a:stretch>
            <a:fillRect/>
          </a:stretch>
        </p:blipFill>
        <p:spPr>
          <a:xfrm>
            <a:off x="6350860" y="1468312"/>
            <a:ext cx="2005935" cy="2005935"/>
          </a:xfrm>
          <a:prstGeom prst="rect">
            <a:avLst/>
          </a:prstGeom>
        </p:spPr>
      </p:pic>
      <p:sp>
        <p:nvSpPr>
          <p:cNvPr id="5" name="Rectángulo 4"/>
          <p:cNvSpPr/>
          <p:nvPr/>
        </p:nvSpPr>
        <p:spPr>
          <a:xfrm>
            <a:off x="6524112" y="3446855"/>
            <a:ext cx="1659429" cy="369332"/>
          </a:xfrm>
          <a:prstGeom prst="rect">
            <a:avLst/>
          </a:prstGeom>
        </p:spPr>
        <p:txBody>
          <a:bodyPr wrap="none">
            <a:spAutoFit/>
          </a:bodyPr>
          <a:lstStyle/>
          <a:p>
            <a:r>
              <a:rPr lang="es-CO" b="1" dirty="0" smtClean="0">
                <a:solidFill>
                  <a:srgbClr val="8E9090"/>
                </a:solidFill>
                <a:latin typeface="Arial" panose="020B0604020202020204" pitchFamily="34" charset="0"/>
                <a:cs typeface="Arial" panose="020B0604020202020204" pitchFamily="34" charset="0"/>
              </a:rPr>
              <a:t>pie</a:t>
            </a:r>
            <a:r>
              <a:rPr lang="es-CO" b="1" dirty="0" smtClean="0">
                <a:solidFill>
                  <a:srgbClr val="8E9090"/>
                </a:solidFill>
                <a:latin typeface="Arial" panose="020B0604020202020204" pitchFamily="34" charset="0"/>
                <a:cs typeface="Arial" panose="020B0604020202020204" pitchFamily="34" charset="0"/>
              </a:rPr>
              <a:t> simulado </a:t>
            </a:r>
            <a:endParaRPr lang="es-CO" dirty="0"/>
          </a:p>
        </p:txBody>
      </p:sp>
      <p:sp>
        <p:nvSpPr>
          <p:cNvPr id="7" name="Rectángulo 6"/>
          <p:cNvSpPr/>
          <p:nvPr/>
        </p:nvSpPr>
        <p:spPr>
          <a:xfrm>
            <a:off x="818854" y="1309032"/>
            <a:ext cx="7893068" cy="2478737"/>
          </a:xfrm>
          <a:prstGeom prst="rect">
            <a:avLst/>
          </a:prstGeom>
          <a:noFill/>
          <a:ln>
            <a:solidFill>
              <a:srgbClr val="662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829802" y="4087579"/>
            <a:ext cx="7882119" cy="1292662"/>
          </a:xfrm>
          <a:prstGeom prst="rect">
            <a:avLst/>
          </a:prstGeom>
        </p:spPr>
        <p:txBody>
          <a:bodyPr wrap="square">
            <a:spAutoFit/>
          </a:bodyPr>
          <a:lstStyle/>
          <a:p>
            <a:r>
              <a:rPr lang="es-CO" sz="1300" b="1" dirty="0" smtClean="0">
                <a:solidFill>
                  <a:srgbClr val="8E9090"/>
                </a:solidFill>
                <a:latin typeface="Arial" panose="020B0604020202020204" pitchFamily="34" charset="0"/>
                <a:cs typeface="Arial" panose="020B0604020202020204" pitchFamily="34" charset="0"/>
              </a:rPr>
              <a:t>Texto simulado Texto simulado </a:t>
            </a:r>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a:t>
            </a:r>
            <a:endParaRPr lang="es-CO" sz="1300" dirty="0" smtClean="0">
              <a:solidFill>
                <a:srgbClr val="662E6B"/>
              </a:solidFill>
              <a:latin typeface="Arial" panose="020B0604020202020204" pitchFamily="34" charset="0"/>
              <a:cs typeface="Arial" panose="020B0604020202020204" pitchFamily="34" charset="0"/>
            </a:endParaRPr>
          </a:p>
          <a:p>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Texto simulado</a:t>
            </a:r>
            <a:endParaRPr lang="es-CO" sz="1300" dirty="0" smtClean="0">
              <a:solidFill>
                <a:srgbClr val="662E6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647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711" y="5815718"/>
            <a:ext cx="9151711" cy="1042281"/>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rot="5400000">
            <a:off x="-2267517" y="4445794"/>
            <a:ext cx="4672020" cy="152408"/>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6" name="Imagen 15"/>
          <p:cNvPicPr>
            <a:picLocks noChangeAspect="1"/>
          </p:cNvPicPr>
          <p:nvPr/>
        </p:nvPicPr>
        <p:blipFill rotWithShape="1">
          <a:blip r:embed="rId2" cstate="print">
            <a:extLst>
              <a:ext uri="{28A0092B-C50C-407E-A947-70E740481C1C}">
                <a14:useLocalDpi xmlns:a14="http://schemas.microsoft.com/office/drawing/2010/main" val="0"/>
              </a:ext>
            </a:extLst>
          </a:blip>
          <a:srcRect r="74778"/>
          <a:stretch/>
        </p:blipFill>
        <p:spPr>
          <a:xfrm>
            <a:off x="8001670" y="5916202"/>
            <a:ext cx="710252" cy="769965"/>
          </a:xfrm>
          <a:prstGeom prst="rect">
            <a:avLst/>
          </a:prstGeom>
        </p:spPr>
      </p:pic>
      <p:cxnSp>
        <p:nvCxnSpPr>
          <p:cNvPr id="19" name="Conector recto 18"/>
          <p:cNvCxnSpPr/>
          <p:nvPr/>
        </p:nvCxnSpPr>
        <p:spPr>
          <a:xfrm>
            <a:off x="829802" y="426351"/>
            <a:ext cx="1271752" cy="0"/>
          </a:xfrm>
          <a:prstGeom prst="line">
            <a:avLst/>
          </a:prstGeom>
          <a:ln w="38100">
            <a:solidFill>
              <a:srgbClr val="662E6B"/>
            </a:solidFill>
          </a:ln>
        </p:spPr>
        <p:style>
          <a:lnRef idx="3">
            <a:schemeClr val="accent6"/>
          </a:lnRef>
          <a:fillRef idx="0">
            <a:schemeClr val="accent6"/>
          </a:fillRef>
          <a:effectRef idx="2">
            <a:schemeClr val="accent6"/>
          </a:effectRef>
          <a:fontRef idx="minor">
            <a:schemeClr val="tx1"/>
          </a:fontRef>
        </p:style>
      </p:cxnSp>
      <p:sp>
        <p:nvSpPr>
          <p:cNvPr id="20" name="CuadroTexto 19"/>
          <p:cNvSpPr txBox="1"/>
          <p:nvPr/>
        </p:nvSpPr>
        <p:spPr>
          <a:xfrm>
            <a:off x="719270" y="479610"/>
            <a:ext cx="5289644" cy="707886"/>
          </a:xfrm>
          <a:prstGeom prst="rect">
            <a:avLst/>
          </a:prstGeom>
          <a:noFill/>
        </p:spPr>
        <p:txBody>
          <a:bodyPr wrap="square" rtlCol="0">
            <a:spAutoFit/>
          </a:bodyPr>
          <a:lstStyle/>
          <a:p>
            <a:r>
              <a:rPr lang="es-CO" sz="4000" dirty="0" smtClean="0">
                <a:solidFill>
                  <a:srgbClr val="662E6B"/>
                </a:solidFill>
                <a:latin typeface="Arial Black" panose="020B0A04020102020204" pitchFamily="34" charset="0"/>
                <a:cs typeface="Arial" panose="020B0604020202020204" pitchFamily="34" charset="0"/>
              </a:rPr>
              <a:t>Nuestra </a:t>
            </a:r>
            <a:r>
              <a:rPr lang="es-CO" sz="4000" dirty="0" smtClean="0">
                <a:solidFill>
                  <a:srgbClr val="662E6B"/>
                </a:solidFill>
                <a:latin typeface="Arial" panose="020B0604020202020204" pitchFamily="34" charset="0"/>
                <a:cs typeface="Arial" panose="020B0604020202020204" pitchFamily="34" charset="0"/>
              </a:rPr>
              <a:t>salud</a:t>
            </a:r>
          </a:p>
        </p:txBody>
      </p:sp>
      <p:sp>
        <p:nvSpPr>
          <p:cNvPr id="21" name="CuadroTexto 20"/>
          <p:cNvSpPr txBox="1"/>
          <p:nvPr/>
        </p:nvSpPr>
        <p:spPr>
          <a:xfrm>
            <a:off x="931561" y="4045384"/>
            <a:ext cx="4333325" cy="553998"/>
          </a:xfrm>
          <a:prstGeom prst="rect">
            <a:avLst/>
          </a:prstGeom>
          <a:noFill/>
        </p:spPr>
        <p:txBody>
          <a:bodyPr wrap="square" rtlCol="0">
            <a:spAutoFit/>
          </a:bodyPr>
          <a:lstStyle/>
          <a:p>
            <a:r>
              <a:rPr lang="es-CO" sz="1500" dirty="0" smtClean="0">
                <a:solidFill>
                  <a:schemeClr val="bg1"/>
                </a:solidFill>
                <a:latin typeface="Arial" panose="020B0604020202020204" pitchFamily="34" charset="0"/>
                <a:cs typeface="Arial" panose="020B0604020202020204" pitchFamily="34" charset="0"/>
              </a:rPr>
              <a:t>Sinopsis de la información </a:t>
            </a:r>
          </a:p>
          <a:p>
            <a:r>
              <a:rPr lang="es-CO" sz="1500" dirty="0" smtClean="0">
                <a:solidFill>
                  <a:schemeClr val="bg1"/>
                </a:solidFill>
                <a:latin typeface="Arial" panose="020B0604020202020204" pitchFamily="34" charset="0"/>
                <a:cs typeface="Arial" panose="020B0604020202020204" pitchFamily="34" charset="0"/>
              </a:rPr>
              <a:t>De la presentación</a:t>
            </a:r>
            <a:endParaRPr lang="es-CO" sz="1500" dirty="0">
              <a:solidFill>
                <a:schemeClr val="bg1"/>
              </a:solidFill>
              <a:latin typeface="Arial" panose="020B0604020202020204" pitchFamily="34" charset="0"/>
              <a:cs typeface="Arial" panose="020B0604020202020204" pitchFamily="34" charset="0"/>
            </a:endParaRPr>
          </a:p>
        </p:txBody>
      </p:sp>
      <p:sp>
        <p:nvSpPr>
          <p:cNvPr id="12" name="Rectángulo 11"/>
          <p:cNvSpPr/>
          <p:nvPr/>
        </p:nvSpPr>
        <p:spPr>
          <a:xfrm rot="5400000">
            <a:off x="-1024501" y="1016790"/>
            <a:ext cx="2185988" cy="152408"/>
          </a:xfrm>
          <a:prstGeom prst="rect">
            <a:avLst/>
          </a:prstGeom>
          <a:solidFill>
            <a:srgbClr val="662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Rectángulo 2"/>
          <p:cNvSpPr/>
          <p:nvPr/>
        </p:nvSpPr>
        <p:spPr>
          <a:xfrm>
            <a:off x="344701" y="6011182"/>
            <a:ext cx="4572000" cy="738664"/>
          </a:xfrm>
          <a:prstGeom prst="rect">
            <a:avLst/>
          </a:prstGeom>
        </p:spPr>
        <p:txBody>
          <a:bodyPr>
            <a:spAutoFit/>
          </a:bodyPr>
          <a:lstStyle/>
          <a:p>
            <a:r>
              <a:rPr lang="es-CO" sz="1400" dirty="0" smtClean="0">
                <a:solidFill>
                  <a:srgbClr val="8E9090"/>
                </a:solidFill>
                <a:latin typeface="Arial" panose="020B0604020202020204" pitchFamily="34" charset="0"/>
                <a:cs typeface="Arial" panose="020B0604020202020204" pitchFamily="34" charset="0"/>
              </a:rPr>
              <a:t>Presentación</a:t>
            </a:r>
            <a:r>
              <a:rPr lang="es-CO" sz="1400" dirty="0" smtClean="0">
                <a:solidFill>
                  <a:srgbClr val="8E9090"/>
                </a:solidFill>
                <a:latin typeface="Arial" panose="020B0604020202020204" pitchFamily="34" charset="0"/>
                <a:cs typeface="Arial" panose="020B0604020202020204" pitchFamily="34" charset="0"/>
              </a:rPr>
              <a:t>: </a:t>
            </a:r>
            <a:r>
              <a:rPr lang="es-CO" sz="1400" dirty="0" smtClean="0">
                <a:solidFill>
                  <a:srgbClr val="662E6B"/>
                </a:solidFill>
                <a:latin typeface="Arial" panose="020B0604020202020204" pitchFamily="34" charset="0"/>
                <a:cs typeface="Arial" panose="020B0604020202020204" pitchFamily="34" charset="0"/>
              </a:rPr>
              <a:t>Nuestra salud</a:t>
            </a:r>
          </a:p>
          <a:p>
            <a:r>
              <a:rPr lang="es-CO" sz="1400" dirty="0" smtClean="0">
                <a:solidFill>
                  <a:srgbClr val="8E9090"/>
                </a:solidFill>
                <a:latin typeface="Arial" panose="020B0604020202020204" pitchFamily="34" charset="0"/>
                <a:cs typeface="Arial" panose="020B0604020202020204" pitchFamily="34" charset="0"/>
              </a:rPr>
              <a:t>Área: </a:t>
            </a:r>
            <a:r>
              <a:rPr lang="es-CO" sz="1400" dirty="0" smtClean="0">
                <a:solidFill>
                  <a:srgbClr val="662E6B"/>
                </a:solidFill>
                <a:latin typeface="Arial" panose="020B0604020202020204" pitchFamily="34" charset="0"/>
                <a:cs typeface="Arial" panose="020B0604020202020204" pitchFamily="34" charset="0"/>
              </a:rPr>
              <a:t>Vicepresidencia Salud</a:t>
            </a:r>
          </a:p>
          <a:p>
            <a:r>
              <a:rPr lang="es-CO" sz="1400" dirty="0" smtClean="0">
                <a:solidFill>
                  <a:srgbClr val="8E9090"/>
                </a:solidFill>
                <a:latin typeface="Arial" panose="020B0604020202020204" pitchFamily="34" charset="0"/>
                <a:cs typeface="Arial" panose="020B0604020202020204" pitchFamily="34" charset="0"/>
              </a:rPr>
              <a:t>Fecha: </a:t>
            </a:r>
            <a:r>
              <a:rPr lang="es-CO" sz="1400" dirty="0" smtClean="0">
                <a:solidFill>
                  <a:srgbClr val="662E6B"/>
                </a:solidFill>
                <a:latin typeface="Arial" panose="020B0604020202020204" pitchFamily="34" charset="0"/>
                <a:cs typeface="Arial" panose="020B0604020202020204" pitchFamily="34" charset="0"/>
              </a:rPr>
              <a:t>1-Dic-2015</a:t>
            </a:r>
            <a:r>
              <a:rPr lang="es-CO" sz="1400" dirty="0" smtClean="0">
                <a:solidFill>
                  <a:srgbClr val="662E6B"/>
                </a:solidFill>
                <a:latin typeface="Arial" panose="020B0604020202020204" pitchFamily="34" charset="0"/>
                <a:cs typeface="Arial" panose="020B0604020202020204" pitchFamily="34" charset="0"/>
              </a:rPr>
              <a:t> </a:t>
            </a:r>
            <a:endParaRPr lang="es-CO" sz="1400" dirty="0">
              <a:solidFill>
                <a:srgbClr val="662E6B"/>
              </a:solidFill>
              <a:latin typeface="Arial" panose="020B0604020202020204" pitchFamily="34" charset="0"/>
              <a:cs typeface="Arial" panose="020B0604020202020204" pitchFamily="34" charset="0"/>
            </a:endParaRPr>
          </a:p>
        </p:txBody>
      </p:sp>
      <p:sp>
        <p:nvSpPr>
          <p:cNvPr id="17" name="Rectángulo 16"/>
          <p:cNvSpPr/>
          <p:nvPr/>
        </p:nvSpPr>
        <p:spPr>
          <a:xfrm>
            <a:off x="3811180" y="2102124"/>
            <a:ext cx="4545616" cy="892552"/>
          </a:xfrm>
          <a:prstGeom prst="rect">
            <a:avLst/>
          </a:prstGeom>
        </p:spPr>
        <p:txBody>
          <a:bodyPr wrap="square">
            <a:spAutoFit/>
          </a:bodyPr>
          <a:lstStyle/>
          <a:p>
            <a:r>
              <a:rPr lang="es-CO" sz="1300" b="1" dirty="0" smtClean="0">
                <a:solidFill>
                  <a:srgbClr val="8E9090"/>
                </a:solidFill>
                <a:latin typeface="Arial" panose="020B0604020202020204" pitchFamily="34" charset="0"/>
                <a:cs typeface="Arial" panose="020B0604020202020204" pitchFamily="34" charset="0"/>
              </a:rPr>
              <a:t>Texto simulado Texto simulado </a:t>
            </a:r>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a:t>
            </a:r>
            <a:endParaRPr lang="es-CO" sz="1300" dirty="0" smtClean="0">
              <a:solidFill>
                <a:srgbClr val="662E6B"/>
              </a:solidFill>
              <a:latin typeface="Arial" panose="020B0604020202020204" pitchFamily="34" charset="0"/>
              <a:cs typeface="Arial" panose="020B0604020202020204" pitchFamily="34" charset="0"/>
            </a:endParaRPr>
          </a:p>
        </p:txBody>
      </p:sp>
      <p:sp>
        <p:nvSpPr>
          <p:cNvPr id="5" name="Rectángulo 4"/>
          <p:cNvSpPr/>
          <p:nvPr/>
        </p:nvSpPr>
        <p:spPr>
          <a:xfrm>
            <a:off x="1143377" y="3446855"/>
            <a:ext cx="2082621" cy="369332"/>
          </a:xfrm>
          <a:prstGeom prst="rect">
            <a:avLst/>
          </a:prstGeom>
        </p:spPr>
        <p:txBody>
          <a:bodyPr wrap="none">
            <a:spAutoFit/>
          </a:bodyPr>
          <a:lstStyle/>
          <a:p>
            <a:r>
              <a:rPr lang="es-CO" b="1" dirty="0" smtClean="0">
                <a:solidFill>
                  <a:srgbClr val="8E9090"/>
                </a:solidFill>
                <a:latin typeface="Arial" panose="020B0604020202020204" pitchFamily="34" charset="0"/>
                <a:cs typeface="Arial" panose="020B0604020202020204" pitchFamily="34" charset="0"/>
              </a:rPr>
              <a:t>barras</a:t>
            </a:r>
            <a:r>
              <a:rPr lang="es-CO" b="1" dirty="0" smtClean="0">
                <a:solidFill>
                  <a:srgbClr val="8E9090"/>
                </a:solidFill>
                <a:latin typeface="Arial" panose="020B0604020202020204" pitchFamily="34" charset="0"/>
                <a:cs typeface="Arial" panose="020B0604020202020204" pitchFamily="34" charset="0"/>
              </a:rPr>
              <a:t> </a:t>
            </a:r>
            <a:r>
              <a:rPr lang="es-CO" b="1" dirty="0" err="1" smtClean="0">
                <a:solidFill>
                  <a:srgbClr val="8E9090"/>
                </a:solidFill>
                <a:latin typeface="Arial" panose="020B0604020202020204" pitchFamily="34" charset="0"/>
                <a:cs typeface="Arial" panose="020B0604020202020204" pitchFamily="34" charset="0"/>
              </a:rPr>
              <a:t>smuladas</a:t>
            </a:r>
            <a:r>
              <a:rPr lang="es-CO" b="1" dirty="0" smtClean="0">
                <a:solidFill>
                  <a:srgbClr val="8E9090"/>
                </a:solidFill>
                <a:latin typeface="Arial" panose="020B0604020202020204" pitchFamily="34" charset="0"/>
                <a:cs typeface="Arial" panose="020B0604020202020204" pitchFamily="34" charset="0"/>
              </a:rPr>
              <a:t> </a:t>
            </a:r>
            <a:endParaRPr lang="es-CO" dirty="0"/>
          </a:p>
        </p:txBody>
      </p:sp>
      <p:pic>
        <p:nvPicPr>
          <p:cNvPr id="6" name="Imagen 5"/>
          <p:cNvPicPr>
            <a:picLocks noChangeAspect="1"/>
          </p:cNvPicPr>
          <p:nvPr/>
        </p:nvPicPr>
        <p:blipFill>
          <a:blip r:embed="rId3"/>
          <a:stretch>
            <a:fillRect/>
          </a:stretch>
        </p:blipFill>
        <p:spPr>
          <a:xfrm>
            <a:off x="1143377" y="1507244"/>
            <a:ext cx="2085343" cy="1851274"/>
          </a:xfrm>
          <a:prstGeom prst="rect">
            <a:avLst/>
          </a:prstGeom>
        </p:spPr>
      </p:pic>
      <p:sp>
        <p:nvSpPr>
          <p:cNvPr id="7" name="Rectángulo 6"/>
          <p:cNvSpPr/>
          <p:nvPr/>
        </p:nvSpPr>
        <p:spPr>
          <a:xfrm>
            <a:off x="818854" y="1309032"/>
            <a:ext cx="7893068" cy="2478737"/>
          </a:xfrm>
          <a:prstGeom prst="rect">
            <a:avLst/>
          </a:prstGeom>
          <a:noFill/>
          <a:ln>
            <a:solidFill>
              <a:srgbClr val="662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829802" y="4087579"/>
            <a:ext cx="7882119" cy="1292662"/>
          </a:xfrm>
          <a:prstGeom prst="rect">
            <a:avLst/>
          </a:prstGeom>
        </p:spPr>
        <p:txBody>
          <a:bodyPr wrap="square">
            <a:spAutoFit/>
          </a:bodyPr>
          <a:lstStyle/>
          <a:p>
            <a:r>
              <a:rPr lang="es-CO" sz="1300" b="1" dirty="0" smtClean="0">
                <a:solidFill>
                  <a:srgbClr val="8E9090"/>
                </a:solidFill>
                <a:latin typeface="Arial" panose="020B0604020202020204" pitchFamily="34" charset="0"/>
                <a:cs typeface="Arial" panose="020B0604020202020204" pitchFamily="34" charset="0"/>
              </a:rPr>
              <a:t>Texto simulado Texto simulado </a:t>
            </a:r>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Texto simulado </a:t>
            </a:r>
            <a:endParaRPr lang="es-CO" sz="1300" dirty="0" smtClean="0">
              <a:solidFill>
                <a:srgbClr val="662E6B"/>
              </a:solidFill>
              <a:latin typeface="Arial" panose="020B0604020202020204" pitchFamily="34" charset="0"/>
              <a:cs typeface="Arial" panose="020B0604020202020204" pitchFamily="34" charset="0"/>
            </a:endParaRPr>
          </a:p>
          <a:p>
            <a:r>
              <a:rPr lang="es-CO" sz="1300" dirty="0" smtClean="0">
                <a:solidFill>
                  <a:srgbClr val="8E9090"/>
                </a:solidFill>
                <a:latin typeface="Arial" panose="020B0604020202020204" pitchFamily="34" charset="0"/>
                <a:cs typeface="Arial" panose="020B0604020202020204" pitchFamily="34" charset="0"/>
              </a:rPr>
              <a:t>Texto simulado Texto simulado Texto simulado Texto simulado Texto simulado Texto simulado Texto simulado Texto simulado Texto simulado Texto simulado Texto simulado Texto simulado</a:t>
            </a:r>
            <a:endParaRPr lang="es-CO" sz="1300" dirty="0" smtClean="0">
              <a:solidFill>
                <a:srgbClr val="662E6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8021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0" y="0"/>
            <a:ext cx="9144000" cy="6858009"/>
          </a:xfrm>
          <a:prstGeom prst="rect">
            <a:avLst/>
          </a:prstGeom>
          <a:solidFill>
            <a:srgbClr val="8E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2" name="Conector recto 11"/>
          <p:cNvCxnSpPr/>
          <p:nvPr/>
        </p:nvCxnSpPr>
        <p:spPr>
          <a:xfrm>
            <a:off x="829802" y="426351"/>
            <a:ext cx="1271752" cy="0"/>
          </a:xfrm>
          <a:prstGeom prst="line">
            <a:avLst/>
          </a:prstGeom>
          <a:ln w="38100">
            <a:solidFill>
              <a:srgbClr val="662E6B"/>
            </a:solidFill>
          </a:ln>
        </p:spPr>
        <p:style>
          <a:lnRef idx="3">
            <a:schemeClr val="accent6"/>
          </a:lnRef>
          <a:fillRef idx="0">
            <a:schemeClr val="accent6"/>
          </a:fillRef>
          <a:effectRef idx="2">
            <a:schemeClr val="accent6"/>
          </a:effectRef>
          <a:fontRef idx="minor">
            <a:schemeClr val="tx1"/>
          </a:fontRef>
        </p:style>
      </p:cxnSp>
      <p:sp>
        <p:nvSpPr>
          <p:cNvPr id="14" name="CuadroTexto 13"/>
          <p:cNvSpPr txBox="1"/>
          <p:nvPr/>
        </p:nvSpPr>
        <p:spPr>
          <a:xfrm>
            <a:off x="719270" y="479610"/>
            <a:ext cx="7358366" cy="2554545"/>
          </a:xfrm>
          <a:prstGeom prst="rect">
            <a:avLst/>
          </a:prstGeom>
          <a:noFill/>
          <a:ln>
            <a:noFill/>
          </a:ln>
        </p:spPr>
        <p:txBody>
          <a:bodyPr wrap="square" rtlCol="0">
            <a:spAutoFit/>
          </a:bodyPr>
          <a:lstStyle/>
          <a:p>
            <a:r>
              <a:rPr lang="es-CO" sz="8000" dirty="0" smtClean="0">
                <a:solidFill>
                  <a:schemeClr val="bg1"/>
                </a:solidFill>
                <a:latin typeface="Arial" panose="020B0604020202020204" pitchFamily="34" charset="0"/>
                <a:cs typeface="Arial" panose="020B0604020202020204" pitchFamily="34" charset="0"/>
              </a:rPr>
              <a:t>Gracias por su</a:t>
            </a:r>
            <a:endParaRPr lang="es-CO" sz="8000" dirty="0" smtClean="0">
              <a:solidFill>
                <a:srgbClr val="662E6B"/>
              </a:solidFill>
              <a:latin typeface="Arial" panose="020B0604020202020204" pitchFamily="34" charset="0"/>
              <a:cs typeface="Arial" panose="020B0604020202020204" pitchFamily="34" charset="0"/>
            </a:endParaRPr>
          </a:p>
          <a:p>
            <a:r>
              <a:rPr lang="es-CO" sz="8000" dirty="0" smtClean="0">
                <a:solidFill>
                  <a:srgbClr val="662E6B"/>
                </a:solidFill>
                <a:latin typeface="Arial Black" panose="020B0A04020102020204" pitchFamily="34" charset="0"/>
                <a:cs typeface="Arial" panose="020B0604020202020204" pitchFamily="34" charset="0"/>
              </a:rPr>
              <a:t>atención</a:t>
            </a:r>
          </a:p>
        </p:txBody>
      </p:sp>
      <p:cxnSp>
        <p:nvCxnSpPr>
          <p:cNvPr id="15" name="Conector recto 14"/>
          <p:cNvCxnSpPr/>
          <p:nvPr/>
        </p:nvCxnSpPr>
        <p:spPr>
          <a:xfrm>
            <a:off x="829802" y="3331647"/>
            <a:ext cx="3310119" cy="14102"/>
          </a:xfrm>
          <a:prstGeom prst="line">
            <a:avLst/>
          </a:prstGeom>
          <a:ln w="6350">
            <a:solidFill>
              <a:schemeClr val="bg1"/>
            </a:solidFill>
          </a:ln>
        </p:spPr>
        <p:style>
          <a:lnRef idx="3">
            <a:schemeClr val="accent6"/>
          </a:lnRef>
          <a:fillRef idx="0">
            <a:schemeClr val="accent6"/>
          </a:fillRef>
          <a:effectRef idx="2">
            <a:schemeClr val="accent6"/>
          </a:effectRef>
          <a:fontRef idx="minor">
            <a:schemeClr val="tx1"/>
          </a:fontRef>
        </p:style>
      </p:cxnSp>
      <p:sp>
        <p:nvSpPr>
          <p:cNvPr id="7" name="Rectángulo 6"/>
          <p:cNvSpPr/>
          <p:nvPr/>
        </p:nvSpPr>
        <p:spPr>
          <a:xfrm>
            <a:off x="638176" y="6705600"/>
            <a:ext cx="3690936" cy="152410"/>
          </a:xfrm>
          <a:prstGeom prst="rect">
            <a:avLst/>
          </a:prstGeom>
          <a:solidFill>
            <a:srgbClr val="8E909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Rectángulo 7"/>
          <p:cNvSpPr/>
          <p:nvPr/>
        </p:nvSpPr>
        <p:spPr>
          <a:xfrm>
            <a:off x="4329112" y="6705601"/>
            <a:ext cx="1195385" cy="152408"/>
          </a:xfrm>
          <a:prstGeom prst="rect">
            <a:avLst/>
          </a:prstGeom>
          <a:solidFill>
            <a:srgbClr val="77B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p:cNvSpPr/>
          <p:nvPr/>
        </p:nvSpPr>
        <p:spPr>
          <a:xfrm>
            <a:off x="5524498" y="6705601"/>
            <a:ext cx="1357752" cy="152408"/>
          </a:xfrm>
          <a:prstGeom prst="rect">
            <a:avLst/>
          </a:prstGeom>
          <a:solidFill>
            <a:srgbClr val="E9B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10"/>
          <p:cNvSpPr/>
          <p:nvPr/>
        </p:nvSpPr>
        <p:spPr>
          <a:xfrm>
            <a:off x="6882250" y="6705601"/>
            <a:ext cx="1195386" cy="152408"/>
          </a:xfrm>
          <a:prstGeom prst="rect">
            <a:avLst/>
          </a:prstGeom>
          <a:solidFill>
            <a:srgbClr val="662E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p:cNvSpPr/>
          <p:nvPr/>
        </p:nvSpPr>
        <p:spPr>
          <a:xfrm>
            <a:off x="8077637" y="6705600"/>
            <a:ext cx="1066363" cy="152408"/>
          </a:xfrm>
          <a:prstGeom prst="rect">
            <a:avLst/>
          </a:prstGeom>
          <a:solidFill>
            <a:srgbClr val="D60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rgbClr val="D60057"/>
              </a:solidFill>
            </a:endParaRPr>
          </a:p>
        </p:txBody>
      </p:sp>
      <p:sp>
        <p:nvSpPr>
          <p:cNvPr id="16" name="Rectángulo 15"/>
          <p:cNvSpPr/>
          <p:nvPr/>
        </p:nvSpPr>
        <p:spPr>
          <a:xfrm>
            <a:off x="-13854" y="6705600"/>
            <a:ext cx="652029" cy="152408"/>
          </a:xfrm>
          <a:prstGeom prst="rect">
            <a:avLst/>
          </a:prstGeom>
          <a:solidFill>
            <a:srgbClr val="00A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8" name="Imagen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802" y="3714930"/>
            <a:ext cx="2816041" cy="769965"/>
          </a:xfrm>
          <a:prstGeom prst="rect">
            <a:avLst/>
          </a:prstGeom>
        </p:spPr>
      </p:pic>
      <p:pic>
        <p:nvPicPr>
          <p:cNvPr id="2" name="Imagen 1"/>
          <p:cNvPicPr>
            <a:picLocks noChangeAspect="1"/>
          </p:cNvPicPr>
          <p:nvPr/>
        </p:nvPicPr>
        <p:blipFill>
          <a:blip r:embed="rId3"/>
          <a:stretch>
            <a:fillRect/>
          </a:stretch>
        </p:blipFill>
        <p:spPr>
          <a:xfrm>
            <a:off x="903609" y="4604042"/>
            <a:ext cx="3236312" cy="392280"/>
          </a:xfrm>
          <a:prstGeom prst="rect">
            <a:avLst/>
          </a:prstGeom>
        </p:spPr>
      </p:pic>
    </p:spTree>
    <p:extLst>
      <p:ext uri="{BB962C8B-B14F-4D97-AF65-F5344CB8AC3E}">
        <p14:creationId xmlns:p14="http://schemas.microsoft.com/office/powerpoint/2010/main" val="13786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TotalTime>
  <Words>435</Words>
  <Application>Microsoft Office PowerPoint</Application>
  <PresentationFormat>Presentación en pantalla (4:3)</PresentationFormat>
  <Paragraphs>50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Black</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Barrera Vidales Carlos Eduardo</dc:creator>
  <cp:lastModifiedBy>Barrera Vidales Carlos Eduardo</cp:lastModifiedBy>
  <cp:revision>12</cp:revision>
  <dcterms:created xsi:type="dcterms:W3CDTF">2015-12-02T14:29:31Z</dcterms:created>
  <dcterms:modified xsi:type="dcterms:W3CDTF">2015-12-02T20:13:01Z</dcterms:modified>
</cp:coreProperties>
</file>