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2" r:id="rId7"/>
    <p:sldId id="301" r:id="rId8"/>
    <p:sldId id="303" r:id="rId9"/>
    <p:sldId id="3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A2B06C-2AF1-4E72-A9B0-8545458BC391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31449FC-F4A3-4409-A96E-F5B199688BCF}">
      <dgm:prSet phldrT="[Text]"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Qualified Retirement Plans</a:t>
          </a:r>
        </a:p>
      </dgm:t>
    </dgm:pt>
    <dgm:pt modelId="{60EFC508-B16C-4ED3-93ED-A80C46E39DDE}" type="parTrans" cxnId="{E512DF6C-6538-4848-B4C7-DB103C3F7C5D}">
      <dgm:prSet/>
      <dgm:spPr/>
      <dgm:t>
        <a:bodyPr/>
        <a:lstStyle/>
        <a:p>
          <a:endParaRPr lang="en-US"/>
        </a:p>
      </dgm:t>
    </dgm:pt>
    <dgm:pt modelId="{DC966776-2BE2-4B13-A298-3EDCFAE4AA5D}" type="sibTrans" cxnId="{E512DF6C-6538-4848-B4C7-DB103C3F7C5D}">
      <dgm:prSet/>
      <dgm:spPr/>
      <dgm:t>
        <a:bodyPr/>
        <a:lstStyle/>
        <a:p>
          <a:endParaRPr lang="en-US"/>
        </a:p>
      </dgm:t>
    </dgm:pt>
    <dgm:pt modelId="{8DBD2A81-4F52-4C1F-B40C-5ED79A3B8CCC}">
      <dgm:prSet phldrT="[Text]"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Defined Benefit </a:t>
          </a:r>
        </a:p>
      </dgm:t>
    </dgm:pt>
    <dgm:pt modelId="{FF1DA1B3-02EB-4D2C-B86F-06E0B2C39551}" type="parTrans" cxnId="{9EF2595A-7453-4882-8112-2ADD8AAEEAF0}">
      <dgm:prSet/>
      <dgm:spPr/>
      <dgm:t>
        <a:bodyPr/>
        <a:lstStyle/>
        <a:p>
          <a:endParaRPr lang="en-US"/>
        </a:p>
      </dgm:t>
    </dgm:pt>
    <dgm:pt modelId="{E51B481A-ABC1-4D03-8C1D-12793126E569}" type="sibTrans" cxnId="{9EF2595A-7453-4882-8112-2ADD8AAEEAF0}">
      <dgm:prSet/>
      <dgm:spPr/>
      <dgm:t>
        <a:bodyPr/>
        <a:lstStyle/>
        <a:p>
          <a:endParaRPr lang="en-US"/>
        </a:p>
      </dgm:t>
    </dgm:pt>
    <dgm:pt modelId="{F364A818-E362-44E9-BA3C-A01480CF02FF}">
      <dgm:prSet phldrT="[Text]"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Defined Contribution</a:t>
          </a:r>
        </a:p>
      </dgm:t>
    </dgm:pt>
    <dgm:pt modelId="{106771BC-9D7B-47E6-8B41-1E414B21F69F}" type="parTrans" cxnId="{2A7564C6-5C32-4562-9FF5-100FAE0998F3}">
      <dgm:prSet/>
      <dgm:spPr/>
      <dgm:t>
        <a:bodyPr/>
        <a:lstStyle/>
        <a:p>
          <a:endParaRPr lang="en-US"/>
        </a:p>
      </dgm:t>
    </dgm:pt>
    <dgm:pt modelId="{FDA6C925-97E7-42F1-98BF-CA2C7488C29D}" type="sibTrans" cxnId="{2A7564C6-5C32-4562-9FF5-100FAE0998F3}">
      <dgm:prSet/>
      <dgm:spPr/>
      <dgm:t>
        <a:bodyPr/>
        <a:lstStyle/>
        <a:p>
          <a:endParaRPr lang="en-US"/>
        </a:p>
      </dgm:t>
    </dgm:pt>
    <dgm:pt modelId="{0556A760-3E39-45D5-BED6-B13B3371CCEA}" type="pres">
      <dgm:prSet presAssocID="{E3A2B06C-2AF1-4E72-A9B0-8545458BC39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FDD5602-8394-4027-827E-C2FE8AE6919C}" type="pres">
      <dgm:prSet presAssocID="{631449FC-F4A3-4409-A96E-F5B199688BCF}" presName="hierRoot1" presStyleCnt="0">
        <dgm:presLayoutVars>
          <dgm:hierBranch val="init"/>
        </dgm:presLayoutVars>
      </dgm:prSet>
      <dgm:spPr/>
    </dgm:pt>
    <dgm:pt modelId="{F10F9BF9-AD74-450F-8032-B30A63D6D48B}" type="pres">
      <dgm:prSet presAssocID="{631449FC-F4A3-4409-A96E-F5B199688BCF}" presName="rootComposite1" presStyleCnt="0"/>
      <dgm:spPr/>
    </dgm:pt>
    <dgm:pt modelId="{D9A10EF1-E2AB-4898-83A9-8FF57D683583}" type="pres">
      <dgm:prSet presAssocID="{631449FC-F4A3-4409-A96E-F5B199688BCF}" presName="rootText1" presStyleLbl="node0" presStyleIdx="0" presStyleCnt="1">
        <dgm:presLayoutVars>
          <dgm:chPref val="3"/>
        </dgm:presLayoutVars>
      </dgm:prSet>
      <dgm:spPr/>
    </dgm:pt>
    <dgm:pt modelId="{1C44C598-5840-4ABA-8249-2CE327802344}" type="pres">
      <dgm:prSet presAssocID="{631449FC-F4A3-4409-A96E-F5B199688BCF}" presName="rootConnector1" presStyleLbl="node1" presStyleIdx="0" presStyleCnt="0"/>
      <dgm:spPr/>
    </dgm:pt>
    <dgm:pt modelId="{5E87AD42-C459-43E4-B404-541F608FD394}" type="pres">
      <dgm:prSet presAssocID="{631449FC-F4A3-4409-A96E-F5B199688BCF}" presName="hierChild2" presStyleCnt="0"/>
      <dgm:spPr/>
    </dgm:pt>
    <dgm:pt modelId="{88AF8EB5-DA12-440A-8634-2338398B210A}" type="pres">
      <dgm:prSet presAssocID="{106771BC-9D7B-47E6-8B41-1E414B21F69F}" presName="Name37" presStyleLbl="parChTrans1D2" presStyleIdx="0" presStyleCnt="2"/>
      <dgm:spPr/>
    </dgm:pt>
    <dgm:pt modelId="{346CFC08-E6EE-4D53-A487-C2D1F086A117}" type="pres">
      <dgm:prSet presAssocID="{F364A818-E362-44E9-BA3C-A01480CF02FF}" presName="hierRoot2" presStyleCnt="0">
        <dgm:presLayoutVars>
          <dgm:hierBranch val="init"/>
        </dgm:presLayoutVars>
      </dgm:prSet>
      <dgm:spPr/>
    </dgm:pt>
    <dgm:pt modelId="{5CBDA96A-6E77-4AEA-991A-2C5934FDE68E}" type="pres">
      <dgm:prSet presAssocID="{F364A818-E362-44E9-BA3C-A01480CF02FF}" presName="rootComposite" presStyleCnt="0"/>
      <dgm:spPr/>
    </dgm:pt>
    <dgm:pt modelId="{CA2E330D-E12B-4FF3-82A2-2C7D8FC6A6C4}" type="pres">
      <dgm:prSet presAssocID="{F364A818-E362-44E9-BA3C-A01480CF02FF}" presName="rootText" presStyleLbl="node2" presStyleIdx="0" presStyleCnt="2">
        <dgm:presLayoutVars>
          <dgm:chPref val="3"/>
        </dgm:presLayoutVars>
      </dgm:prSet>
      <dgm:spPr/>
    </dgm:pt>
    <dgm:pt modelId="{09AE79B2-78B8-4FE2-A19D-A98047B21903}" type="pres">
      <dgm:prSet presAssocID="{F364A818-E362-44E9-BA3C-A01480CF02FF}" presName="rootConnector" presStyleLbl="node2" presStyleIdx="0" presStyleCnt="2"/>
      <dgm:spPr/>
    </dgm:pt>
    <dgm:pt modelId="{0F4C979F-93A0-4E02-BA40-5AFCB26D2FF6}" type="pres">
      <dgm:prSet presAssocID="{F364A818-E362-44E9-BA3C-A01480CF02FF}" presName="hierChild4" presStyleCnt="0"/>
      <dgm:spPr/>
    </dgm:pt>
    <dgm:pt modelId="{390CAB11-056C-48EB-BEF1-21460EEF5BDE}" type="pres">
      <dgm:prSet presAssocID="{F364A818-E362-44E9-BA3C-A01480CF02FF}" presName="hierChild5" presStyleCnt="0"/>
      <dgm:spPr/>
    </dgm:pt>
    <dgm:pt modelId="{55C5428B-C794-4208-8A2D-B63F363C53F1}" type="pres">
      <dgm:prSet presAssocID="{FF1DA1B3-02EB-4D2C-B86F-06E0B2C39551}" presName="Name37" presStyleLbl="parChTrans1D2" presStyleIdx="1" presStyleCnt="2"/>
      <dgm:spPr/>
    </dgm:pt>
    <dgm:pt modelId="{03CC0A99-365E-4F74-9168-7D69931F26CB}" type="pres">
      <dgm:prSet presAssocID="{8DBD2A81-4F52-4C1F-B40C-5ED79A3B8CCC}" presName="hierRoot2" presStyleCnt="0">
        <dgm:presLayoutVars>
          <dgm:hierBranch val="init"/>
        </dgm:presLayoutVars>
      </dgm:prSet>
      <dgm:spPr/>
    </dgm:pt>
    <dgm:pt modelId="{E9D0ED38-CCA5-48F9-B799-94830DC6915C}" type="pres">
      <dgm:prSet presAssocID="{8DBD2A81-4F52-4C1F-B40C-5ED79A3B8CCC}" presName="rootComposite" presStyleCnt="0"/>
      <dgm:spPr/>
    </dgm:pt>
    <dgm:pt modelId="{FA5590EF-61A6-4CF6-A766-1EE8CE33745E}" type="pres">
      <dgm:prSet presAssocID="{8DBD2A81-4F52-4C1F-B40C-5ED79A3B8CCC}" presName="rootText" presStyleLbl="node2" presStyleIdx="1" presStyleCnt="2">
        <dgm:presLayoutVars>
          <dgm:chPref val="3"/>
        </dgm:presLayoutVars>
      </dgm:prSet>
      <dgm:spPr/>
    </dgm:pt>
    <dgm:pt modelId="{C12A29CF-649E-45BC-A604-094AFA97BDDF}" type="pres">
      <dgm:prSet presAssocID="{8DBD2A81-4F52-4C1F-B40C-5ED79A3B8CCC}" presName="rootConnector" presStyleLbl="node2" presStyleIdx="1" presStyleCnt="2"/>
      <dgm:spPr/>
    </dgm:pt>
    <dgm:pt modelId="{6ED6F251-B0C2-4D32-8F4B-7EFD99FBA0FB}" type="pres">
      <dgm:prSet presAssocID="{8DBD2A81-4F52-4C1F-B40C-5ED79A3B8CCC}" presName="hierChild4" presStyleCnt="0"/>
      <dgm:spPr/>
    </dgm:pt>
    <dgm:pt modelId="{BA125A01-E500-45D9-9E66-2A573AB3ACBE}" type="pres">
      <dgm:prSet presAssocID="{8DBD2A81-4F52-4C1F-B40C-5ED79A3B8CCC}" presName="hierChild5" presStyleCnt="0"/>
      <dgm:spPr/>
    </dgm:pt>
    <dgm:pt modelId="{E3EFBE6F-482B-4577-8AF5-1E6FF61A9B41}" type="pres">
      <dgm:prSet presAssocID="{631449FC-F4A3-4409-A96E-F5B199688BCF}" presName="hierChild3" presStyleCnt="0"/>
      <dgm:spPr/>
    </dgm:pt>
  </dgm:ptLst>
  <dgm:cxnLst>
    <dgm:cxn modelId="{8EA3D511-9682-4A6A-90E3-B4F2F9B8226A}" type="presOf" srcId="{F364A818-E362-44E9-BA3C-A01480CF02FF}" destId="{09AE79B2-78B8-4FE2-A19D-A98047B21903}" srcOrd="1" destOrd="0" presId="urn:microsoft.com/office/officeart/2005/8/layout/orgChart1"/>
    <dgm:cxn modelId="{BDE6A128-F1BB-4E43-A4D3-C9C8EB6DDAE5}" type="presOf" srcId="{F364A818-E362-44E9-BA3C-A01480CF02FF}" destId="{CA2E330D-E12B-4FF3-82A2-2C7D8FC6A6C4}" srcOrd="0" destOrd="0" presId="urn:microsoft.com/office/officeart/2005/8/layout/orgChart1"/>
    <dgm:cxn modelId="{CE99C83D-379A-4CC4-918E-92AD8FFE6998}" type="presOf" srcId="{8DBD2A81-4F52-4C1F-B40C-5ED79A3B8CCC}" destId="{FA5590EF-61A6-4CF6-A766-1EE8CE33745E}" srcOrd="0" destOrd="0" presId="urn:microsoft.com/office/officeart/2005/8/layout/orgChart1"/>
    <dgm:cxn modelId="{DED50D3F-D5A1-44B9-9804-C24CDA8CB894}" type="presOf" srcId="{FF1DA1B3-02EB-4D2C-B86F-06E0B2C39551}" destId="{55C5428B-C794-4208-8A2D-B63F363C53F1}" srcOrd="0" destOrd="0" presId="urn:microsoft.com/office/officeart/2005/8/layout/orgChart1"/>
    <dgm:cxn modelId="{BE512A47-6E09-423D-BEAD-8E8BEF5C3CCC}" type="presOf" srcId="{8DBD2A81-4F52-4C1F-B40C-5ED79A3B8CCC}" destId="{C12A29CF-649E-45BC-A604-094AFA97BDDF}" srcOrd="1" destOrd="0" presId="urn:microsoft.com/office/officeart/2005/8/layout/orgChart1"/>
    <dgm:cxn modelId="{E512DF6C-6538-4848-B4C7-DB103C3F7C5D}" srcId="{E3A2B06C-2AF1-4E72-A9B0-8545458BC391}" destId="{631449FC-F4A3-4409-A96E-F5B199688BCF}" srcOrd="0" destOrd="0" parTransId="{60EFC508-B16C-4ED3-93ED-A80C46E39DDE}" sibTransId="{DC966776-2BE2-4B13-A298-3EDCFAE4AA5D}"/>
    <dgm:cxn modelId="{9EF2595A-7453-4882-8112-2ADD8AAEEAF0}" srcId="{631449FC-F4A3-4409-A96E-F5B199688BCF}" destId="{8DBD2A81-4F52-4C1F-B40C-5ED79A3B8CCC}" srcOrd="1" destOrd="0" parTransId="{FF1DA1B3-02EB-4D2C-B86F-06E0B2C39551}" sibTransId="{E51B481A-ABC1-4D03-8C1D-12793126E569}"/>
    <dgm:cxn modelId="{4BDE057E-CDA9-4825-8101-732320AA4C9C}" type="presOf" srcId="{631449FC-F4A3-4409-A96E-F5B199688BCF}" destId="{1C44C598-5840-4ABA-8249-2CE327802344}" srcOrd="1" destOrd="0" presId="urn:microsoft.com/office/officeart/2005/8/layout/orgChart1"/>
    <dgm:cxn modelId="{E2CD3188-F234-42FF-BEA4-3FE041244D2B}" type="presOf" srcId="{E3A2B06C-2AF1-4E72-A9B0-8545458BC391}" destId="{0556A760-3E39-45D5-BED6-B13B3371CCEA}" srcOrd="0" destOrd="0" presId="urn:microsoft.com/office/officeart/2005/8/layout/orgChart1"/>
    <dgm:cxn modelId="{2A7564C6-5C32-4562-9FF5-100FAE0998F3}" srcId="{631449FC-F4A3-4409-A96E-F5B199688BCF}" destId="{F364A818-E362-44E9-BA3C-A01480CF02FF}" srcOrd="0" destOrd="0" parTransId="{106771BC-9D7B-47E6-8B41-1E414B21F69F}" sibTransId="{FDA6C925-97E7-42F1-98BF-CA2C7488C29D}"/>
    <dgm:cxn modelId="{28C288E6-15A6-4CB9-850D-F87E3A9F2BFB}" type="presOf" srcId="{631449FC-F4A3-4409-A96E-F5B199688BCF}" destId="{D9A10EF1-E2AB-4898-83A9-8FF57D683583}" srcOrd="0" destOrd="0" presId="urn:microsoft.com/office/officeart/2005/8/layout/orgChart1"/>
    <dgm:cxn modelId="{1E7C4EF6-B830-47D0-8EDC-2481DB63584E}" type="presOf" srcId="{106771BC-9D7B-47E6-8B41-1E414B21F69F}" destId="{88AF8EB5-DA12-440A-8634-2338398B210A}" srcOrd="0" destOrd="0" presId="urn:microsoft.com/office/officeart/2005/8/layout/orgChart1"/>
    <dgm:cxn modelId="{A4170806-B5C4-4E48-B7D9-5D671D683664}" type="presParOf" srcId="{0556A760-3E39-45D5-BED6-B13B3371CCEA}" destId="{5FDD5602-8394-4027-827E-C2FE8AE6919C}" srcOrd="0" destOrd="0" presId="urn:microsoft.com/office/officeart/2005/8/layout/orgChart1"/>
    <dgm:cxn modelId="{6A85ED03-69E7-4C4A-A1BB-6931DE95870A}" type="presParOf" srcId="{5FDD5602-8394-4027-827E-C2FE8AE6919C}" destId="{F10F9BF9-AD74-450F-8032-B30A63D6D48B}" srcOrd="0" destOrd="0" presId="urn:microsoft.com/office/officeart/2005/8/layout/orgChart1"/>
    <dgm:cxn modelId="{72F67B1E-6275-46B3-B0C7-A9AB6A7AD99C}" type="presParOf" srcId="{F10F9BF9-AD74-450F-8032-B30A63D6D48B}" destId="{D9A10EF1-E2AB-4898-83A9-8FF57D683583}" srcOrd="0" destOrd="0" presId="urn:microsoft.com/office/officeart/2005/8/layout/orgChart1"/>
    <dgm:cxn modelId="{6E9F0871-C35E-4113-86AB-AD3102CB31CF}" type="presParOf" srcId="{F10F9BF9-AD74-450F-8032-B30A63D6D48B}" destId="{1C44C598-5840-4ABA-8249-2CE327802344}" srcOrd="1" destOrd="0" presId="urn:microsoft.com/office/officeart/2005/8/layout/orgChart1"/>
    <dgm:cxn modelId="{A97E4639-974A-4ADA-B989-878DE1457BFA}" type="presParOf" srcId="{5FDD5602-8394-4027-827E-C2FE8AE6919C}" destId="{5E87AD42-C459-43E4-B404-541F608FD394}" srcOrd="1" destOrd="0" presId="urn:microsoft.com/office/officeart/2005/8/layout/orgChart1"/>
    <dgm:cxn modelId="{64486710-7F20-4EDC-8134-91A7C37F79FB}" type="presParOf" srcId="{5E87AD42-C459-43E4-B404-541F608FD394}" destId="{88AF8EB5-DA12-440A-8634-2338398B210A}" srcOrd="0" destOrd="0" presId="urn:microsoft.com/office/officeart/2005/8/layout/orgChart1"/>
    <dgm:cxn modelId="{53B67E89-5798-4E7A-A786-0466A0917A5E}" type="presParOf" srcId="{5E87AD42-C459-43E4-B404-541F608FD394}" destId="{346CFC08-E6EE-4D53-A487-C2D1F086A117}" srcOrd="1" destOrd="0" presId="urn:microsoft.com/office/officeart/2005/8/layout/orgChart1"/>
    <dgm:cxn modelId="{94F4753B-2FCA-4CAB-85B5-7CA3AD92F18E}" type="presParOf" srcId="{346CFC08-E6EE-4D53-A487-C2D1F086A117}" destId="{5CBDA96A-6E77-4AEA-991A-2C5934FDE68E}" srcOrd="0" destOrd="0" presId="urn:microsoft.com/office/officeart/2005/8/layout/orgChart1"/>
    <dgm:cxn modelId="{4C147D3C-8203-4E61-9BEB-A116B8EBB75B}" type="presParOf" srcId="{5CBDA96A-6E77-4AEA-991A-2C5934FDE68E}" destId="{CA2E330D-E12B-4FF3-82A2-2C7D8FC6A6C4}" srcOrd="0" destOrd="0" presId="urn:microsoft.com/office/officeart/2005/8/layout/orgChart1"/>
    <dgm:cxn modelId="{4EFF4D50-469B-43C3-B5C0-72847787A676}" type="presParOf" srcId="{5CBDA96A-6E77-4AEA-991A-2C5934FDE68E}" destId="{09AE79B2-78B8-4FE2-A19D-A98047B21903}" srcOrd="1" destOrd="0" presId="urn:microsoft.com/office/officeart/2005/8/layout/orgChart1"/>
    <dgm:cxn modelId="{A4C0FD8A-3ADE-47D8-A624-85D60E375F41}" type="presParOf" srcId="{346CFC08-E6EE-4D53-A487-C2D1F086A117}" destId="{0F4C979F-93A0-4E02-BA40-5AFCB26D2FF6}" srcOrd="1" destOrd="0" presId="urn:microsoft.com/office/officeart/2005/8/layout/orgChart1"/>
    <dgm:cxn modelId="{3DAFF02A-3FD7-4E2B-B5EE-B80AA2B9D8F5}" type="presParOf" srcId="{346CFC08-E6EE-4D53-A487-C2D1F086A117}" destId="{390CAB11-056C-48EB-BEF1-21460EEF5BDE}" srcOrd="2" destOrd="0" presId="urn:microsoft.com/office/officeart/2005/8/layout/orgChart1"/>
    <dgm:cxn modelId="{8AF755B2-77D5-4D5F-A863-353E86B47C16}" type="presParOf" srcId="{5E87AD42-C459-43E4-B404-541F608FD394}" destId="{55C5428B-C794-4208-8A2D-B63F363C53F1}" srcOrd="2" destOrd="0" presId="urn:microsoft.com/office/officeart/2005/8/layout/orgChart1"/>
    <dgm:cxn modelId="{D0C6DAA1-CD82-48A2-8B1E-E39B348258E9}" type="presParOf" srcId="{5E87AD42-C459-43E4-B404-541F608FD394}" destId="{03CC0A99-365E-4F74-9168-7D69931F26CB}" srcOrd="3" destOrd="0" presId="urn:microsoft.com/office/officeart/2005/8/layout/orgChart1"/>
    <dgm:cxn modelId="{AB53FCE9-6B11-4430-B488-A2E81556CEC5}" type="presParOf" srcId="{03CC0A99-365E-4F74-9168-7D69931F26CB}" destId="{E9D0ED38-CCA5-48F9-B799-94830DC6915C}" srcOrd="0" destOrd="0" presId="urn:microsoft.com/office/officeart/2005/8/layout/orgChart1"/>
    <dgm:cxn modelId="{27BD3334-863C-4F78-9E7E-995DA349D083}" type="presParOf" srcId="{E9D0ED38-CCA5-48F9-B799-94830DC6915C}" destId="{FA5590EF-61A6-4CF6-A766-1EE8CE33745E}" srcOrd="0" destOrd="0" presId="urn:microsoft.com/office/officeart/2005/8/layout/orgChart1"/>
    <dgm:cxn modelId="{6D9F9C0C-BD58-4B72-836D-8F7A5E7BE2C0}" type="presParOf" srcId="{E9D0ED38-CCA5-48F9-B799-94830DC6915C}" destId="{C12A29CF-649E-45BC-A604-094AFA97BDDF}" srcOrd="1" destOrd="0" presId="urn:microsoft.com/office/officeart/2005/8/layout/orgChart1"/>
    <dgm:cxn modelId="{EB77D6DE-66A9-4683-A7A2-4CC15977097B}" type="presParOf" srcId="{03CC0A99-365E-4F74-9168-7D69931F26CB}" destId="{6ED6F251-B0C2-4D32-8F4B-7EFD99FBA0FB}" srcOrd="1" destOrd="0" presId="urn:microsoft.com/office/officeart/2005/8/layout/orgChart1"/>
    <dgm:cxn modelId="{BFA5F70D-BFDD-4F8B-AA7A-06D38E32E3F3}" type="presParOf" srcId="{03CC0A99-365E-4F74-9168-7D69931F26CB}" destId="{BA125A01-E500-45D9-9E66-2A573AB3ACBE}" srcOrd="2" destOrd="0" presId="urn:microsoft.com/office/officeart/2005/8/layout/orgChart1"/>
    <dgm:cxn modelId="{63853E61-75B2-4780-825F-6FAD3E6C9637}" type="presParOf" srcId="{5FDD5602-8394-4027-827E-C2FE8AE6919C}" destId="{E3EFBE6F-482B-4577-8AF5-1E6FF61A9B4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A2B06C-2AF1-4E72-A9B0-8545458BC391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31449FC-F4A3-4409-A96E-F5B199688BCF}">
      <dgm:prSet phldrT="[Text]"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Qualified Retirement Plans</a:t>
          </a:r>
        </a:p>
      </dgm:t>
    </dgm:pt>
    <dgm:pt modelId="{60EFC508-B16C-4ED3-93ED-A80C46E39DDE}" type="parTrans" cxnId="{E512DF6C-6538-4848-B4C7-DB103C3F7C5D}">
      <dgm:prSet/>
      <dgm:spPr/>
      <dgm:t>
        <a:bodyPr/>
        <a:lstStyle/>
        <a:p>
          <a:endParaRPr lang="en-US"/>
        </a:p>
      </dgm:t>
    </dgm:pt>
    <dgm:pt modelId="{DC966776-2BE2-4B13-A298-3EDCFAE4AA5D}" type="sibTrans" cxnId="{E512DF6C-6538-4848-B4C7-DB103C3F7C5D}">
      <dgm:prSet/>
      <dgm:spPr/>
      <dgm:t>
        <a:bodyPr/>
        <a:lstStyle/>
        <a:p>
          <a:endParaRPr lang="en-US"/>
        </a:p>
      </dgm:t>
    </dgm:pt>
    <dgm:pt modelId="{8DBD2A81-4F52-4C1F-B40C-5ED79A3B8CCC}">
      <dgm:prSet phldrT="[Text]"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Defined Benefit </a:t>
          </a:r>
        </a:p>
      </dgm:t>
    </dgm:pt>
    <dgm:pt modelId="{FF1DA1B3-02EB-4D2C-B86F-06E0B2C39551}" type="parTrans" cxnId="{9EF2595A-7453-4882-8112-2ADD8AAEEAF0}">
      <dgm:prSet/>
      <dgm:spPr/>
      <dgm:t>
        <a:bodyPr/>
        <a:lstStyle/>
        <a:p>
          <a:endParaRPr lang="en-US"/>
        </a:p>
      </dgm:t>
    </dgm:pt>
    <dgm:pt modelId="{E51B481A-ABC1-4D03-8C1D-12793126E569}" type="sibTrans" cxnId="{9EF2595A-7453-4882-8112-2ADD8AAEEAF0}">
      <dgm:prSet/>
      <dgm:spPr/>
      <dgm:t>
        <a:bodyPr/>
        <a:lstStyle/>
        <a:p>
          <a:endParaRPr lang="en-US"/>
        </a:p>
      </dgm:t>
    </dgm:pt>
    <dgm:pt modelId="{F364A818-E362-44E9-BA3C-A01480CF02FF}">
      <dgm:prSet phldrT="[Text]" custT="1"/>
      <dgm:spPr/>
      <dgm:t>
        <a:bodyPr/>
        <a:lstStyle/>
        <a:p>
          <a:endParaRPr lang="en-US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06771BC-9D7B-47E6-8B41-1E414B21F69F}" type="parTrans" cxnId="{2A7564C6-5C32-4562-9FF5-100FAE0998F3}">
      <dgm:prSet/>
      <dgm:spPr/>
      <dgm:t>
        <a:bodyPr/>
        <a:lstStyle/>
        <a:p>
          <a:endParaRPr lang="en-US"/>
        </a:p>
      </dgm:t>
    </dgm:pt>
    <dgm:pt modelId="{FDA6C925-97E7-42F1-98BF-CA2C7488C29D}" type="sibTrans" cxnId="{2A7564C6-5C32-4562-9FF5-100FAE0998F3}">
      <dgm:prSet/>
      <dgm:spPr/>
      <dgm:t>
        <a:bodyPr/>
        <a:lstStyle/>
        <a:p>
          <a:endParaRPr lang="en-US"/>
        </a:p>
      </dgm:t>
    </dgm:pt>
    <dgm:pt modelId="{0556A760-3E39-45D5-BED6-B13B3371CCEA}" type="pres">
      <dgm:prSet presAssocID="{E3A2B06C-2AF1-4E72-A9B0-8545458BC39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FDD5602-8394-4027-827E-C2FE8AE6919C}" type="pres">
      <dgm:prSet presAssocID="{631449FC-F4A3-4409-A96E-F5B199688BCF}" presName="hierRoot1" presStyleCnt="0">
        <dgm:presLayoutVars>
          <dgm:hierBranch val="init"/>
        </dgm:presLayoutVars>
      </dgm:prSet>
      <dgm:spPr/>
    </dgm:pt>
    <dgm:pt modelId="{F10F9BF9-AD74-450F-8032-B30A63D6D48B}" type="pres">
      <dgm:prSet presAssocID="{631449FC-F4A3-4409-A96E-F5B199688BCF}" presName="rootComposite1" presStyleCnt="0"/>
      <dgm:spPr/>
    </dgm:pt>
    <dgm:pt modelId="{D9A10EF1-E2AB-4898-83A9-8FF57D683583}" type="pres">
      <dgm:prSet presAssocID="{631449FC-F4A3-4409-A96E-F5B199688BCF}" presName="rootText1" presStyleLbl="node0" presStyleIdx="0" presStyleCnt="1">
        <dgm:presLayoutVars>
          <dgm:chPref val="3"/>
        </dgm:presLayoutVars>
      </dgm:prSet>
      <dgm:spPr/>
    </dgm:pt>
    <dgm:pt modelId="{1C44C598-5840-4ABA-8249-2CE327802344}" type="pres">
      <dgm:prSet presAssocID="{631449FC-F4A3-4409-A96E-F5B199688BCF}" presName="rootConnector1" presStyleLbl="node1" presStyleIdx="0" presStyleCnt="0"/>
      <dgm:spPr/>
    </dgm:pt>
    <dgm:pt modelId="{5E87AD42-C459-43E4-B404-541F608FD394}" type="pres">
      <dgm:prSet presAssocID="{631449FC-F4A3-4409-A96E-F5B199688BCF}" presName="hierChild2" presStyleCnt="0"/>
      <dgm:spPr/>
    </dgm:pt>
    <dgm:pt modelId="{88AF8EB5-DA12-440A-8634-2338398B210A}" type="pres">
      <dgm:prSet presAssocID="{106771BC-9D7B-47E6-8B41-1E414B21F69F}" presName="Name37" presStyleLbl="parChTrans1D2" presStyleIdx="0" presStyleCnt="2"/>
      <dgm:spPr/>
    </dgm:pt>
    <dgm:pt modelId="{346CFC08-E6EE-4D53-A487-C2D1F086A117}" type="pres">
      <dgm:prSet presAssocID="{F364A818-E362-44E9-BA3C-A01480CF02FF}" presName="hierRoot2" presStyleCnt="0">
        <dgm:presLayoutVars>
          <dgm:hierBranch val="init"/>
        </dgm:presLayoutVars>
      </dgm:prSet>
      <dgm:spPr/>
    </dgm:pt>
    <dgm:pt modelId="{5CBDA96A-6E77-4AEA-991A-2C5934FDE68E}" type="pres">
      <dgm:prSet presAssocID="{F364A818-E362-44E9-BA3C-A01480CF02FF}" presName="rootComposite" presStyleCnt="0"/>
      <dgm:spPr/>
    </dgm:pt>
    <dgm:pt modelId="{CA2E330D-E12B-4FF3-82A2-2C7D8FC6A6C4}" type="pres">
      <dgm:prSet presAssocID="{F364A818-E362-44E9-BA3C-A01480CF02FF}" presName="rootText" presStyleLbl="node2" presStyleIdx="0" presStyleCnt="2">
        <dgm:presLayoutVars>
          <dgm:chPref val="3"/>
        </dgm:presLayoutVars>
      </dgm:prSet>
      <dgm:spPr/>
    </dgm:pt>
    <dgm:pt modelId="{09AE79B2-78B8-4FE2-A19D-A98047B21903}" type="pres">
      <dgm:prSet presAssocID="{F364A818-E362-44E9-BA3C-A01480CF02FF}" presName="rootConnector" presStyleLbl="node2" presStyleIdx="0" presStyleCnt="2"/>
      <dgm:spPr/>
    </dgm:pt>
    <dgm:pt modelId="{0F4C979F-93A0-4E02-BA40-5AFCB26D2FF6}" type="pres">
      <dgm:prSet presAssocID="{F364A818-E362-44E9-BA3C-A01480CF02FF}" presName="hierChild4" presStyleCnt="0"/>
      <dgm:spPr/>
    </dgm:pt>
    <dgm:pt modelId="{390CAB11-056C-48EB-BEF1-21460EEF5BDE}" type="pres">
      <dgm:prSet presAssocID="{F364A818-E362-44E9-BA3C-A01480CF02FF}" presName="hierChild5" presStyleCnt="0"/>
      <dgm:spPr/>
    </dgm:pt>
    <dgm:pt modelId="{55C5428B-C794-4208-8A2D-B63F363C53F1}" type="pres">
      <dgm:prSet presAssocID="{FF1DA1B3-02EB-4D2C-B86F-06E0B2C39551}" presName="Name37" presStyleLbl="parChTrans1D2" presStyleIdx="1" presStyleCnt="2"/>
      <dgm:spPr/>
    </dgm:pt>
    <dgm:pt modelId="{03CC0A99-365E-4F74-9168-7D69931F26CB}" type="pres">
      <dgm:prSet presAssocID="{8DBD2A81-4F52-4C1F-B40C-5ED79A3B8CCC}" presName="hierRoot2" presStyleCnt="0">
        <dgm:presLayoutVars>
          <dgm:hierBranch val="init"/>
        </dgm:presLayoutVars>
      </dgm:prSet>
      <dgm:spPr/>
    </dgm:pt>
    <dgm:pt modelId="{E9D0ED38-CCA5-48F9-B799-94830DC6915C}" type="pres">
      <dgm:prSet presAssocID="{8DBD2A81-4F52-4C1F-B40C-5ED79A3B8CCC}" presName="rootComposite" presStyleCnt="0"/>
      <dgm:spPr/>
    </dgm:pt>
    <dgm:pt modelId="{FA5590EF-61A6-4CF6-A766-1EE8CE33745E}" type="pres">
      <dgm:prSet presAssocID="{8DBD2A81-4F52-4C1F-B40C-5ED79A3B8CCC}" presName="rootText" presStyleLbl="node2" presStyleIdx="1" presStyleCnt="2">
        <dgm:presLayoutVars>
          <dgm:chPref val="3"/>
        </dgm:presLayoutVars>
      </dgm:prSet>
      <dgm:spPr/>
    </dgm:pt>
    <dgm:pt modelId="{C12A29CF-649E-45BC-A604-094AFA97BDDF}" type="pres">
      <dgm:prSet presAssocID="{8DBD2A81-4F52-4C1F-B40C-5ED79A3B8CCC}" presName="rootConnector" presStyleLbl="node2" presStyleIdx="1" presStyleCnt="2"/>
      <dgm:spPr/>
    </dgm:pt>
    <dgm:pt modelId="{6ED6F251-B0C2-4D32-8F4B-7EFD99FBA0FB}" type="pres">
      <dgm:prSet presAssocID="{8DBD2A81-4F52-4C1F-B40C-5ED79A3B8CCC}" presName="hierChild4" presStyleCnt="0"/>
      <dgm:spPr/>
    </dgm:pt>
    <dgm:pt modelId="{BA125A01-E500-45D9-9E66-2A573AB3ACBE}" type="pres">
      <dgm:prSet presAssocID="{8DBD2A81-4F52-4C1F-B40C-5ED79A3B8CCC}" presName="hierChild5" presStyleCnt="0"/>
      <dgm:spPr/>
    </dgm:pt>
    <dgm:pt modelId="{E3EFBE6F-482B-4577-8AF5-1E6FF61A9B41}" type="pres">
      <dgm:prSet presAssocID="{631449FC-F4A3-4409-A96E-F5B199688BCF}" presName="hierChild3" presStyleCnt="0"/>
      <dgm:spPr/>
    </dgm:pt>
  </dgm:ptLst>
  <dgm:cxnLst>
    <dgm:cxn modelId="{8EA3D511-9682-4A6A-90E3-B4F2F9B8226A}" type="presOf" srcId="{F364A818-E362-44E9-BA3C-A01480CF02FF}" destId="{09AE79B2-78B8-4FE2-A19D-A98047B21903}" srcOrd="1" destOrd="0" presId="urn:microsoft.com/office/officeart/2005/8/layout/orgChart1"/>
    <dgm:cxn modelId="{BDE6A128-F1BB-4E43-A4D3-C9C8EB6DDAE5}" type="presOf" srcId="{F364A818-E362-44E9-BA3C-A01480CF02FF}" destId="{CA2E330D-E12B-4FF3-82A2-2C7D8FC6A6C4}" srcOrd="0" destOrd="0" presId="urn:microsoft.com/office/officeart/2005/8/layout/orgChart1"/>
    <dgm:cxn modelId="{CE99C83D-379A-4CC4-918E-92AD8FFE6998}" type="presOf" srcId="{8DBD2A81-4F52-4C1F-B40C-5ED79A3B8CCC}" destId="{FA5590EF-61A6-4CF6-A766-1EE8CE33745E}" srcOrd="0" destOrd="0" presId="urn:microsoft.com/office/officeart/2005/8/layout/orgChart1"/>
    <dgm:cxn modelId="{DED50D3F-D5A1-44B9-9804-C24CDA8CB894}" type="presOf" srcId="{FF1DA1B3-02EB-4D2C-B86F-06E0B2C39551}" destId="{55C5428B-C794-4208-8A2D-B63F363C53F1}" srcOrd="0" destOrd="0" presId="urn:microsoft.com/office/officeart/2005/8/layout/orgChart1"/>
    <dgm:cxn modelId="{BE512A47-6E09-423D-BEAD-8E8BEF5C3CCC}" type="presOf" srcId="{8DBD2A81-4F52-4C1F-B40C-5ED79A3B8CCC}" destId="{C12A29CF-649E-45BC-A604-094AFA97BDDF}" srcOrd="1" destOrd="0" presId="urn:microsoft.com/office/officeart/2005/8/layout/orgChart1"/>
    <dgm:cxn modelId="{E512DF6C-6538-4848-B4C7-DB103C3F7C5D}" srcId="{E3A2B06C-2AF1-4E72-A9B0-8545458BC391}" destId="{631449FC-F4A3-4409-A96E-F5B199688BCF}" srcOrd="0" destOrd="0" parTransId="{60EFC508-B16C-4ED3-93ED-A80C46E39DDE}" sibTransId="{DC966776-2BE2-4B13-A298-3EDCFAE4AA5D}"/>
    <dgm:cxn modelId="{9EF2595A-7453-4882-8112-2ADD8AAEEAF0}" srcId="{631449FC-F4A3-4409-A96E-F5B199688BCF}" destId="{8DBD2A81-4F52-4C1F-B40C-5ED79A3B8CCC}" srcOrd="1" destOrd="0" parTransId="{FF1DA1B3-02EB-4D2C-B86F-06E0B2C39551}" sibTransId="{E51B481A-ABC1-4D03-8C1D-12793126E569}"/>
    <dgm:cxn modelId="{4BDE057E-CDA9-4825-8101-732320AA4C9C}" type="presOf" srcId="{631449FC-F4A3-4409-A96E-F5B199688BCF}" destId="{1C44C598-5840-4ABA-8249-2CE327802344}" srcOrd="1" destOrd="0" presId="urn:microsoft.com/office/officeart/2005/8/layout/orgChart1"/>
    <dgm:cxn modelId="{E2CD3188-F234-42FF-BEA4-3FE041244D2B}" type="presOf" srcId="{E3A2B06C-2AF1-4E72-A9B0-8545458BC391}" destId="{0556A760-3E39-45D5-BED6-B13B3371CCEA}" srcOrd="0" destOrd="0" presId="urn:microsoft.com/office/officeart/2005/8/layout/orgChart1"/>
    <dgm:cxn modelId="{2A7564C6-5C32-4562-9FF5-100FAE0998F3}" srcId="{631449FC-F4A3-4409-A96E-F5B199688BCF}" destId="{F364A818-E362-44E9-BA3C-A01480CF02FF}" srcOrd="0" destOrd="0" parTransId="{106771BC-9D7B-47E6-8B41-1E414B21F69F}" sibTransId="{FDA6C925-97E7-42F1-98BF-CA2C7488C29D}"/>
    <dgm:cxn modelId="{28C288E6-15A6-4CB9-850D-F87E3A9F2BFB}" type="presOf" srcId="{631449FC-F4A3-4409-A96E-F5B199688BCF}" destId="{D9A10EF1-E2AB-4898-83A9-8FF57D683583}" srcOrd="0" destOrd="0" presId="urn:microsoft.com/office/officeart/2005/8/layout/orgChart1"/>
    <dgm:cxn modelId="{1E7C4EF6-B830-47D0-8EDC-2481DB63584E}" type="presOf" srcId="{106771BC-9D7B-47E6-8B41-1E414B21F69F}" destId="{88AF8EB5-DA12-440A-8634-2338398B210A}" srcOrd="0" destOrd="0" presId="urn:microsoft.com/office/officeart/2005/8/layout/orgChart1"/>
    <dgm:cxn modelId="{A4170806-B5C4-4E48-B7D9-5D671D683664}" type="presParOf" srcId="{0556A760-3E39-45D5-BED6-B13B3371CCEA}" destId="{5FDD5602-8394-4027-827E-C2FE8AE6919C}" srcOrd="0" destOrd="0" presId="urn:microsoft.com/office/officeart/2005/8/layout/orgChart1"/>
    <dgm:cxn modelId="{6A85ED03-69E7-4C4A-A1BB-6931DE95870A}" type="presParOf" srcId="{5FDD5602-8394-4027-827E-C2FE8AE6919C}" destId="{F10F9BF9-AD74-450F-8032-B30A63D6D48B}" srcOrd="0" destOrd="0" presId="urn:microsoft.com/office/officeart/2005/8/layout/orgChart1"/>
    <dgm:cxn modelId="{72F67B1E-6275-46B3-B0C7-A9AB6A7AD99C}" type="presParOf" srcId="{F10F9BF9-AD74-450F-8032-B30A63D6D48B}" destId="{D9A10EF1-E2AB-4898-83A9-8FF57D683583}" srcOrd="0" destOrd="0" presId="urn:microsoft.com/office/officeart/2005/8/layout/orgChart1"/>
    <dgm:cxn modelId="{6E9F0871-C35E-4113-86AB-AD3102CB31CF}" type="presParOf" srcId="{F10F9BF9-AD74-450F-8032-B30A63D6D48B}" destId="{1C44C598-5840-4ABA-8249-2CE327802344}" srcOrd="1" destOrd="0" presId="urn:microsoft.com/office/officeart/2005/8/layout/orgChart1"/>
    <dgm:cxn modelId="{A97E4639-974A-4ADA-B989-878DE1457BFA}" type="presParOf" srcId="{5FDD5602-8394-4027-827E-C2FE8AE6919C}" destId="{5E87AD42-C459-43E4-B404-541F608FD394}" srcOrd="1" destOrd="0" presId="urn:microsoft.com/office/officeart/2005/8/layout/orgChart1"/>
    <dgm:cxn modelId="{64486710-7F20-4EDC-8134-91A7C37F79FB}" type="presParOf" srcId="{5E87AD42-C459-43E4-B404-541F608FD394}" destId="{88AF8EB5-DA12-440A-8634-2338398B210A}" srcOrd="0" destOrd="0" presId="urn:microsoft.com/office/officeart/2005/8/layout/orgChart1"/>
    <dgm:cxn modelId="{53B67E89-5798-4E7A-A786-0466A0917A5E}" type="presParOf" srcId="{5E87AD42-C459-43E4-B404-541F608FD394}" destId="{346CFC08-E6EE-4D53-A487-C2D1F086A117}" srcOrd="1" destOrd="0" presId="urn:microsoft.com/office/officeart/2005/8/layout/orgChart1"/>
    <dgm:cxn modelId="{94F4753B-2FCA-4CAB-85B5-7CA3AD92F18E}" type="presParOf" srcId="{346CFC08-E6EE-4D53-A487-C2D1F086A117}" destId="{5CBDA96A-6E77-4AEA-991A-2C5934FDE68E}" srcOrd="0" destOrd="0" presId="urn:microsoft.com/office/officeart/2005/8/layout/orgChart1"/>
    <dgm:cxn modelId="{4C147D3C-8203-4E61-9BEB-A116B8EBB75B}" type="presParOf" srcId="{5CBDA96A-6E77-4AEA-991A-2C5934FDE68E}" destId="{CA2E330D-E12B-4FF3-82A2-2C7D8FC6A6C4}" srcOrd="0" destOrd="0" presId="urn:microsoft.com/office/officeart/2005/8/layout/orgChart1"/>
    <dgm:cxn modelId="{4EFF4D50-469B-43C3-B5C0-72847787A676}" type="presParOf" srcId="{5CBDA96A-6E77-4AEA-991A-2C5934FDE68E}" destId="{09AE79B2-78B8-4FE2-A19D-A98047B21903}" srcOrd="1" destOrd="0" presId="urn:microsoft.com/office/officeart/2005/8/layout/orgChart1"/>
    <dgm:cxn modelId="{A4C0FD8A-3ADE-47D8-A624-85D60E375F41}" type="presParOf" srcId="{346CFC08-E6EE-4D53-A487-C2D1F086A117}" destId="{0F4C979F-93A0-4E02-BA40-5AFCB26D2FF6}" srcOrd="1" destOrd="0" presId="urn:microsoft.com/office/officeart/2005/8/layout/orgChart1"/>
    <dgm:cxn modelId="{3DAFF02A-3FD7-4E2B-B5EE-B80AA2B9D8F5}" type="presParOf" srcId="{346CFC08-E6EE-4D53-A487-C2D1F086A117}" destId="{390CAB11-056C-48EB-BEF1-21460EEF5BDE}" srcOrd="2" destOrd="0" presId="urn:microsoft.com/office/officeart/2005/8/layout/orgChart1"/>
    <dgm:cxn modelId="{8AF755B2-77D5-4D5F-A863-353E86B47C16}" type="presParOf" srcId="{5E87AD42-C459-43E4-B404-541F608FD394}" destId="{55C5428B-C794-4208-8A2D-B63F363C53F1}" srcOrd="2" destOrd="0" presId="urn:microsoft.com/office/officeart/2005/8/layout/orgChart1"/>
    <dgm:cxn modelId="{D0C6DAA1-CD82-48A2-8B1E-E39B348258E9}" type="presParOf" srcId="{5E87AD42-C459-43E4-B404-541F608FD394}" destId="{03CC0A99-365E-4F74-9168-7D69931F26CB}" srcOrd="3" destOrd="0" presId="urn:microsoft.com/office/officeart/2005/8/layout/orgChart1"/>
    <dgm:cxn modelId="{AB53FCE9-6B11-4430-B488-A2E81556CEC5}" type="presParOf" srcId="{03CC0A99-365E-4F74-9168-7D69931F26CB}" destId="{E9D0ED38-CCA5-48F9-B799-94830DC6915C}" srcOrd="0" destOrd="0" presId="urn:microsoft.com/office/officeart/2005/8/layout/orgChart1"/>
    <dgm:cxn modelId="{27BD3334-863C-4F78-9E7E-995DA349D083}" type="presParOf" srcId="{E9D0ED38-CCA5-48F9-B799-94830DC6915C}" destId="{FA5590EF-61A6-4CF6-A766-1EE8CE33745E}" srcOrd="0" destOrd="0" presId="urn:microsoft.com/office/officeart/2005/8/layout/orgChart1"/>
    <dgm:cxn modelId="{6D9F9C0C-BD58-4B72-836D-8F7A5E7BE2C0}" type="presParOf" srcId="{E9D0ED38-CCA5-48F9-B799-94830DC6915C}" destId="{C12A29CF-649E-45BC-A604-094AFA97BDDF}" srcOrd="1" destOrd="0" presId="urn:microsoft.com/office/officeart/2005/8/layout/orgChart1"/>
    <dgm:cxn modelId="{EB77D6DE-66A9-4683-A7A2-4CC15977097B}" type="presParOf" srcId="{03CC0A99-365E-4F74-9168-7D69931F26CB}" destId="{6ED6F251-B0C2-4D32-8F4B-7EFD99FBA0FB}" srcOrd="1" destOrd="0" presId="urn:microsoft.com/office/officeart/2005/8/layout/orgChart1"/>
    <dgm:cxn modelId="{BFA5F70D-BFDD-4F8B-AA7A-06D38E32E3F3}" type="presParOf" srcId="{03CC0A99-365E-4F74-9168-7D69931F26CB}" destId="{BA125A01-E500-45D9-9E66-2A573AB3ACBE}" srcOrd="2" destOrd="0" presId="urn:microsoft.com/office/officeart/2005/8/layout/orgChart1"/>
    <dgm:cxn modelId="{63853E61-75B2-4780-825F-6FAD3E6C9637}" type="presParOf" srcId="{5FDD5602-8394-4027-827E-C2FE8AE6919C}" destId="{E3EFBE6F-482B-4577-8AF5-1E6FF61A9B4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C5428B-C794-4208-8A2D-B63F363C53F1}">
      <dsp:nvSpPr>
        <dsp:cNvPr id="0" name=""/>
        <dsp:cNvSpPr/>
      </dsp:nvSpPr>
      <dsp:spPr>
        <a:xfrm>
          <a:off x="5029199" y="1554220"/>
          <a:ext cx="1879381" cy="652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173"/>
              </a:lnTo>
              <a:lnTo>
                <a:pt x="1879381" y="326173"/>
              </a:lnTo>
              <a:lnTo>
                <a:pt x="1879381" y="652347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AF8EB5-DA12-440A-8634-2338398B210A}">
      <dsp:nvSpPr>
        <dsp:cNvPr id="0" name=""/>
        <dsp:cNvSpPr/>
      </dsp:nvSpPr>
      <dsp:spPr>
        <a:xfrm>
          <a:off x="3149818" y="1554220"/>
          <a:ext cx="1879381" cy="652347"/>
        </a:xfrm>
        <a:custGeom>
          <a:avLst/>
          <a:gdLst/>
          <a:ahLst/>
          <a:cxnLst/>
          <a:rect l="0" t="0" r="0" b="0"/>
          <a:pathLst>
            <a:path>
              <a:moveTo>
                <a:pt x="1879381" y="0"/>
              </a:moveTo>
              <a:lnTo>
                <a:pt x="1879381" y="326173"/>
              </a:lnTo>
              <a:lnTo>
                <a:pt x="0" y="326173"/>
              </a:lnTo>
              <a:lnTo>
                <a:pt x="0" y="652347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10EF1-E2AB-4898-83A9-8FF57D683583}">
      <dsp:nvSpPr>
        <dsp:cNvPr id="0" name=""/>
        <dsp:cNvSpPr/>
      </dsp:nvSpPr>
      <dsp:spPr>
        <a:xfrm>
          <a:off x="3475992" y="1012"/>
          <a:ext cx="3106415" cy="1553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Qualified Retirement Plans</a:t>
          </a:r>
        </a:p>
      </dsp:txBody>
      <dsp:txXfrm>
        <a:off x="3475992" y="1012"/>
        <a:ext cx="3106415" cy="1553207"/>
      </dsp:txXfrm>
    </dsp:sp>
    <dsp:sp modelId="{CA2E330D-E12B-4FF3-82A2-2C7D8FC6A6C4}">
      <dsp:nvSpPr>
        <dsp:cNvPr id="0" name=""/>
        <dsp:cNvSpPr/>
      </dsp:nvSpPr>
      <dsp:spPr>
        <a:xfrm>
          <a:off x="1596611" y="2206567"/>
          <a:ext cx="3106415" cy="15532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Defined Contribution</a:t>
          </a:r>
        </a:p>
      </dsp:txBody>
      <dsp:txXfrm>
        <a:off x="1596611" y="2206567"/>
        <a:ext cx="3106415" cy="1553207"/>
      </dsp:txXfrm>
    </dsp:sp>
    <dsp:sp modelId="{FA5590EF-61A6-4CF6-A766-1EE8CE33745E}">
      <dsp:nvSpPr>
        <dsp:cNvPr id="0" name=""/>
        <dsp:cNvSpPr/>
      </dsp:nvSpPr>
      <dsp:spPr>
        <a:xfrm>
          <a:off x="5355373" y="2206567"/>
          <a:ext cx="3106415" cy="15532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Defined Benefit </a:t>
          </a:r>
        </a:p>
      </dsp:txBody>
      <dsp:txXfrm>
        <a:off x="5355373" y="2206567"/>
        <a:ext cx="3106415" cy="15532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C5428B-C794-4208-8A2D-B63F363C53F1}">
      <dsp:nvSpPr>
        <dsp:cNvPr id="0" name=""/>
        <dsp:cNvSpPr/>
      </dsp:nvSpPr>
      <dsp:spPr>
        <a:xfrm>
          <a:off x="5029199" y="1554220"/>
          <a:ext cx="1879381" cy="652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173"/>
              </a:lnTo>
              <a:lnTo>
                <a:pt x="1879381" y="326173"/>
              </a:lnTo>
              <a:lnTo>
                <a:pt x="1879381" y="652347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AF8EB5-DA12-440A-8634-2338398B210A}">
      <dsp:nvSpPr>
        <dsp:cNvPr id="0" name=""/>
        <dsp:cNvSpPr/>
      </dsp:nvSpPr>
      <dsp:spPr>
        <a:xfrm>
          <a:off x="3149818" y="1554220"/>
          <a:ext cx="1879381" cy="652347"/>
        </a:xfrm>
        <a:custGeom>
          <a:avLst/>
          <a:gdLst/>
          <a:ahLst/>
          <a:cxnLst/>
          <a:rect l="0" t="0" r="0" b="0"/>
          <a:pathLst>
            <a:path>
              <a:moveTo>
                <a:pt x="1879381" y="0"/>
              </a:moveTo>
              <a:lnTo>
                <a:pt x="1879381" y="326173"/>
              </a:lnTo>
              <a:lnTo>
                <a:pt x="0" y="326173"/>
              </a:lnTo>
              <a:lnTo>
                <a:pt x="0" y="652347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10EF1-E2AB-4898-83A9-8FF57D683583}">
      <dsp:nvSpPr>
        <dsp:cNvPr id="0" name=""/>
        <dsp:cNvSpPr/>
      </dsp:nvSpPr>
      <dsp:spPr>
        <a:xfrm>
          <a:off x="3475992" y="1012"/>
          <a:ext cx="3106415" cy="1553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Qualified Retirement Plans</a:t>
          </a:r>
        </a:p>
      </dsp:txBody>
      <dsp:txXfrm>
        <a:off x="3475992" y="1012"/>
        <a:ext cx="3106415" cy="1553207"/>
      </dsp:txXfrm>
    </dsp:sp>
    <dsp:sp modelId="{CA2E330D-E12B-4FF3-82A2-2C7D8FC6A6C4}">
      <dsp:nvSpPr>
        <dsp:cNvPr id="0" name=""/>
        <dsp:cNvSpPr/>
      </dsp:nvSpPr>
      <dsp:spPr>
        <a:xfrm>
          <a:off x="1596611" y="2206567"/>
          <a:ext cx="3106415" cy="15532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596611" y="2206567"/>
        <a:ext cx="3106415" cy="1553207"/>
      </dsp:txXfrm>
    </dsp:sp>
    <dsp:sp modelId="{FA5590EF-61A6-4CF6-A766-1EE8CE33745E}">
      <dsp:nvSpPr>
        <dsp:cNvPr id="0" name=""/>
        <dsp:cNvSpPr/>
      </dsp:nvSpPr>
      <dsp:spPr>
        <a:xfrm>
          <a:off x="5355373" y="2206567"/>
          <a:ext cx="3106415" cy="15532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Defined Benefit </a:t>
          </a:r>
        </a:p>
      </dsp:txBody>
      <dsp:txXfrm>
        <a:off x="5355373" y="2206567"/>
        <a:ext cx="3106415" cy="15532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02:08:55.02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02:08:55.21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02:09:00.28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02:09:00.64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02:09:00.80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02:09:05.19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02:09:05.51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02:09:11.32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02:09:12.16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7.xml"/><Relationship Id="rId3" Type="http://schemas.openxmlformats.org/officeDocument/2006/relationships/image" Target="../media/image1.jpeg"/><Relationship Id="rId7" Type="http://schemas.openxmlformats.org/officeDocument/2006/relationships/customXml" Target="../ink/ink3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2.png"/><Relationship Id="rId15" Type="http://schemas.openxmlformats.org/officeDocument/2006/relationships/customXml" Target="../ink/ink9.xml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customXml" Target="../ink/ink4.xml"/><Relationship Id="rId14" Type="http://schemas.openxmlformats.org/officeDocument/2006/relationships/customXml" Target="../ink/ink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326727"/>
          </a:xfrm>
        </p:spPr>
        <p:txBody>
          <a:bodyPr anchor="b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Pension Benefit Guaranty Corporation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B42C29-EFA3-430D-A0F1-448A59088315}"/>
              </a:ext>
            </a:extLst>
          </p:cNvPr>
          <p:cNvSpPr txBox="1"/>
          <p:nvPr/>
        </p:nvSpPr>
        <p:spPr>
          <a:xfrm>
            <a:off x="8176091" y="4591054"/>
            <a:ext cx="2949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Chris Byrnes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April 30, 2021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C4E531-6074-4A4E-A8EA-58940AD62F1E}"/>
              </a:ext>
            </a:extLst>
          </p:cNvPr>
          <p:cNvGrpSpPr/>
          <p:nvPr/>
        </p:nvGrpSpPr>
        <p:grpSpPr>
          <a:xfrm>
            <a:off x="8133720" y="3562185"/>
            <a:ext cx="29160" cy="19080"/>
            <a:chOff x="8133720" y="3562185"/>
            <a:chExt cx="29160" cy="190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6AC51D7-CF55-4420-B4E4-75BAB490A942}"/>
                    </a:ext>
                  </a:extLst>
                </p14:cNvPr>
                <p14:cNvContentPartPr/>
                <p14:nvPr/>
              </p14:nvContentPartPr>
              <p14:xfrm>
                <a:off x="8162520" y="3580905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6AC51D7-CF55-4420-B4E4-75BAB490A94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44520" y="3473265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2AF60AF-F607-48BB-8A5D-185826F79C82}"/>
                    </a:ext>
                  </a:extLst>
                </p14:cNvPr>
                <p14:cNvContentPartPr/>
                <p14:nvPr/>
              </p14:nvContentPartPr>
              <p14:xfrm>
                <a:off x="8162520" y="3580905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2AF60AF-F607-48BB-8A5D-185826F79C8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44520" y="3473265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1CD2DC6-FF14-4E56-9590-1B4B7DCAC1FE}"/>
                    </a:ext>
                  </a:extLst>
                </p14:cNvPr>
                <p14:cNvContentPartPr/>
                <p14:nvPr/>
              </p14:nvContentPartPr>
              <p14:xfrm>
                <a:off x="8133720" y="3562185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1CD2DC6-FF14-4E56-9590-1B4B7DCAC1F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116080" y="3454185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12050A3-E36B-4AB8-A87A-D5EF79E20FAB}"/>
                    </a:ext>
                  </a:extLst>
                </p14:cNvPr>
                <p14:cNvContentPartPr/>
                <p14:nvPr/>
              </p14:nvContentPartPr>
              <p14:xfrm>
                <a:off x="8133720" y="3562185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12050A3-E36B-4AB8-A87A-D5EF79E20FA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116080" y="3454185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7766FA8-FD5B-4E26-866B-75992458C3CB}"/>
                    </a:ext>
                  </a:extLst>
                </p14:cNvPr>
                <p14:cNvContentPartPr/>
                <p14:nvPr/>
              </p14:nvContentPartPr>
              <p14:xfrm>
                <a:off x="8133720" y="3562185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7766FA8-FD5B-4E26-866B-75992458C3C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116080" y="3454185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76C89AE-9F51-4061-9ED5-F6019ECC40B8}"/>
              </a:ext>
            </a:extLst>
          </p:cNvPr>
          <p:cNvGrpSpPr/>
          <p:nvPr/>
        </p:nvGrpSpPr>
        <p:grpSpPr>
          <a:xfrm>
            <a:off x="8200680" y="3999945"/>
            <a:ext cx="360" cy="360"/>
            <a:chOff x="8200680" y="3999945"/>
            <a:chExt cx="360" cy="3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A9D605A-6E6B-421E-86BB-9BF519D65B0A}"/>
                    </a:ext>
                  </a:extLst>
                </p14:cNvPr>
                <p14:cNvContentPartPr/>
                <p14:nvPr/>
              </p14:nvContentPartPr>
              <p14:xfrm>
                <a:off x="8200680" y="3999945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A9D605A-6E6B-421E-86BB-9BF519D65B0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83040" y="3892305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0237793-5238-41D3-98BF-5B77021FC558}"/>
                    </a:ext>
                  </a:extLst>
                </p14:cNvPr>
                <p14:cNvContentPartPr/>
                <p14:nvPr/>
              </p14:nvContentPartPr>
              <p14:xfrm>
                <a:off x="8200680" y="3999945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0237793-5238-41D3-98BF-5B77021FC55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83040" y="3892305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E31A5EA-0B99-43D7-AD87-1E8A61A2111B}"/>
                    </a:ext>
                  </a:extLst>
                </p14:cNvPr>
                <p14:cNvContentPartPr/>
                <p14:nvPr/>
              </p14:nvContentPartPr>
              <p14:xfrm>
                <a:off x="8200680" y="3999945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E31A5EA-0B99-43D7-AD87-1E8A61A2111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83040" y="3892305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20E079B-FB66-4B25-883F-29C5251BB9A3}"/>
                    </a:ext>
                  </a:extLst>
                </p14:cNvPr>
                <p14:cNvContentPartPr/>
                <p14:nvPr/>
              </p14:nvContentPartPr>
              <p14:xfrm>
                <a:off x="8200680" y="3999945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20E079B-FB66-4B25-883F-29C5251BB9A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83040" y="3892305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Background –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Qualified Retirement Plans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1E2157C-F38A-46CB-AADA-D1520201F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5052227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656445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Background –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Qualified Retirement Plans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1E2157C-F38A-46CB-AADA-D1520201F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000033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5431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5D1D-9170-474B-AB3C-29E31B2F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Background –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Defined Benefit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5776C-CC5D-440C-AB3A-49618015F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/>
              <a:t>Employer bears all the investment risk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Employees receive retirement income based on benefit formula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Annual contributions due annually can be costly and hard to plan for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Corporations with DB plans is decreasing however financial risk of plans still a burden for those still in existence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 benefit Formula:</a:t>
            </a:r>
          </a:p>
          <a:p>
            <a:pPr marL="0" indent="0">
              <a:buNone/>
            </a:pPr>
            <a:r>
              <a:rPr lang="en-US" dirty="0"/>
              <a:t>	1% x Final average 5 Years of Pay x Years of Service = Annual Benefit in Retirement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4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29A1-FDE0-4B26-9445-A42AE3AF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Pension Benefit Guaranty Corporation (PBGC)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B1F83-67F5-4140-BF69-8B3099314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Corporations with DB plans pay annual premiums to PBGC to essentially insure employees will continue to receive promised retirement benefits in situations such as a corporation going </a:t>
            </a:r>
            <a:r>
              <a:rPr lang="en-US" dirty="0" err="1"/>
              <a:t>backrupt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913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CCDB60DE-F54B-40AC-BF2B-B4175FC5B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55" y="285311"/>
            <a:ext cx="9104105" cy="536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9143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{9EFE035C-479C-45DB-BCF2-5C695934F006}tf22712842_win32</Template>
  <TotalTime>1265</TotalTime>
  <Words>144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1_RetrospectVTI</vt:lpstr>
      <vt:lpstr>Pension Benefit Guaranty Corporation</vt:lpstr>
      <vt:lpstr>Background –  Qualified Retirement Plans</vt:lpstr>
      <vt:lpstr>Background –  Qualified Retirement Plans</vt:lpstr>
      <vt:lpstr>Background –  Defined Benefit Plans</vt:lpstr>
      <vt:lpstr>Pension Benefit Guaranty Corporation (PBGC)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Pension Benefit Guaranty Corporation</dc:title>
  <dc:creator>Charlie Byrnes</dc:creator>
  <cp:lastModifiedBy>Charlie Byrnes</cp:lastModifiedBy>
  <cp:revision>11</cp:revision>
  <dcterms:created xsi:type="dcterms:W3CDTF">2021-04-27T02:03:43Z</dcterms:created>
  <dcterms:modified xsi:type="dcterms:W3CDTF">2021-04-27T23:09:00Z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