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6"/>
  </p:notesMasterIdLst>
  <p:sldIdLst>
    <p:sldId id="259" r:id="rId2"/>
    <p:sldId id="298" r:id="rId3"/>
    <p:sldId id="296" r:id="rId4"/>
    <p:sldId id="29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8"/>
    <p:restoredTop sz="74390"/>
  </p:normalViewPr>
  <p:slideViewPr>
    <p:cSldViewPr snapToGrid="0">
      <p:cViewPr varScale="1">
        <p:scale>
          <a:sx n="118" d="100"/>
          <a:sy n="118" d="100"/>
        </p:scale>
        <p:origin x="23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-US/docs/Web/HTTP/CORS</a:t>
            </a:r>
          </a:p>
          <a:p>
            <a:r>
              <a:rPr lang="en-US" dirty="0"/>
              <a:t>https://</a:t>
            </a:r>
            <a:r>
              <a:rPr lang="en-US" dirty="0" err="1"/>
              <a:t>reactjs.org</a:t>
            </a:r>
            <a:r>
              <a:rPr lang="en-US" dirty="0"/>
              <a:t>/docs/cross-origin-</a:t>
            </a:r>
            <a:r>
              <a:rPr lang="en-US" dirty="0" err="1"/>
              <a:t>errors.html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daveceddia.com</a:t>
            </a:r>
            <a:r>
              <a:rPr lang="en-US" dirty="0"/>
              <a:t>/access-control-allow-origin-</a:t>
            </a:r>
            <a:r>
              <a:rPr lang="en-US" dirty="0" err="1"/>
              <a:t>cors</a:t>
            </a:r>
            <a:r>
              <a:rPr lang="en-US" dirty="0"/>
              <a:t>-errors-in-react-express/</a:t>
            </a:r>
          </a:p>
        </p:txBody>
      </p:sp>
    </p:spTree>
    <p:extLst>
      <p:ext uri="{BB962C8B-B14F-4D97-AF65-F5344CB8AC3E}">
        <p14:creationId xmlns:p14="http://schemas.microsoft.com/office/powerpoint/2010/main" val="351694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200" b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cloud.google.com</a:t>
            </a: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/architecture/identity/single-sign-on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200" b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developers.google.com</a:t>
            </a: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/identity/protocols/oauth2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200" b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developers.facebook.com</a:t>
            </a: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/docs/</a:t>
            </a:r>
            <a:r>
              <a:rPr lang="en-US" sz="1200" b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</a:t>
            </a: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-login/web/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06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623400" y="1885453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CORS and SSO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465601" y="739243"/>
            <a:ext cx="5325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CORS errors?</a:t>
            </a:r>
          </a:p>
        </p:txBody>
      </p:sp>
      <p:sp>
        <p:nvSpPr>
          <p:cNvPr id="2" name="Google Shape;257;p33">
            <a:extLst>
              <a:ext uri="{FF2B5EF4-FFF2-40B4-BE49-F238E27FC236}">
                <a16:creationId xmlns:a16="http://schemas.microsoft.com/office/drawing/2014/main" id="{2A80AEB7-F5CC-CB4B-08B9-AA33F7AFE6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Cross-Origin Resource Sharing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By default, Browsers restrict sharing cross origin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Different appearances of this error require different ways of resolving it</a:t>
            </a:r>
          </a:p>
          <a:p>
            <a:pPr lvl="1" indent="-323850">
              <a:lnSpc>
                <a:spcPct val="150000"/>
              </a:lnSpc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152734" y="2230586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How can we navigate CORS and possible errors?</a:t>
            </a:r>
          </a:p>
        </p:txBody>
      </p:sp>
    </p:spTree>
    <p:extLst>
      <p:ext uri="{BB962C8B-B14F-4D97-AF65-F5344CB8AC3E}">
        <p14:creationId xmlns:p14="http://schemas.microsoft.com/office/powerpoint/2010/main" val="1379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Single Sign-On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Each SSO provider has different tooling to help you set this up on your website or application</a:t>
            </a:r>
          </a:p>
          <a:p>
            <a:pPr lvl="1" indent="-323850">
              <a:lnSpc>
                <a:spcPct val="150000"/>
              </a:lnSpc>
              <a:buChar char="●"/>
            </a:pPr>
            <a:endParaRPr lang="en-US" dirty="0"/>
          </a:p>
          <a:p>
            <a:pPr lvl="1" indent="-323850">
              <a:lnSpc>
                <a:spcPct val="150000"/>
              </a:lnSpc>
              <a:buChar char="●"/>
            </a:pPr>
            <a:endParaRPr lang="en-US"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94802-4781-2E90-BD53-B0A3F4CF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72" y="2022234"/>
            <a:ext cx="4817700" cy="30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85540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19556</TotalTime>
  <Words>144</Words>
  <Application>Microsoft Macintosh PowerPoint</Application>
  <PresentationFormat>On-screen Show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Arial</vt:lpstr>
      <vt:lpstr>Calibri</vt:lpstr>
      <vt:lpstr>Pluralsight default theme</vt:lpstr>
      <vt:lpstr>CORS and SSO</vt:lpstr>
      <vt:lpstr>PowerPoint Presentation</vt:lpstr>
      <vt:lpstr>PowerPoint Presentation</vt:lpstr>
      <vt:lpstr>Single Sign-On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Christopher Carter</cp:lastModifiedBy>
  <cp:revision>57</cp:revision>
  <dcterms:modified xsi:type="dcterms:W3CDTF">2023-03-10T10:54:25Z</dcterms:modified>
</cp:coreProperties>
</file>