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259" r:id="rId2"/>
    <p:sldId id="267" r:id="rId3"/>
    <p:sldId id="296" r:id="rId4"/>
    <p:sldId id="278" r:id="rId5"/>
    <p:sldId id="277" r:id="rId6"/>
    <p:sldId id="290" r:id="rId7"/>
    <p:sldId id="279" r:id="rId8"/>
    <p:sldId id="291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7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74390"/>
  </p:normalViewPr>
  <p:slideViewPr>
    <p:cSldViewPr snapToGrid="0">
      <p:cViewPr varScale="1">
        <p:scale>
          <a:sx n="118" d="100"/>
          <a:sy n="118" d="100"/>
        </p:scale>
        <p:origin x="23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4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8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74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70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6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16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React Hooks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Replaces </a:t>
            </a:r>
            <a:r>
              <a:rPr lang="en-US" sz="1600" b="1" dirty="0" err="1"/>
              <a:t>componentDidMount</a:t>
            </a:r>
            <a:r>
              <a:rPr lang="en-US" sz="1600" b="1" dirty="0"/>
              <a:t>()</a:t>
            </a:r>
            <a:r>
              <a:rPr lang="en-US" sz="1600" dirty="0"/>
              <a:t>, </a:t>
            </a:r>
            <a:r>
              <a:rPr lang="en-US" sz="1600" b="1" dirty="0" err="1"/>
              <a:t>componentDidUpdate</a:t>
            </a:r>
            <a:r>
              <a:rPr lang="en-US" sz="1600" b="1" dirty="0"/>
              <a:t>()</a:t>
            </a:r>
            <a:r>
              <a:rPr lang="en-US" sz="1600" dirty="0"/>
              <a:t>, and </a:t>
            </a:r>
            <a:r>
              <a:rPr lang="en-US" sz="1600" b="1" dirty="0" err="1"/>
              <a:t>componentWillUnmount</a:t>
            </a:r>
            <a:r>
              <a:rPr lang="en-US" sz="1600" b="1" dirty="0"/>
              <a:t>()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Syntax to configure different lifecycle methods can be a bit obtuse (we’ll go over it!)</a:t>
            </a:r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useEffect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useEffect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//runs on mount AND on every update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// runs on unmount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 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...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205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useRef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45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useRef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Returns a mutable ref object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Accepts an initial value as its argument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used to access and manipulate DOM elements directly (”control uncontrolled components”)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used with </a:t>
            </a:r>
            <a:r>
              <a:rPr lang="en-US" sz="1600" b="1" dirty="0" err="1"/>
              <a:t>useEffect</a:t>
            </a:r>
            <a:r>
              <a:rPr lang="en-US" sz="1600" b="1" dirty="0"/>
              <a:t>() </a:t>
            </a:r>
            <a:r>
              <a:rPr lang="en-US" sz="1600" dirty="0"/>
              <a:t>to recreate </a:t>
            </a:r>
            <a:r>
              <a:rPr lang="en-US" sz="1600" b="1" dirty="0" err="1"/>
              <a:t>componentDidUpdate</a:t>
            </a:r>
            <a:r>
              <a:rPr lang="en-US" sz="1600" b="1" dirty="0"/>
              <a:t>() </a:t>
            </a:r>
            <a:r>
              <a:rPr lang="en-US" sz="1600" dirty="0"/>
              <a:t>lifecycle method</a:t>
            </a:r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handleSubmit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inputRef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inputRef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'changed’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inputRef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handleSubmit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submit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277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useMemo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748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useMemo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Accepts a function and a dependency array as arguments, returns a “</a:t>
            </a:r>
            <a:r>
              <a:rPr lang="en-US" sz="1600" dirty="0" err="1"/>
              <a:t>memoized</a:t>
            </a:r>
            <a:r>
              <a:rPr lang="en-US" sz="1600" dirty="0"/>
              <a:t>” value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avoid re-running expensive operations when unnecessary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995803" y="49"/>
            <a:ext cx="5148197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useMemo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setCountOne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countTwo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setCountTwo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isEven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useMemo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let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arbitrary slow-down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2000000000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 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runs again when this value changes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Count One -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isEven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?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'Even'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'Odd'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setCountTwo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countTwo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050" dirty="0">
                <a:solidFill>
                  <a:srgbClr val="808080"/>
                </a:solidFill>
                <a:latin typeface="Menlo" panose="020B0609030804020204" pitchFamily="49" charset="0"/>
              </a:rPr>
              <a:t>         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Count Two -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countTwo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9817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useContext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06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useContext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Accepts a ‘context object’, returns value stored in that context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store and access values without passing them through down the component tree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use multiple contexts as needed</a:t>
            </a:r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//Creating and Implementing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UserContext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createContext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'react’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NestedComponent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NestedComponent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UserContext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UserContext.Provider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username: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timk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kellogg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    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NestedComponent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UserContext.Provider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</a:p>
          <a:p>
            <a:endParaRPr lang="en-US" sz="10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//Nested Component</a:t>
            </a:r>
            <a:endParaRPr lang="en-US" sz="10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userContext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NestedComponent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stringify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NestedComponent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1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Introducing React Hooks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useState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useEffect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useRef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useMemo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useContext</a:t>
            </a:r>
            <a:r>
              <a:rPr lang="en-US" dirty="0"/>
              <a:t>()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Rebuild </a:t>
            </a:r>
            <a:r>
              <a:rPr lang="en-US" dirty="0" err="1"/>
              <a:t>ToDo</a:t>
            </a:r>
            <a:r>
              <a:rPr lang="en-US" dirty="0"/>
              <a:t> App / Jeopardy App using Hooks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57175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When does the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componentDidUpdate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method run?</a:t>
            </a:r>
          </a:p>
        </p:txBody>
      </p:sp>
    </p:spTree>
    <p:extLst>
      <p:ext uri="{BB962C8B-B14F-4D97-AF65-F5344CB8AC3E}">
        <p14:creationId xmlns:p14="http://schemas.microsoft.com/office/powerpoint/2010/main" val="1379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57175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the difference between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BrowserRouter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and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HashRouter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are Hooks?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Hooks?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28057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Hooks are a new feature introduced to React in version 16.8 (Feb 2019)</a:t>
            </a:r>
          </a:p>
          <a:p>
            <a:pPr marL="685800" lvl="1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Hooks allow functional React components to access state and other features previously restricted to classes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Hooks </a:t>
            </a:r>
            <a:r>
              <a:rPr lang="en-US" sz="1600" i="1" dirty="0"/>
              <a:t>can </a:t>
            </a:r>
            <a:r>
              <a:rPr lang="en-US" sz="1600" dirty="0"/>
              <a:t>replace all use cases of classes, but classes aren’t going anywhere for the foreseeable future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Hooks are really cool </a:t>
            </a:r>
            <a:r>
              <a:rPr lang="en-US" sz="1600" dirty="0">
                <a:sym typeface="Wingdings" pitchFamily="2" charset="2"/>
              </a:rPr>
              <a:t>:)</a:t>
            </a: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useState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Replaces use of </a:t>
            </a:r>
            <a:r>
              <a:rPr lang="en-US" sz="1600" b="1" dirty="0" err="1"/>
              <a:t>this.state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b="1" dirty="0" err="1"/>
              <a:t>this.setState</a:t>
            </a:r>
            <a:r>
              <a:rPr lang="en-US" sz="1600" b="1" dirty="0"/>
              <a:t>()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Returns a stateful value and a setter function to update that value using “array </a:t>
            </a:r>
            <a:r>
              <a:rPr lang="en-US" sz="1600" dirty="0" err="1"/>
              <a:t>destructuring</a:t>
            </a:r>
            <a:r>
              <a:rPr lang="en-US" sz="1600" dirty="0"/>
              <a:t>”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use one or multiple state variables initialized by </a:t>
            </a:r>
            <a:r>
              <a:rPr lang="en-US" sz="1600" dirty="0" err="1"/>
              <a:t>useState</a:t>
            </a:r>
            <a:r>
              <a:rPr lang="en-US" sz="1600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45907" y="49"/>
            <a:ext cx="509809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1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onChange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submit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useEffect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610507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19703</TotalTime>
  <Words>856</Words>
  <Application>Microsoft Macintosh PowerPoint</Application>
  <PresentationFormat>On-screen Show (16:9)</PresentationFormat>
  <Paragraphs>210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Menlo</vt:lpstr>
      <vt:lpstr>Montserrat</vt:lpstr>
      <vt:lpstr>Arial</vt:lpstr>
      <vt:lpstr>Pluralsight default theme</vt:lpstr>
      <vt:lpstr>React Fundamentals React Hooks</vt:lpstr>
      <vt:lpstr>Topics</vt:lpstr>
      <vt:lpstr>PowerPoint Presentation</vt:lpstr>
      <vt:lpstr>PowerPoint Presentation</vt:lpstr>
      <vt:lpstr>React Hooks What are Hooks?</vt:lpstr>
      <vt:lpstr>What are Hooks?</vt:lpstr>
      <vt:lpstr>React Hooks useState</vt:lpstr>
      <vt:lpstr>useState()</vt:lpstr>
      <vt:lpstr>React Hooks useEffect</vt:lpstr>
      <vt:lpstr>useEffect()</vt:lpstr>
      <vt:lpstr>React Hooks useRef</vt:lpstr>
      <vt:lpstr>useRef()</vt:lpstr>
      <vt:lpstr>React Hooks useMemo</vt:lpstr>
      <vt:lpstr>useMemo()</vt:lpstr>
      <vt:lpstr>React Hooks useContext</vt:lpstr>
      <vt:lpstr>useContext()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Christopher Carter</cp:lastModifiedBy>
  <cp:revision>58</cp:revision>
  <dcterms:modified xsi:type="dcterms:W3CDTF">2023-02-28T20:50:28Z</dcterms:modified>
</cp:coreProperties>
</file>