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>
        <p:scale>
          <a:sx n="80" d="100"/>
          <a:sy n="80" d="100"/>
        </p:scale>
        <p:origin x="-704" y="-120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>
                <a:solidFill>
                  <a:srgbClr val="003262"/>
                </a:solidFill>
              </a:defRPr>
            </a:pPr>
            <a:r>
              <a:rPr lang="en-US" sz="1800" dirty="0">
                <a:solidFill>
                  <a:srgbClr val="2D637F"/>
                </a:solidFill>
                <a:latin typeface="Lucida Grande"/>
                <a:cs typeface="Lucida Grande"/>
              </a:rPr>
              <a:t>Sales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3262"/>
              </a:solidFill>
            </c:spPr>
          </c:dPt>
          <c:dPt>
            <c:idx val="1"/>
            <c:bubble3D val="0"/>
            <c:spPr>
              <a:solidFill>
                <a:srgbClr val="E09E19"/>
              </a:solidFill>
            </c:spPr>
          </c:dPt>
          <c:dPt>
            <c:idx val="2"/>
            <c:bubble3D val="0"/>
            <c:spPr>
              <a:solidFill>
                <a:srgbClr val="9DAD33"/>
              </a:solidFill>
            </c:spPr>
          </c:dPt>
          <c:dPt>
            <c:idx val="3"/>
            <c:bubble3D val="0"/>
            <c:spPr>
              <a:solidFill>
                <a:srgbClr val="ED4E33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2D637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95675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09E1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2D637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1623" y="6326236"/>
            <a:ext cx="70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151572" y="627398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Lucida Grande"/>
                <a:ea typeface="+mn-ea"/>
                <a:cs typeface="Lucida Grand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11/15/13 | </a:t>
            </a:r>
            <a:r>
              <a:rPr lang="cs-CZ" dirty="0" err="1" smtClean="0"/>
              <a:t>Lorem</a:t>
            </a:r>
            <a:r>
              <a:rPr lang="cs-CZ" dirty="0" smtClean="0"/>
              <a:t> </a:t>
            </a:r>
            <a:r>
              <a:rPr lang="cs-CZ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95675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09E1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2D637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81623" y="6326236"/>
            <a:ext cx="70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151572" y="627398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Lucida Grande"/>
                <a:ea typeface="+mn-ea"/>
                <a:cs typeface="Lucida Grand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11/15/13 | </a:t>
            </a:r>
            <a:r>
              <a:rPr lang="cs-CZ" dirty="0" err="1" smtClean="0"/>
              <a:t>Lorem</a:t>
            </a:r>
            <a:r>
              <a:rPr lang="cs-CZ" dirty="0" smtClean="0"/>
              <a:t> </a:t>
            </a:r>
            <a:r>
              <a:rPr lang="cs-CZ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95675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09E1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2D637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81623" y="6326236"/>
            <a:ext cx="70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151572" y="627398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Lucida Grande"/>
                <a:ea typeface="+mn-ea"/>
                <a:cs typeface="Lucida Grand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11/15/13 | </a:t>
            </a:r>
            <a:r>
              <a:rPr lang="cs-CZ" dirty="0" err="1" smtClean="0"/>
              <a:t>Lorem</a:t>
            </a:r>
            <a:r>
              <a:rPr lang="cs-CZ" dirty="0" smtClean="0"/>
              <a:t> </a:t>
            </a:r>
            <a:r>
              <a:rPr lang="cs-CZ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281623" y="6326236"/>
            <a:ext cx="70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151572" y="627398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Lucida Grande"/>
                <a:ea typeface="+mn-ea"/>
                <a:cs typeface="Lucida Grand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11/15/13 | </a:t>
            </a:r>
            <a:r>
              <a:rPr lang="cs-CZ" dirty="0" err="1" smtClean="0"/>
              <a:t>Lorem</a:t>
            </a:r>
            <a:r>
              <a:rPr lang="cs-CZ" dirty="0" smtClean="0"/>
              <a:t> </a:t>
            </a:r>
            <a:r>
              <a:rPr lang="cs-CZ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95675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09E1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2D637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81623" y="6326236"/>
            <a:ext cx="70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151572" y="627398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Lucida Grande"/>
                <a:ea typeface="+mn-ea"/>
                <a:cs typeface="Lucida Grand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11/15/13 | </a:t>
            </a:r>
            <a:r>
              <a:rPr lang="cs-CZ" dirty="0" err="1" smtClean="0"/>
              <a:t>Lorem</a:t>
            </a:r>
            <a:r>
              <a:rPr lang="cs-CZ" dirty="0" smtClean="0"/>
              <a:t> </a:t>
            </a:r>
            <a:r>
              <a:rPr lang="cs-CZ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sz="3200" dirty="0"/>
              <a:t>Risk measurement for portfolios in Fixed-income and Currency </a:t>
            </a:r>
            <a:r>
              <a:rPr lang="en-US" sz="3200" dirty="0" smtClean="0"/>
              <a:t>markets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/>
              <a:t>Christian Carmona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9450" y="3380192"/>
            <a:ext cx="6400800" cy="11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STAT 222 Midterm Presentation</a:t>
            </a:r>
          </a:p>
          <a:p>
            <a:r>
              <a:rPr lang="en-US" sz="1800" dirty="0" smtClean="0"/>
              <a:t>March 19, 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539971"/>
              </p:ext>
            </p:extLst>
          </p:nvPr>
        </p:nvGraphicFramePr>
        <p:xfrm>
          <a:off x="3465513" y="1184870"/>
          <a:ext cx="5060950" cy="365700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12190"/>
                <a:gridCol w="930204"/>
                <a:gridCol w="1171222"/>
                <a:gridCol w="874889"/>
                <a:gridCol w="1072445"/>
              </a:tblGrid>
              <a:tr h="55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Lorem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Enim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</a:tr>
              <a:tr h="5731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89056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4359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0349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23243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25567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09867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0980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43138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6128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Fuga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Modi</a:t>
                      </a:r>
                      <a:r>
                        <a:rPr lang="en-US" sz="1400" dirty="0" smtClean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Tempora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Nihil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Incidunt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5501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Cor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vel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Wquis</a:t>
                      </a:r>
                      <a:r>
                        <a:rPr lang="en-US" sz="1400" dirty="0" smtClean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Autem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Nulla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1547"/>
            <a:ext cx="3008313" cy="3815717"/>
          </a:xfrm>
        </p:spPr>
        <p:txBody>
          <a:bodyPr/>
          <a:lstStyle/>
          <a:p>
            <a:r>
              <a:rPr lang="en-US" dirty="0"/>
              <a:t>Lucida Grande 14 </a:t>
            </a:r>
            <a:r>
              <a:rPr lang="en-US" dirty="0" err="1"/>
              <a:t>pt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3495675" cy="488017"/>
          </a:xfrm>
        </p:spPr>
        <p:txBody>
          <a:bodyPr/>
          <a:lstStyle/>
          <a:p>
            <a:r>
              <a:rPr lang="en-US" dirty="0" smtClean="0"/>
              <a:t>LOREM IPSUM  |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4"/>
          </p:nvPr>
        </p:nvSpPr>
        <p:spPr>
          <a:xfrm>
            <a:off x="2614343" y="34418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</a:t>
            </a:r>
            <a:r>
              <a:rPr lang="en-US" dirty="0" smtClean="0"/>
              <a:t>bold 20 </a:t>
            </a:r>
            <a:r>
              <a:rPr lang="en-US" dirty="0" err="1" smtClean="0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03902"/>
              </p:ext>
            </p:extLst>
          </p:nvPr>
        </p:nvGraphicFramePr>
        <p:xfrm>
          <a:off x="2720307" y="1063087"/>
          <a:ext cx="511175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1547"/>
            <a:ext cx="3008313" cy="3815717"/>
          </a:xfrm>
        </p:spPr>
        <p:txBody>
          <a:bodyPr/>
          <a:lstStyle/>
          <a:p>
            <a:r>
              <a:rPr lang="en-US" dirty="0"/>
              <a:t>Lucida Grande 14 </a:t>
            </a:r>
            <a:r>
              <a:rPr lang="en-US" dirty="0" err="1"/>
              <a:t>pt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3495675" cy="488017"/>
          </a:xfrm>
        </p:spPr>
        <p:txBody>
          <a:bodyPr/>
          <a:lstStyle/>
          <a:p>
            <a:r>
              <a:rPr lang="en-US" dirty="0" smtClean="0"/>
              <a:t>LOREM IPSUM  |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4"/>
          </p:nvPr>
        </p:nvSpPr>
        <p:spPr>
          <a:xfrm>
            <a:off x="2614343" y="34418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</a:t>
            </a:r>
            <a:r>
              <a:rPr lang="en-US" dirty="0" smtClean="0"/>
              <a:t>bold 20 </a:t>
            </a:r>
            <a:r>
              <a:rPr lang="en-US" dirty="0" err="1" smtClean="0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Georgia bold 20 </a:t>
            </a:r>
            <a:r>
              <a:rPr lang="en-US" dirty="0" err="1" smtClean="0"/>
              <a:t>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0" y="1531651"/>
            <a:ext cx="5111750" cy="43053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First bullet goes here</a:t>
            </a:r>
          </a:p>
          <a:p>
            <a:r>
              <a:rPr lang="en-US" sz="1600" dirty="0" smtClean="0"/>
              <a:t>Secondary bullet goes here</a:t>
            </a:r>
          </a:p>
          <a:p>
            <a:r>
              <a:rPr lang="en-US" sz="1600" dirty="0" smtClean="0"/>
              <a:t>Tertiary bullet goes here</a:t>
            </a:r>
          </a:p>
          <a:p>
            <a:pPr lvl="2"/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1651"/>
            <a:ext cx="3162300" cy="31673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Body copy </a:t>
            </a:r>
          </a:p>
          <a:p>
            <a:r>
              <a:rPr lang="en-US" sz="1600" dirty="0" smtClean="0"/>
              <a:t>Lucida Grande 16 </a:t>
            </a:r>
            <a:r>
              <a:rPr lang="en-US" sz="1600" dirty="0" err="1" smtClean="0"/>
              <a:t>pts</a:t>
            </a:r>
            <a:endParaRPr lang="en-US" sz="1600" dirty="0"/>
          </a:p>
          <a:p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. </a:t>
            </a:r>
            <a:r>
              <a:rPr lang="en-US" sz="1600" dirty="0" err="1" smtClean="0"/>
              <a:t>Fusce</a:t>
            </a:r>
            <a:r>
              <a:rPr lang="en-US" sz="1600" dirty="0" smtClean="0"/>
              <a:t>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 </a:t>
            </a:r>
            <a:r>
              <a:rPr lang="en-US" sz="1600" dirty="0" err="1" smtClean="0"/>
              <a:t>massa</a:t>
            </a:r>
            <a:r>
              <a:rPr lang="en-US" sz="1600" dirty="0" smtClean="0"/>
              <a:t> in dolor </a:t>
            </a:r>
            <a:r>
              <a:rPr lang="en-US" sz="1600" dirty="0" err="1" smtClean="0"/>
              <a:t>pellentesque</a:t>
            </a:r>
            <a:r>
              <a:rPr lang="en-US" sz="1600" dirty="0" smtClean="0"/>
              <a:t> </a:t>
            </a:r>
            <a:r>
              <a:rPr lang="en-US" sz="1600" dirty="0" err="1" smtClean="0"/>
              <a:t>tempor</a:t>
            </a:r>
            <a:r>
              <a:rPr lang="en-US" sz="1600" dirty="0" smtClean="0"/>
              <a:t>. Integer </a:t>
            </a:r>
            <a:r>
              <a:rPr lang="en-US" sz="1600" dirty="0" err="1" smtClean="0"/>
              <a:t>nunc</a:t>
            </a:r>
            <a:r>
              <a:rPr lang="en-US" sz="1600" dirty="0" smtClean="0"/>
              <a:t>. 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3495675" cy="488017"/>
          </a:xfrm>
        </p:spPr>
        <p:txBody>
          <a:bodyPr/>
          <a:lstStyle/>
          <a:p>
            <a:r>
              <a:rPr lang="en-US" dirty="0" smtClean="0"/>
              <a:t>LOREM IPSUM  |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2614343" y="34418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Lorem</a:t>
            </a:r>
            <a:r>
              <a:rPr lang="en-US" sz="4200" dirty="0" smtClean="0"/>
              <a:t> </a:t>
            </a:r>
            <a:r>
              <a:rPr lang="en-US" sz="4200" dirty="0" err="1" smtClean="0"/>
              <a:t>Ipsum</a:t>
            </a:r>
            <a:endParaRPr lang="en-US" sz="4200" dirty="0"/>
          </a:p>
        </p:txBody>
      </p:sp>
      <p:pic>
        <p:nvPicPr>
          <p:cNvPr id="4" name="Content Placeholder 3" descr="6360927835_2bbe1f1c80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5" b="12675"/>
          <a:stretch>
            <a:fillRect/>
          </a:stretch>
        </p:blipFill>
        <p:spPr>
          <a:xfrm>
            <a:off x="565200" y="1944607"/>
            <a:ext cx="6059652" cy="3015078"/>
          </a:xfrm>
        </p:spPr>
      </p:pic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3495675" cy="488017"/>
          </a:xfrm>
        </p:spPr>
        <p:txBody>
          <a:bodyPr/>
          <a:lstStyle/>
          <a:p>
            <a:r>
              <a:rPr lang="en-US" dirty="0" smtClean="0"/>
              <a:t>LOREM IPSUM  |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2614343" y="34418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141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Risk measurement for portfolios in Fixed-income and Currency markets </vt:lpstr>
      <vt:lpstr>Georgia bold 20 pts</vt:lpstr>
      <vt:lpstr>Georgia bold 20 pts</vt:lpstr>
      <vt:lpstr>Georgia bold 20 pts</vt:lpstr>
      <vt:lpstr>Lorem Ipsum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Christian Carmona</cp:lastModifiedBy>
  <cp:revision>44</cp:revision>
  <dcterms:created xsi:type="dcterms:W3CDTF">2013-01-15T19:08:57Z</dcterms:created>
  <dcterms:modified xsi:type="dcterms:W3CDTF">2014-03-17T02:30:36Z</dcterms:modified>
</cp:coreProperties>
</file>