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3"/>
  </p:normalViewPr>
  <p:slideViewPr>
    <p:cSldViewPr snapToGrid="0" snapToObjects="1">
      <p:cViewPr varScale="1">
        <p:scale>
          <a:sx n="76" d="100"/>
          <a:sy n="76" d="100"/>
        </p:scale>
        <p:origin x="21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  <a:extLst/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0F252-5F1B-DD4C-BEDB-4941EADBB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040" y="1754659"/>
            <a:ext cx="9860547" cy="30054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Groupon Travel Package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6284E-1078-7040-B4E7-91CAA9B70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9039" y="4947920"/>
            <a:ext cx="9860547" cy="68511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b="1" i="1">
                <a:solidFill>
                  <a:srgbClr val="FFFFFF"/>
                </a:solidFill>
              </a:rPr>
              <a:t>Fuchun Chai - N01210879 &amp;  Henrique R Belotto - N01245990</a:t>
            </a: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7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9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34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5BE3-6EDF-8E4D-B26A-BB9047CF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the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7C813-14C5-3743-A52E-CBFB02F90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a.Webpage</a:t>
            </a:r>
            <a:r>
              <a:rPr lang="en-US" dirty="0"/>
              <a:t> for the customer to create an account;</a:t>
            </a:r>
            <a:endParaRPr lang="en-CA" dirty="0"/>
          </a:p>
          <a:p>
            <a:pPr>
              <a:lnSpc>
                <a:spcPct val="150000"/>
              </a:lnSpc>
            </a:pPr>
            <a:r>
              <a:rPr lang="en-US" dirty="0"/>
              <a:t>b. During the account creation, the user selects an interest and date from two dynamically created drop-down list. After an account is created, the </a:t>
            </a:r>
            <a:r>
              <a:rPr lang="en-US" dirty="0" err="1"/>
              <a:t>registrationID</a:t>
            </a:r>
            <a:r>
              <a:rPr lang="en-US" dirty="0"/>
              <a:t>, which will be a 6-digit random number, will be displayed for the user. The user must use email/</a:t>
            </a:r>
            <a:r>
              <a:rPr lang="en-US" dirty="0" err="1"/>
              <a:t>registrationID</a:t>
            </a:r>
            <a:r>
              <a:rPr lang="en-US" dirty="0"/>
              <a:t> to login in the webpage next time to check the group;</a:t>
            </a:r>
            <a:endParaRPr lang="en-CA" dirty="0"/>
          </a:p>
          <a:p>
            <a:pPr>
              <a:lnSpc>
                <a:spcPct val="150000"/>
              </a:lnSpc>
            </a:pPr>
            <a:r>
              <a:rPr lang="en-US" dirty="0" err="1"/>
              <a:t>c.Webpage</a:t>
            </a:r>
            <a:r>
              <a:rPr lang="en-US" dirty="0"/>
              <a:t> for the customer to login in the system using email/</a:t>
            </a:r>
            <a:r>
              <a:rPr lang="en-US" dirty="0" err="1"/>
              <a:t>registrationID</a:t>
            </a:r>
            <a:r>
              <a:rPr lang="en-US" dirty="0"/>
              <a:t>;</a:t>
            </a:r>
            <a:endParaRPr lang="en-CA" dirty="0"/>
          </a:p>
          <a:p>
            <a:pPr>
              <a:lnSpc>
                <a:spcPct val="150000"/>
              </a:lnSpc>
            </a:pPr>
            <a:r>
              <a:rPr lang="en-US" dirty="0" err="1"/>
              <a:t>d.Webpage</a:t>
            </a:r>
            <a:r>
              <a:rPr lang="en-US" dirty="0"/>
              <a:t> for an admin account to login in the system, using the hardcoded account in the database;</a:t>
            </a:r>
            <a:endParaRPr lang="en-CA" dirty="0"/>
          </a:p>
          <a:p>
            <a:pPr>
              <a:lnSpc>
                <a:spcPct val="150000"/>
              </a:lnSpc>
            </a:pPr>
            <a:r>
              <a:rPr lang="en-US" dirty="0" err="1"/>
              <a:t>e.Webpage</a:t>
            </a:r>
            <a:r>
              <a:rPr lang="en-US" dirty="0"/>
              <a:t> for the admin to manage the groups and import data from a file;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4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1">
            <a:extLst>
              <a:ext uri="{FF2B5EF4-FFF2-40B4-BE49-F238E27FC236}">
                <a16:creationId xmlns:a16="http://schemas.microsoft.com/office/drawing/2014/main" id="{E8370766-CC13-4DF4-AF0A-0E820B8D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57B3C4F9-03D9-4B39-9F3C-036654230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3B61CA66-E7F4-49EC-89DC-F37EE693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8B67F-32F7-C045-87FD-6E2B1BDC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Database Design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6ACB74-3D88-4CD7-B619-829D70AD4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22" name="image3.png">
            <a:extLst>
              <a:ext uri="{FF2B5EF4-FFF2-40B4-BE49-F238E27FC236}">
                <a16:creationId xmlns:a16="http://schemas.microsoft.com/office/drawing/2014/main" id="{433BE57B-C6CF-704A-811B-0A8415C964A9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30162" y="1014921"/>
            <a:ext cx="7561991" cy="4856566"/>
          </a:xfrm>
          <a:prstGeom prst="rect">
            <a:avLst/>
          </a:prstGeom>
        </p:spPr>
      </p:pic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D4D97D79-2523-444B-90B0-0D1DB0D1E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29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8370766-CC13-4DF4-AF0A-0E820B8D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B3C4F9-03D9-4B39-9F3C-036654230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61CA66-E7F4-49EC-89DC-F37EE693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15CBB-0D39-CE41-B25E-5611CF3B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How to Generate Registration ID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6ACB74-3D88-4CD7-B619-829D70AD4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21" name="Content Placeholder 5">
            <a:extLst>
              <a:ext uri="{FF2B5EF4-FFF2-40B4-BE49-F238E27FC236}">
                <a16:creationId xmlns:a16="http://schemas.microsoft.com/office/drawing/2014/main" id="{14F6A6DB-6BDC-F54F-A7BA-5910EFE3BC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4" t="542" r="43820" b="65869"/>
          <a:stretch/>
        </p:blipFill>
        <p:spPr>
          <a:xfrm>
            <a:off x="410122" y="1432211"/>
            <a:ext cx="8181621" cy="880533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CFD9B1B-EBE5-6349-8178-012C08C08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529" y="3411746"/>
            <a:ext cx="8591743" cy="695809"/>
          </a:xfrm>
        </p:spPr>
      </p:pic>
    </p:spTree>
    <p:extLst>
      <p:ext uri="{BB962C8B-B14F-4D97-AF65-F5344CB8AC3E}">
        <p14:creationId xmlns:p14="http://schemas.microsoft.com/office/powerpoint/2010/main" val="399010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8370766-CC13-4DF4-AF0A-0E820B8D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B3C4F9-03D9-4B39-9F3C-036654230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61CA66-E7F4-49EC-89DC-F37EE693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79035-8DCC-A645-B870-CEC49EB0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How to form the group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6ACB74-3D88-4CD7-B619-829D70AD4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AEB7375-2811-EC49-83A9-000ED319F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556"/>
          <a:stretch/>
        </p:blipFill>
        <p:spPr>
          <a:xfrm>
            <a:off x="741197" y="1362712"/>
            <a:ext cx="7540015" cy="377000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18D2457-A406-48C2-AA49-F9211EABD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9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4E3C025-1190-490D-A7E8-FBB16A2CA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106E57-42AD-4803-8DA8-AA87F53BC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730" y="311577"/>
            <a:ext cx="8531352" cy="638251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68FB66-7DA2-4943-B38E-6DE102F09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9545B-FC3A-C243-922F-8C2E0A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endParaRPr lang="en-US" sz="2800">
              <a:solidFill>
                <a:srgbClr val="FFFFFF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3C2DE52-46D5-CC45-BFC7-931D5E485E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44"/>
          <a:stretch/>
        </p:blipFill>
        <p:spPr>
          <a:xfrm>
            <a:off x="487321" y="476169"/>
            <a:ext cx="8202168" cy="6053328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E14CEE-1DB6-407C-BAF2-DAB15C4A4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02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C042E-EF88-7A4B-89AB-E0EE54F3E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/>
              <a:t>Things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9032E-1C3D-1E44-B90F-9CDC35F30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/>
              <a:t>This project allowed us to work together using a repository on Git Hub, this helped us to share our code and keep updated with the latest version of whatever the other member has just finished.</a:t>
            </a:r>
            <a:endParaRPr lang="en-CA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2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FC62-5940-6A4C-8F3F-D220E8FCF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/>
              <a:t>Moreover, during this project, we faced multiple challenges regarding the implementation of full web pages using PHP or Python, also to create an algorithm to read a file and automatically selects the groups only based on the group size. It was a challenge to come up with something that looks as efficient as possible and reliable.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9950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7E780-DFC5-C949-AA85-476E46D1F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/>
              <a:t>Time management was a big issue for our group because both members work during the week and weekend, also, other assignments from other courses required a lot of our time. Despite that, I believe that we used our time efficiently to provide a well-designed and developed project.</a:t>
            </a: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68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309</Words>
  <Application>Microsoft Macintosh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Garamond</vt:lpstr>
      <vt:lpstr>Savon</vt:lpstr>
      <vt:lpstr>Groupon Travel Package</vt:lpstr>
      <vt:lpstr>Design the features</vt:lpstr>
      <vt:lpstr>Database Design</vt:lpstr>
      <vt:lpstr>How to Generate Registration ID</vt:lpstr>
      <vt:lpstr>How to form the group</vt:lpstr>
      <vt:lpstr>PowerPoint Presentation</vt:lpstr>
      <vt:lpstr>Things Learned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Groupon Travel Package</dc:title>
  <dc:creator>Chris Chai</dc:creator>
  <cp:lastModifiedBy>Chris Chai</cp:lastModifiedBy>
  <cp:revision>2</cp:revision>
  <dcterms:created xsi:type="dcterms:W3CDTF">2018-12-10T19:03:58Z</dcterms:created>
  <dcterms:modified xsi:type="dcterms:W3CDTF">2018-12-10T19:30:51Z</dcterms:modified>
</cp:coreProperties>
</file>