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687" r:id="rId5"/>
    <p:sldMasterId id="2147483700" r:id="rId6"/>
  </p:sldMasterIdLst>
  <p:notesMasterIdLst>
    <p:notesMasterId r:id="rId18"/>
  </p:notesMasterIdLst>
  <p:handoutMasterIdLst>
    <p:handoutMasterId r:id="rId19"/>
  </p:handoutMasterIdLst>
  <p:sldIdLst>
    <p:sldId id="2141411446" r:id="rId7"/>
    <p:sldId id="2141411444" r:id="rId8"/>
    <p:sldId id="3044" r:id="rId9"/>
    <p:sldId id="2141411451" r:id="rId10"/>
    <p:sldId id="3045" r:id="rId11"/>
    <p:sldId id="2141411449" r:id="rId12"/>
    <p:sldId id="2141411448" r:id="rId13"/>
    <p:sldId id="2141411447" r:id="rId14"/>
    <p:sldId id="2141411453" r:id="rId15"/>
    <p:sldId id="2141411454" r:id="rId16"/>
    <p:sldId id="30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rk" id="{A99693DE-48AF-A148-89DF-A5C57B74862B}">
          <p14:sldIdLst>
            <p14:sldId id="2141411446"/>
            <p14:sldId id="2141411444"/>
            <p14:sldId id="3044"/>
            <p14:sldId id="2141411451"/>
            <p14:sldId id="3045"/>
            <p14:sldId id="2141411449"/>
            <p14:sldId id="2141411448"/>
            <p14:sldId id="2141411447"/>
            <p14:sldId id="2141411453"/>
            <p14:sldId id="2141411454"/>
            <p14:sldId id="30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BE"/>
    <a:srgbClr val="00E6CD"/>
    <a:srgbClr val="18739C"/>
    <a:srgbClr val="055A43"/>
    <a:srgbClr val="09795A"/>
    <a:srgbClr val="D6005D"/>
    <a:srgbClr val="323232"/>
    <a:srgbClr val="13749B"/>
    <a:srgbClr val="006E83"/>
    <a:srgbClr val="0D6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41E79-C60A-41F6-9E30-A902E10334C0}" v="23" dt="2023-04-06T13:29:46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Chan" userId="8500ae19-c3f0-4a31-b7f7-e9c9e28b9d72" providerId="ADAL" clId="{54379117-A7C9-45CC-B4DC-9E73FDF98708}"/>
    <pc:docChg chg="custSel delSld modSld modSection">
      <pc:chgData name="Chris Chan" userId="8500ae19-c3f0-4a31-b7f7-e9c9e28b9d72" providerId="ADAL" clId="{54379117-A7C9-45CC-B4DC-9E73FDF98708}" dt="2023-04-05T14:32:13.210" v="2" actId="478"/>
      <pc:docMkLst>
        <pc:docMk/>
      </pc:docMkLst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575951652" sldId="303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000187911" sldId="3038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25089022" sldId="3039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143314719" sldId="3086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724977910" sldId="3450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1344802028" sldId="3763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17953445" sldId="384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287497548" sldId="3882"/>
        </pc:sldMkLst>
      </pc:sldChg>
      <pc:sldChg chg="delSp modSp mod">
        <pc:chgData name="Chris Chan" userId="8500ae19-c3f0-4a31-b7f7-e9c9e28b9d72" providerId="ADAL" clId="{54379117-A7C9-45CC-B4DC-9E73FDF98708}" dt="2023-04-05T14:32:13.210" v="2" actId="478"/>
        <pc:sldMkLst>
          <pc:docMk/>
          <pc:sldMk cId="660251214" sldId="2141411442"/>
        </pc:sldMkLst>
        <pc:spChg chg="del mod">
          <ac:chgData name="Chris Chan" userId="8500ae19-c3f0-4a31-b7f7-e9c9e28b9d72" providerId="ADAL" clId="{54379117-A7C9-45CC-B4DC-9E73FDF98708}" dt="2023-04-05T14:32:13.210" v="2" actId="478"/>
          <ac:spMkLst>
            <pc:docMk/>
            <pc:sldMk cId="660251214" sldId="2141411442"/>
            <ac:spMk id="7" creationId="{A2555B6A-4CC7-CB43-8F67-64EE9B6CFC77}"/>
          </ac:spMkLst>
        </pc:spChg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767194744" sldId="214141144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3776931137" sldId="2141411449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470172611" sldId="2141411450"/>
        </pc:sldMkLst>
      </pc:sldChg>
      <pc:sldMasterChg chg="delSldLayout">
        <pc:chgData name="Chris Chan" userId="8500ae19-c3f0-4a31-b7f7-e9c9e28b9d72" providerId="ADAL" clId="{54379117-A7C9-45CC-B4DC-9E73FDF98708}" dt="2023-04-05T14:32:07.436" v="0" actId="47"/>
        <pc:sldMasterMkLst>
          <pc:docMk/>
          <pc:sldMasterMk cId="4151204969" sldId="2147483675"/>
        </pc:sldMasterMkLst>
        <pc:sldLayoutChg chg="del">
          <pc:chgData name="Chris Chan" userId="8500ae19-c3f0-4a31-b7f7-e9c9e28b9d72" providerId="ADAL" clId="{54379117-A7C9-45CC-B4DC-9E73FDF98708}" dt="2023-04-05T14:32:07.436" v="0" actId="47"/>
          <pc:sldLayoutMkLst>
            <pc:docMk/>
            <pc:sldMasterMk cId="4151204969" sldId="2147483675"/>
            <pc:sldLayoutMk cId="4264267203" sldId="2147483685"/>
          </pc:sldLayoutMkLst>
        </pc:sldLayoutChg>
        <pc:sldLayoutChg chg="del">
          <pc:chgData name="Chris Chan" userId="8500ae19-c3f0-4a31-b7f7-e9c9e28b9d72" providerId="ADAL" clId="{54379117-A7C9-45CC-B4DC-9E73FDF98708}" dt="2023-04-05T14:32:07.436" v="0" actId="47"/>
          <pc:sldLayoutMkLst>
            <pc:docMk/>
            <pc:sldMasterMk cId="4151204969" sldId="2147483675"/>
            <pc:sldLayoutMk cId="268019554" sldId="2147483686"/>
          </pc:sldLayoutMkLst>
        </pc:sldLayoutChg>
      </pc:sldMasterChg>
    </pc:docChg>
  </pc:docChgLst>
  <pc:docChgLst>
    <pc:chgData name="Chris Chan" userId="8500ae19-c3f0-4a31-b7f7-e9c9e28b9d72" providerId="ADAL" clId="{BEB41E79-C60A-41F6-9E30-A902E10334C0}"/>
    <pc:docChg chg="undo custSel addSld delSld modSld sldOrd delSection modSection">
      <pc:chgData name="Chris Chan" userId="8500ae19-c3f0-4a31-b7f7-e9c9e28b9d72" providerId="ADAL" clId="{BEB41E79-C60A-41F6-9E30-A902E10334C0}" dt="2023-04-06T13:34:13.876" v="1850" actId="20577"/>
      <pc:docMkLst>
        <pc:docMk/>
      </pc:docMkLst>
      <pc:sldChg chg="addSp modSp mod ord">
        <pc:chgData name="Chris Chan" userId="8500ae19-c3f0-4a31-b7f7-e9c9e28b9d72" providerId="ADAL" clId="{BEB41E79-C60A-41F6-9E30-A902E10334C0}" dt="2023-04-06T11:47:27.138" v="1512" actId="20577"/>
        <pc:sldMkLst>
          <pc:docMk/>
          <pc:sldMk cId="2414422595" sldId="3044"/>
        </pc:sldMkLst>
        <pc:spChg chg="mod">
          <ac:chgData name="Chris Chan" userId="8500ae19-c3f0-4a31-b7f7-e9c9e28b9d72" providerId="ADAL" clId="{BEB41E79-C60A-41F6-9E30-A902E10334C0}" dt="2023-04-05T15:54:56.764" v="1273" actId="20577"/>
          <ac:spMkLst>
            <pc:docMk/>
            <pc:sldMk cId="2414422595" sldId="3044"/>
            <ac:spMk id="2" creationId="{D4D57C10-3395-E944-AC5D-466668F8A049}"/>
          </ac:spMkLst>
        </pc:spChg>
        <pc:spChg chg="mod">
          <ac:chgData name="Chris Chan" userId="8500ae19-c3f0-4a31-b7f7-e9c9e28b9d72" providerId="ADAL" clId="{BEB41E79-C60A-41F6-9E30-A902E10334C0}" dt="2023-04-06T11:47:27.138" v="1512" actId="20577"/>
          <ac:spMkLst>
            <pc:docMk/>
            <pc:sldMk cId="2414422595" sldId="3044"/>
            <ac:spMk id="3" creationId="{9710D64A-7D47-3F45-8BC8-069C5288702D}"/>
          </ac:spMkLst>
        </pc:spChg>
        <pc:spChg chg="add mod">
          <ac:chgData name="Chris Chan" userId="8500ae19-c3f0-4a31-b7f7-e9c9e28b9d72" providerId="ADAL" clId="{BEB41E79-C60A-41F6-9E30-A902E10334C0}" dt="2023-04-06T11:46:59.333" v="1500" actId="17032"/>
          <ac:spMkLst>
            <pc:docMk/>
            <pc:sldMk cId="2414422595" sldId="3044"/>
            <ac:spMk id="8" creationId="{43190871-7B1D-41C9-9CB9-ACB44058AD2D}"/>
          </ac:spMkLst>
        </pc:spChg>
        <pc:picChg chg="add mod">
          <ac:chgData name="Chris Chan" userId="8500ae19-c3f0-4a31-b7f7-e9c9e28b9d72" providerId="ADAL" clId="{BEB41E79-C60A-41F6-9E30-A902E10334C0}" dt="2023-04-06T11:45:13.895" v="1496" actId="1076"/>
          <ac:picMkLst>
            <pc:docMk/>
            <pc:sldMk cId="2414422595" sldId="3044"/>
            <ac:picMk id="6" creationId="{9AD47F2C-8A9F-493E-800C-6DEEEED85D39}"/>
          </ac:picMkLst>
        </pc:picChg>
        <pc:picChg chg="add mod">
          <ac:chgData name="Chris Chan" userId="8500ae19-c3f0-4a31-b7f7-e9c9e28b9d72" providerId="ADAL" clId="{BEB41E79-C60A-41F6-9E30-A902E10334C0}" dt="2023-04-06T11:45:15.965" v="1497" actId="1076"/>
          <ac:picMkLst>
            <pc:docMk/>
            <pc:sldMk cId="2414422595" sldId="3044"/>
            <ac:picMk id="7" creationId="{C32564D5-5297-4536-AE65-BFFAF4488B4B}"/>
          </ac:picMkLst>
        </pc:picChg>
      </pc:sldChg>
      <pc:sldChg chg="addSp modSp mod">
        <pc:chgData name="Chris Chan" userId="8500ae19-c3f0-4a31-b7f7-e9c9e28b9d72" providerId="ADAL" clId="{BEB41E79-C60A-41F6-9E30-A902E10334C0}" dt="2023-04-05T16:00:06.133" v="1409" actId="20577"/>
        <pc:sldMkLst>
          <pc:docMk/>
          <pc:sldMk cId="3320151564" sldId="3045"/>
        </pc:sldMkLst>
        <pc:spChg chg="add mod">
          <ac:chgData name="Chris Chan" userId="8500ae19-c3f0-4a31-b7f7-e9c9e28b9d72" providerId="ADAL" clId="{BEB41E79-C60A-41F6-9E30-A902E10334C0}" dt="2023-04-05T15:55:51.011" v="1306" actId="164"/>
          <ac:spMkLst>
            <pc:docMk/>
            <pc:sldMk cId="3320151564" sldId="3045"/>
            <ac:spMk id="4" creationId="{C01DC327-BFBD-4EA6-B60D-2ED41E6E6A34}"/>
          </ac:spMkLst>
        </pc:spChg>
        <pc:spChg chg="mod">
          <ac:chgData name="Chris Chan" userId="8500ae19-c3f0-4a31-b7f7-e9c9e28b9d72" providerId="ADAL" clId="{BEB41E79-C60A-41F6-9E30-A902E10334C0}" dt="2023-04-05T15:00:32.072" v="530" actId="20577"/>
          <ac:spMkLst>
            <pc:docMk/>
            <pc:sldMk cId="3320151564" sldId="3045"/>
            <ac:spMk id="5" creationId="{7A11AE77-9C73-504A-BCBC-2A80957C415B}"/>
          </ac:spMkLst>
        </pc:spChg>
        <pc:spChg chg="mod">
          <ac:chgData name="Chris Chan" userId="8500ae19-c3f0-4a31-b7f7-e9c9e28b9d72" providerId="ADAL" clId="{BEB41E79-C60A-41F6-9E30-A902E10334C0}" dt="2023-04-05T16:00:06.133" v="1409" actId="20577"/>
          <ac:spMkLst>
            <pc:docMk/>
            <pc:sldMk cId="3320151564" sldId="3045"/>
            <ac:spMk id="6" creationId="{D66876B6-6B89-5842-800F-D3EAFA21F9A4}"/>
          </ac:spMkLst>
        </pc:spChg>
        <pc:grpChg chg="add mod">
          <ac:chgData name="Chris Chan" userId="8500ae19-c3f0-4a31-b7f7-e9c9e28b9d72" providerId="ADAL" clId="{BEB41E79-C60A-41F6-9E30-A902E10334C0}" dt="2023-04-05T15:55:51.011" v="1306" actId="164"/>
          <ac:grpSpMkLst>
            <pc:docMk/>
            <pc:sldMk cId="3320151564" sldId="3045"/>
            <ac:grpSpMk id="2" creationId="{D08C2200-8E80-4945-97E4-8C2092E603CC}"/>
          </ac:grpSpMkLst>
        </pc:grpChg>
        <pc:picChg chg="add mod">
          <ac:chgData name="Chris Chan" userId="8500ae19-c3f0-4a31-b7f7-e9c9e28b9d72" providerId="ADAL" clId="{BEB41E79-C60A-41F6-9E30-A902E10334C0}" dt="2023-04-05T15:55:51.011" v="1306" actId="164"/>
          <ac:picMkLst>
            <pc:docMk/>
            <pc:sldMk cId="3320151564" sldId="3045"/>
            <ac:picMk id="3" creationId="{2B39385A-A756-4B8F-A579-12F2EB9303B8}"/>
          </ac:picMkLst>
        </pc:picChg>
      </pc:sldChg>
      <pc:sldChg chg="modSp mod">
        <pc:chgData name="Chris Chan" userId="8500ae19-c3f0-4a31-b7f7-e9c9e28b9d72" providerId="ADAL" clId="{BEB41E79-C60A-41F6-9E30-A902E10334C0}" dt="2023-04-06T13:33:52.682" v="1832" actId="20577"/>
        <pc:sldMkLst>
          <pc:docMk/>
          <pc:sldMk cId="3346746696" sldId="3047"/>
        </pc:sldMkLst>
        <pc:spChg chg="mod">
          <ac:chgData name="Chris Chan" userId="8500ae19-c3f0-4a31-b7f7-e9c9e28b9d72" providerId="ADAL" clId="{BEB41E79-C60A-41F6-9E30-A902E10334C0}" dt="2023-04-06T13:33:38.570" v="1822" actId="20577"/>
          <ac:spMkLst>
            <pc:docMk/>
            <pc:sldMk cId="3346746696" sldId="3047"/>
            <ac:spMk id="8" creationId="{0CA2EE42-E7C9-C749-B7F5-4C9555673477}"/>
          </ac:spMkLst>
        </pc:spChg>
        <pc:spChg chg="mod">
          <ac:chgData name="Chris Chan" userId="8500ae19-c3f0-4a31-b7f7-e9c9e28b9d72" providerId="ADAL" clId="{BEB41E79-C60A-41F6-9E30-A902E10334C0}" dt="2023-04-06T13:33:52.682" v="1832" actId="20577"/>
          <ac:spMkLst>
            <pc:docMk/>
            <pc:sldMk cId="3346746696" sldId="3047"/>
            <ac:spMk id="12" creationId="{A94F34F2-D597-1A4D-B53D-AB8F9DCF64DA}"/>
          </ac:spMkLst>
        </pc:spChg>
      </pc:sldChg>
      <pc:sldChg chg="del">
        <pc:chgData name="Chris Chan" userId="8500ae19-c3f0-4a31-b7f7-e9c9e28b9d72" providerId="ADAL" clId="{BEB41E79-C60A-41F6-9E30-A902E10334C0}" dt="2023-04-05T14:47:18.199" v="0" actId="47"/>
        <pc:sldMkLst>
          <pc:docMk/>
          <pc:sldMk cId="660251214" sldId="2141411442"/>
        </pc:sldMkLst>
      </pc:sldChg>
      <pc:sldChg chg="modSp mod">
        <pc:chgData name="Chris Chan" userId="8500ae19-c3f0-4a31-b7f7-e9c9e28b9d72" providerId="ADAL" clId="{BEB41E79-C60A-41F6-9E30-A902E10334C0}" dt="2023-04-05T15:49:16.485" v="1246" actId="20577"/>
        <pc:sldMkLst>
          <pc:docMk/>
          <pc:sldMk cId="3001037678" sldId="2141411444"/>
        </pc:sldMkLst>
        <pc:spChg chg="mod">
          <ac:chgData name="Chris Chan" userId="8500ae19-c3f0-4a31-b7f7-e9c9e28b9d72" providerId="ADAL" clId="{BEB41E79-C60A-41F6-9E30-A902E10334C0}" dt="2023-04-05T15:49:16.485" v="1246" actId="20577"/>
          <ac:spMkLst>
            <pc:docMk/>
            <pc:sldMk cId="3001037678" sldId="2141411444"/>
            <ac:spMk id="7" creationId="{053850F8-E457-8D42-826F-B645F4226CB6}"/>
          </ac:spMkLst>
        </pc:spChg>
        <pc:spChg chg="mod">
          <ac:chgData name="Chris Chan" userId="8500ae19-c3f0-4a31-b7f7-e9c9e28b9d72" providerId="ADAL" clId="{BEB41E79-C60A-41F6-9E30-A902E10334C0}" dt="2023-04-05T14:48:15.108" v="25" actId="20577"/>
          <ac:spMkLst>
            <pc:docMk/>
            <pc:sldMk cId="3001037678" sldId="2141411444"/>
            <ac:spMk id="9" creationId="{C4600E6C-FC4A-684D-B414-A01911FBDFB8}"/>
          </ac:spMkLst>
        </pc:spChg>
      </pc:sldChg>
      <pc:sldChg chg="del">
        <pc:chgData name="Chris Chan" userId="8500ae19-c3f0-4a31-b7f7-e9c9e28b9d72" providerId="ADAL" clId="{BEB41E79-C60A-41F6-9E30-A902E10334C0}" dt="2023-04-05T14:47:38.111" v="1" actId="47"/>
        <pc:sldMkLst>
          <pc:docMk/>
          <pc:sldMk cId="1394209024" sldId="2141411445"/>
        </pc:sldMkLst>
      </pc:sldChg>
      <pc:sldChg chg="delSp modSp mod">
        <pc:chgData name="Chris Chan" userId="8500ae19-c3f0-4a31-b7f7-e9c9e28b9d72" providerId="ADAL" clId="{BEB41E79-C60A-41F6-9E30-A902E10334C0}" dt="2023-04-06T13:34:13.876" v="1850" actId="20577"/>
        <pc:sldMkLst>
          <pc:docMk/>
          <pc:sldMk cId="4220452144" sldId="2141411446"/>
        </pc:sldMkLst>
        <pc:spChg chg="del mod">
          <ac:chgData name="Chris Chan" userId="8500ae19-c3f0-4a31-b7f7-e9c9e28b9d72" providerId="ADAL" clId="{BEB41E79-C60A-41F6-9E30-A902E10334C0}" dt="2023-04-05T14:48:10.090" v="18" actId="478"/>
          <ac:spMkLst>
            <pc:docMk/>
            <pc:sldMk cId="4220452144" sldId="2141411446"/>
            <ac:spMk id="11" creationId="{28A60257-74ED-8A45-822E-1694646F741B}"/>
          </ac:spMkLst>
        </pc:spChg>
        <pc:spChg chg="mod">
          <ac:chgData name="Chris Chan" userId="8500ae19-c3f0-4a31-b7f7-e9c9e28b9d72" providerId="ADAL" clId="{BEB41E79-C60A-41F6-9E30-A902E10334C0}" dt="2023-04-06T13:34:13.876" v="1850" actId="20577"/>
          <ac:spMkLst>
            <pc:docMk/>
            <pc:sldMk cId="4220452144" sldId="2141411446"/>
            <ac:spMk id="14" creationId="{DA71DE20-3DEB-3148-91D3-38099E03DB2D}"/>
          </ac:spMkLst>
        </pc:spChg>
      </pc:sldChg>
      <pc:sldChg chg="addSp delSp modSp add mod modClrScheme chgLayout">
        <pc:chgData name="Chris Chan" userId="8500ae19-c3f0-4a31-b7f7-e9c9e28b9d72" providerId="ADAL" clId="{BEB41E79-C60A-41F6-9E30-A902E10334C0}" dt="2023-04-05T15:16:48.749" v="1073" actId="14100"/>
        <pc:sldMkLst>
          <pc:docMk/>
          <pc:sldMk cId="3350344690" sldId="2141411447"/>
        </pc:sldMkLst>
        <pc:spChg chg="del mod ord">
          <ac:chgData name="Chris Chan" userId="8500ae19-c3f0-4a31-b7f7-e9c9e28b9d72" providerId="ADAL" clId="{BEB41E79-C60A-41F6-9E30-A902E10334C0}" dt="2023-04-05T15:13:26.803" v="957" actId="478"/>
          <ac:spMkLst>
            <pc:docMk/>
            <pc:sldMk cId="3350344690" sldId="2141411447"/>
            <ac:spMk id="2" creationId="{D4D57C10-3395-E944-AC5D-466668F8A049}"/>
          </ac:spMkLst>
        </pc:spChg>
        <pc:spChg chg="mod ord">
          <ac:chgData name="Chris Chan" userId="8500ae19-c3f0-4a31-b7f7-e9c9e28b9d72" providerId="ADAL" clId="{BEB41E79-C60A-41F6-9E30-A902E10334C0}" dt="2023-04-05T15:15:41.576" v="1068" actId="5793"/>
          <ac:spMkLst>
            <pc:docMk/>
            <pc:sldMk cId="3350344690" sldId="2141411447"/>
            <ac:spMk id="3" creationId="{9710D64A-7D47-3F45-8BC8-069C5288702D}"/>
          </ac:spMkLst>
        </pc:spChg>
        <pc:spChg chg="del mod ord">
          <ac:chgData name="Chris Chan" userId="8500ae19-c3f0-4a31-b7f7-e9c9e28b9d72" providerId="ADAL" clId="{BEB41E79-C60A-41F6-9E30-A902E10334C0}" dt="2023-04-05T15:13:10.277" v="954" actId="478"/>
          <ac:spMkLst>
            <pc:docMk/>
            <pc:sldMk cId="3350344690" sldId="2141411447"/>
            <ac:spMk id="4" creationId="{E8E429DA-08F3-4842-A003-4C574E1934FC}"/>
          </ac:spMkLst>
        </pc:spChg>
        <pc:spChg chg="add del mod">
          <ac:chgData name="Chris Chan" userId="8500ae19-c3f0-4a31-b7f7-e9c9e28b9d72" providerId="ADAL" clId="{BEB41E79-C60A-41F6-9E30-A902E10334C0}" dt="2023-04-05T15:13:13.222" v="955" actId="478"/>
          <ac:spMkLst>
            <pc:docMk/>
            <pc:sldMk cId="3350344690" sldId="2141411447"/>
            <ac:spMk id="8" creationId="{AA2B372D-A568-4DA4-BE71-E8C2A333014E}"/>
          </ac:spMkLst>
        </pc:spChg>
        <pc:spChg chg="add del mod">
          <ac:chgData name="Chris Chan" userId="8500ae19-c3f0-4a31-b7f7-e9c9e28b9d72" providerId="ADAL" clId="{BEB41E79-C60A-41F6-9E30-A902E10334C0}" dt="2023-04-05T15:13:30.030" v="958" actId="478"/>
          <ac:spMkLst>
            <pc:docMk/>
            <pc:sldMk cId="3350344690" sldId="2141411447"/>
            <ac:spMk id="10" creationId="{291A0F11-BB98-4DE4-B8C5-0AAA307841AF}"/>
          </ac:spMkLst>
        </pc:spChg>
        <pc:spChg chg="add del mod">
          <ac:chgData name="Chris Chan" userId="8500ae19-c3f0-4a31-b7f7-e9c9e28b9d72" providerId="ADAL" clId="{BEB41E79-C60A-41F6-9E30-A902E10334C0}" dt="2023-04-05T15:13:34.391" v="962"/>
          <ac:spMkLst>
            <pc:docMk/>
            <pc:sldMk cId="3350344690" sldId="2141411447"/>
            <ac:spMk id="11" creationId="{A0A174A8-0738-4F62-99F4-827AA6F1AEBD}"/>
          </ac:spMkLst>
        </pc:spChg>
        <pc:spChg chg="add del mod">
          <ac:chgData name="Chris Chan" userId="8500ae19-c3f0-4a31-b7f7-e9c9e28b9d72" providerId="ADAL" clId="{BEB41E79-C60A-41F6-9E30-A902E10334C0}" dt="2023-04-05T15:14:28.659" v="967" actId="478"/>
          <ac:spMkLst>
            <pc:docMk/>
            <pc:sldMk cId="3350344690" sldId="2141411447"/>
            <ac:spMk id="12" creationId="{485BC8B9-C2FC-4224-BE5A-1F8FAAE62D5A}"/>
          </ac:spMkLst>
        </pc:spChg>
        <pc:spChg chg="add del mod">
          <ac:chgData name="Chris Chan" userId="8500ae19-c3f0-4a31-b7f7-e9c9e28b9d72" providerId="ADAL" clId="{BEB41E79-C60A-41F6-9E30-A902E10334C0}" dt="2023-04-05T15:14:32.149" v="968" actId="478"/>
          <ac:spMkLst>
            <pc:docMk/>
            <pc:sldMk cId="3350344690" sldId="2141411447"/>
            <ac:spMk id="14" creationId="{A93E6DD8-65BF-4B7E-A36B-30E85EB62F95}"/>
          </ac:spMkLst>
        </pc:spChg>
        <pc:spChg chg="add mod">
          <ac:chgData name="Chris Chan" userId="8500ae19-c3f0-4a31-b7f7-e9c9e28b9d72" providerId="ADAL" clId="{BEB41E79-C60A-41F6-9E30-A902E10334C0}" dt="2023-04-05T15:14:56.804" v="971" actId="207"/>
          <ac:spMkLst>
            <pc:docMk/>
            <pc:sldMk cId="3350344690" sldId="2141411447"/>
            <ac:spMk id="15" creationId="{5EB1EDD6-950F-41A3-9B5F-D82D0C7108CE}"/>
          </ac:spMkLst>
        </pc:spChg>
        <pc:picChg chg="add mod">
          <ac:chgData name="Chris Chan" userId="8500ae19-c3f0-4a31-b7f7-e9c9e28b9d72" providerId="ADAL" clId="{BEB41E79-C60A-41F6-9E30-A902E10334C0}" dt="2023-04-05T15:12:38.703" v="952" actId="1076"/>
          <ac:picMkLst>
            <pc:docMk/>
            <pc:sldMk cId="3350344690" sldId="2141411447"/>
            <ac:picMk id="6" creationId="{D7F519F5-EDA9-4C95-B881-D9BEA665C833}"/>
          </ac:picMkLst>
        </pc:picChg>
        <pc:cxnChg chg="add mod">
          <ac:chgData name="Chris Chan" userId="8500ae19-c3f0-4a31-b7f7-e9c9e28b9d72" providerId="ADAL" clId="{BEB41E79-C60A-41F6-9E30-A902E10334C0}" dt="2023-04-05T15:16:48.749" v="1073" actId="14100"/>
          <ac:cxnSpMkLst>
            <pc:docMk/>
            <pc:sldMk cId="3350344690" sldId="2141411447"/>
            <ac:cxnSpMk id="17" creationId="{5C0DB40D-A9E1-42D6-937D-D0D3D86152BE}"/>
          </ac:cxnSpMkLst>
        </pc:cxnChg>
      </pc:sldChg>
      <pc:sldChg chg="addSp delSp modSp add mod">
        <pc:chgData name="Chris Chan" userId="8500ae19-c3f0-4a31-b7f7-e9c9e28b9d72" providerId="ADAL" clId="{BEB41E79-C60A-41F6-9E30-A902E10334C0}" dt="2023-04-06T13:09:40.430" v="1787" actId="1076"/>
        <pc:sldMkLst>
          <pc:docMk/>
          <pc:sldMk cId="1408691518" sldId="2141411448"/>
        </pc:sldMkLst>
        <pc:spChg chg="mod">
          <ac:chgData name="Chris Chan" userId="8500ae19-c3f0-4a31-b7f7-e9c9e28b9d72" providerId="ADAL" clId="{BEB41E79-C60A-41F6-9E30-A902E10334C0}" dt="2023-04-06T12:06:03.597" v="1696"/>
          <ac:spMkLst>
            <pc:docMk/>
            <pc:sldMk cId="1408691518" sldId="2141411448"/>
            <ac:spMk id="3" creationId="{9710D64A-7D47-3F45-8BC8-069C5288702D}"/>
          </ac:spMkLst>
        </pc:spChg>
        <pc:spChg chg="mod">
          <ac:chgData name="Chris Chan" userId="8500ae19-c3f0-4a31-b7f7-e9c9e28b9d72" providerId="ADAL" clId="{BEB41E79-C60A-41F6-9E30-A902E10334C0}" dt="2023-04-05T15:57:31.088" v="1353" actId="20577"/>
          <ac:spMkLst>
            <pc:docMk/>
            <pc:sldMk cId="1408691518" sldId="2141411448"/>
            <ac:spMk id="4" creationId="{E8E429DA-08F3-4842-A003-4C574E1934FC}"/>
          </ac:spMkLst>
        </pc:spChg>
        <pc:spChg chg="add mod">
          <ac:chgData name="Chris Chan" userId="8500ae19-c3f0-4a31-b7f7-e9c9e28b9d72" providerId="ADAL" clId="{BEB41E79-C60A-41F6-9E30-A902E10334C0}" dt="2023-04-06T12:55:43.150" v="1709" actId="164"/>
          <ac:spMkLst>
            <pc:docMk/>
            <pc:sldMk cId="1408691518" sldId="2141411448"/>
            <ac:spMk id="7" creationId="{9B128B1A-6B2A-41ED-9858-F92B927F5371}"/>
          </ac:spMkLst>
        </pc:spChg>
        <pc:spChg chg="add mod">
          <ac:chgData name="Chris Chan" userId="8500ae19-c3f0-4a31-b7f7-e9c9e28b9d72" providerId="ADAL" clId="{BEB41E79-C60A-41F6-9E30-A902E10334C0}" dt="2023-04-06T12:55:43.150" v="1709" actId="164"/>
          <ac:spMkLst>
            <pc:docMk/>
            <pc:sldMk cId="1408691518" sldId="2141411448"/>
            <ac:spMk id="8" creationId="{2141CE6C-B05A-45F6-A6F3-5D3A4F809A20}"/>
          </ac:spMkLst>
        </pc:spChg>
        <pc:grpChg chg="add del mod">
          <ac:chgData name="Chris Chan" userId="8500ae19-c3f0-4a31-b7f7-e9c9e28b9d72" providerId="ADAL" clId="{BEB41E79-C60A-41F6-9E30-A902E10334C0}" dt="2023-04-06T13:08:41.691" v="1776" actId="478"/>
          <ac:grpSpMkLst>
            <pc:docMk/>
            <pc:sldMk cId="1408691518" sldId="2141411448"/>
            <ac:grpSpMk id="9" creationId="{543BA27C-1DF0-4224-ACC9-4FD8C49870C5}"/>
          </ac:grpSpMkLst>
        </pc:grpChg>
        <pc:picChg chg="add mod">
          <ac:chgData name="Chris Chan" userId="8500ae19-c3f0-4a31-b7f7-e9c9e28b9d72" providerId="ADAL" clId="{BEB41E79-C60A-41F6-9E30-A902E10334C0}" dt="2023-04-06T12:55:43.150" v="1709" actId="164"/>
          <ac:picMkLst>
            <pc:docMk/>
            <pc:sldMk cId="1408691518" sldId="2141411448"/>
            <ac:picMk id="6" creationId="{FF75666C-0437-48C7-9B23-7FE76C98F171}"/>
          </ac:picMkLst>
        </pc:picChg>
        <pc:picChg chg="add del mod">
          <ac:chgData name="Chris Chan" userId="8500ae19-c3f0-4a31-b7f7-e9c9e28b9d72" providerId="ADAL" clId="{BEB41E79-C60A-41F6-9E30-A902E10334C0}" dt="2023-04-06T13:08:57.356" v="1782" actId="478"/>
          <ac:picMkLst>
            <pc:docMk/>
            <pc:sldMk cId="1408691518" sldId="2141411448"/>
            <ac:picMk id="11" creationId="{16101CF0-2D86-460D-B062-623EDD50BB6E}"/>
          </ac:picMkLst>
        </pc:picChg>
        <pc:picChg chg="add mod">
          <ac:chgData name="Chris Chan" userId="8500ae19-c3f0-4a31-b7f7-e9c9e28b9d72" providerId="ADAL" clId="{BEB41E79-C60A-41F6-9E30-A902E10334C0}" dt="2023-04-06T13:09:40.430" v="1787" actId="1076"/>
          <ac:picMkLst>
            <pc:docMk/>
            <pc:sldMk cId="1408691518" sldId="2141411448"/>
            <ac:picMk id="13" creationId="{D274F251-B170-46CC-A477-6B0075AD12FA}"/>
          </ac:picMkLst>
        </pc:picChg>
      </pc:sldChg>
      <pc:sldChg chg="addSp delSp modSp add mod">
        <pc:chgData name="Chris Chan" userId="8500ae19-c3f0-4a31-b7f7-e9c9e28b9d72" providerId="ADAL" clId="{BEB41E79-C60A-41F6-9E30-A902E10334C0}" dt="2023-04-06T11:49:41.288" v="1666" actId="1076"/>
        <pc:sldMkLst>
          <pc:docMk/>
          <pc:sldMk cId="4111885596" sldId="2141411449"/>
        </pc:sldMkLst>
        <pc:spChg chg="add mod">
          <ac:chgData name="Chris Chan" userId="8500ae19-c3f0-4a31-b7f7-e9c9e28b9d72" providerId="ADAL" clId="{BEB41E79-C60A-41F6-9E30-A902E10334C0}" dt="2023-04-06T11:49:41.288" v="1666" actId="1076"/>
          <ac:spMkLst>
            <pc:docMk/>
            <pc:sldMk cId="4111885596" sldId="2141411449"/>
            <ac:spMk id="2" creationId="{021E0BEF-844F-44E7-A90A-17E99C16DB53}"/>
          </ac:spMkLst>
        </pc:spChg>
        <pc:spChg chg="mod">
          <ac:chgData name="Chris Chan" userId="8500ae19-c3f0-4a31-b7f7-e9c9e28b9d72" providerId="ADAL" clId="{BEB41E79-C60A-41F6-9E30-A902E10334C0}" dt="2023-04-05T15:39:13.936" v="1108" actId="164"/>
          <ac:spMkLst>
            <pc:docMk/>
            <pc:sldMk cId="4111885596" sldId="2141411449"/>
            <ac:spMk id="4" creationId="{C01DC327-BFBD-4EA6-B60D-2ED41E6E6A34}"/>
          </ac:spMkLst>
        </pc:spChg>
        <pc:spChg chg="del mod">
          <ac:chgData name="Chris Chan" userId="8500ae19-c3f0-4a31-b7f7-e9c9e28b9d72" providerId="ADAL" clId="{BEB41E79-C60A-41F6-9E30-A902E10334C0}" dt="2023-04-05T15:36:19.956" v="1093" actId="478"/>
          <ac:spMkLst>
            <pc:docMk/>
            <pc:sldMk cId="4111885596" sldId="2141411449"/>
            <ac:spMk id="6" creationId="{D66876B6-6B89-5842-800F-D3EAFA21F9A4}"/>
          </ac:spMkLst>
        </pc:spChg>
        <pc:spChg chg="add del mod">
          <ac:chgData name="Chris Chan" userId="8500ae19-c3f0-4a31-b7f7-e9c9e28b9d72" providerId="ADAL" clId="{BEB41E79-C60A-41F6-9E30-A902E10334C0}" dt="2023-04-05T15:36:22.496" v="1094" actId="478"/>
          <ac:spMkLst>
            <pc:docMk/>
            <pc:sldMk cId="4111885596" sldId="2141411449"/>
            <ac:spMk id="10" creationId="{4F110453-7F1B-464F-B52A-6DAE07406FC8}"/>
          </ac:spMkLst>
        </pc:spChg>
        <pc:spChg chg="add mod">
          <ac:chgData name="Chris Chan" userId="8500ae19-c3f0-4a31-b7f7-e9c9e28b9d72" providerId="ADAL" clId="{BEB41E79-C60A-41F6-9E30-A902E10334C0}" dt="2023-04-05T15:39:20.647" v="1109" actId="164"/>
          <ac:spMkLst>
            <pc:docMk/>
            <pc:sldMk cId="4111885596" sldId="2141411449"/>
            <ac:spMk id="11" creationId="{ACAFD3EB-07A9-448F-8554-D5BA1D4D0343}"/>
          </ac:spMkLst>
        </pc:spChg>
        <pc:spChg chg="add mod">
          <ac:chgData name="Chris Chan" userId="8500ae19-c3f0-4a31-b7f7-e9c9e28b9d72" providerId="ADAL" clId="{BEB41E79-C60A-41F6-9E30-A902E10334C0}" dt="2023-04-05T15:39:13.936" v="1108" actId="164"/>
          <ac:spMkLst>
            <pc:docMk/>
            <pc:sldMk cId="4111885596" sldId="2141411449"/>
            <ac:spMk id="12" creationId="{3FCF6E54-5C92-40CC-8C36-D0126EE415D4}"/>
          </ac:spMkLst>
        </pc:spChg>
        <pc:spChg chg="add mod">
          <ac:chgData name="Chris Chan" userId="8500ae19-c3f0-4a31-b7f7-e9c9e28b9d72" providerId="ADAL" clId="{BEB41E79-C60A-41F6-9E30-A902E10334C0}" dt="2023-04-05T16:05:59.098" v="1421" actId="17032"/>
          <ac:spMkLst>
            <pc:docMk/>
            <pc:sldMk cId="4111885596" sldId="2141411449"/>
            <ac:spMk id="17" creationId="{C2D11058-B176-433C-A502-3FA6DE72F5AD}"/>
          </ac:spMkLst>
        </pc:spChg>
        <pc:spChg chg="add mod">
          <ac:chgData name="Chris Chan" userId="8500ae19-c3f0-4a31-b7f7-e9c9e28b9d72" providerId="ADAL" clId="{BEB41E79-C60A-41F6-9E30-A902E10334C0}" dt="2023-04-05T16:06:52.655" v="1427" actId="13822"/>
          <ac:spMkLst>
            <pc:docMk/>
            <pc:sldMk cId="4111885596" sldId="2141411449"/>
            <ac:spMk id="20" creationId="{724AA3EC-2111-4C22-901B-CEE5989C7557}"/>
          </ac:spMkLst>
        </pc:spChg>
        <pc:grpChg chg="add mod">
          <ac:chgData name="Chris Chan" userId="8500ae19-c3f0-4a31-b7f7-e9c9e28b9d72" providerId="ADAL" clId="{BEB41E79-C60A-41F6-9E30-A902E10334C0}" dt="2023-04-05T15:39:20.647" v="1109" actId="164"/>
          <ac:grpSpMkLst>
            <pc:docMk/>
            <pc:sldMk cId="4111885596" sldId="2141411449"/>
            <ac:grpSpMk id="13" creationId="{DC527F8C-8310-4D25-A94D-9E8060C437FD}"/>
          </ac:grpSpMkLst>
        </pc:grpChg>
        <pc:grpChg chg="add mod ord">
          <ac:chgData name="Chris Chan" userId="8500ae19-c3f0-4a31-b7f7-e9c9e28b9d72" providerId="ADAL" clId="{BEB41E79-C60A-41F6-9E30-A902E10334C0}" dt="2023-04-05T16:04:41.948" v="1419" actId="14100"/>
          <ac:grpSpMkLst>
            <pc:docMk/>
            <pc:sldMk cId="4111885596" sldId="2141411449"/>
            <ac:grpSpMk id="14" creationId="{433FD346-31DA-4621-80C2-BB65B505D772}"/>
          </ac:grpSpMkLst>
        </pc:grpChg>
        <pc:picChg chg="del">
          <ac:chgData name="Chris Chan" userId="8500ae19-c3f0-4a31-b7f7-e9c9e28b9d72" providerId="ADAL" clId="{BEB41E79-C60A-41F6-9E30-A902E10334C0}" dt="2023-04-05T15:36:09.323" v="1089" actId="478"/>
          <ac:picMkLst>
            <pc:docMk/>
            <pc:sldMk cId="4111885596" sldId="2141411449"/>
            <ac:picMk id="3" creationId="{2B39385A-A756-4B8F-A579-12F2EB9303B8}"/>
          </ac:picMkLst>
        </pc:picChg>
        <pc:picChg chg="add mod ord">
          <ac:chgData name="Chris Chan" userId="8500ae19-c3f0-4a31-b7f7-e9c9e28b9d72" providerId="ADAL" clId="{BEB41E79-C60A-41F6-9E30-A902E10334C0}" dt="2023-04-05T15:39:20.647" v="1109" actId="164"/>
          <ac:picMkLst>
            <pc:docMk/>
            <pc:sldMk cId="4111885596" sldId="2141411449"/>
            <ac:picMk id="8" creationId="{B1344B31-C4C1-4FD1-9FAB-AD4444C15CEC}"/>
          </ac:picMkLst>
        </pc:picChg>
        <pc:picChg chg="add mod">
          <ac:chgData name="Chris Chan" userId="8500ae19-c3f0-4a31-b7f7-e9c9e28b9d72" providerId="ADAL" clId="{BEB41E79-C60A-41F6-9E30-A902E10334C0}" dt="2023-04-05T16:04:31.821" v="1416" actId="14100"/>
          <ac:picMkLst>
            <pc:docMk/>
            <pc:sldMk cId="4111885596" sldId="2141411449"/>
            <ac:picMk id="16" creationId="{3E2E8DA0-235A-4605-B887-5C00CD6CEACC}"/>
          </ac:picMkLst>
        </pc:picChg>
        <pc:cxnChg chg="add del">
          <ac:chgData name="Chris Chan" userId="8500ae19-c3f0-4a31-b7f7-e9c9e28b9d72" providerId="ADAL" clId="{BEB41E79-C60A-41F6-9E30-A902E10334C0}" dt="2023-04-05T16:06:36.393" v="1423" actId="11529"/>
          <ac:cxnSpMkLst>
            <pc:docMk/>
            <pc:sldMk cId="4111885596" sldId="2141411449"/>
            <ac:cxnSpMk id="19" creationId="{5842EE94-745D-435D-8A8E-BA0F2C89B174}"/>
          </ac:cxnSpMkLst>
        </pc:cxnChg>
      </pc:sldChg>
      <pc:sldChg chg="modSp add del mod ord">
        <pc:chgData name="Chris Chan" userId="8500ae19-c3f0-4a31-b7f7-e9c9e28b9d72" providerId="ADAL" clId="{BEB41E79-C60A-41F6-9E30-A902E10334C0}" dt="2023-04-06T11:47:56.732" v="1513" actId="47"/>
        <pc:sldMkLst>
          <pc:docMk/>
          <pc:sldMk cId="2330000546" sldId="2141411450"/>
        </pc:sldMkLst>
        <pc:spChg chg="mod">
          <ac:chgData name="Chris Chan" userId="8500ae19-c3f0-4a31-b7f7-e9c9e28b9d72" providerId="ADAL" clId="{BEB41E79-C60A-41F6-9E30-A902E10334C0}" dt="2023-04-05T15:55:04.276" v="1276" actId="20577"/>
          <ac:spMkLst>
            <pc:docMk/>
            <pc:sldMk cId="2330000546" sldId="2141411450"/>
            <ac:spMk id="2" creationId="{D4D57C10-3395-E944-AC5D-466668F8A049}"/>
          </ac:spMkLst>
        </pc:spChg>
      </pc:sldChg>
      <pc:sldChg chg="addSp delSp modSp add mod ord">
        <pc:chgData name="Chris Chan" userId="8500ae19-c3f0-4a31-b7f7-e9c9e28b9d72" providerId="ADAL" clId="{BEB41E79-C60A-41F6-9E30-A902E10334C0}" dt="2023-04-05T16:08:42.151" v="1483" actId="207"/>
        <pc:sldMkLst>
          <pc:docMk/>
          <pc:sldMk cId="2482088845" sldId="2141411451"/>
        </pc:sldMkLst>
        <pc:spChg chg="mod">
          <ac:chgData name="Chris Chan" userId="8500ae19-c3f0-4a31-b7f7-e9c9e28b9d72" providerId="ADAL" clId="{BEB41E79-C60A-41F6-9E30-A902E10334C0}" dt="2023-04-05T16:00:01.791" v="1408" actId="20577"/>
          <ac:spMkLst>
            <pc:docMk/>
            <pc:sldMk cId="2482088845" sldId="2141411451"/>
            <ac:spMk id="6" creationId="{D66876B6-6B89-5842-800F-D3EAFA21F9A4}"/>
          </ac:spMkLst>
        </pc:spChg>
        <pc:spChg chg="add mod">
          <ac:chgData name="Chris Chan" userId="8500ae19-c3f0-4a31-b7f7-e9c9e28b9d72" providerId="ADAL" clId="{BEB41E79-C60A-41F6-9E30-A902E10334C0}" dt="2023-04-05T16:08:42.151" v="1483" actId="207"/>
          <ac:spMkLst>
            <pc:docMk/>
            <pc:sldMk cId="2482088845" sldId="2141411451"/>
            <ac:spMk id="10" creationId="{B2FF9E16-9F26-42AD-9C8C-BEA521BBF009}"/>
          </ac:spMkLst>
        </pc:spChg>
        <pc:grpChg chg="del">
          <ac:chgData name="Chris Chan" userId="8500ae19-c3f0-4a31-b7f7-e9c9e28b9d72" providerId="ADAL" clId="{BEB41E79-C60A-41F6-9E30-A902E10334C0}" dt="2023-04-05T15:59:42.911" v="1394" actId="478"/>
          <ac:grpSpMkLst>
            <pc:docMk/>
            <pc:sldMk cId="2482088845" sldId="2141411451"/>
            <ac:grpSpMk id="2" creationId="{D08C2200-8E80-4945-97E4-8C2092E603CC}"/>
          </ac:grpSpMkLst>
        </pc:grpChg>
        <pc:picChg chg="add mod">
          <ac:chgData name="Chris Chan" userId="8500ae19-c3f0-4a31-b7f7-e9c9e28b9d72" providerId="ADAL" clId="{BEB41E79-C60A-41F6-9E30-A902E10334C0}" dt="2023-04-05T15:59:48.500" v="1397" actId="1076"/>
          <ac:picMkLst>
            <pc:docMk/>
            <pc:sldMk cId="2482088845" sldId="2141411451"/>
            <ac:picMk id="9" creationId="{CF845FF6-1174-4F54-AE08-A2EC7C70C954}"/>
          </ac:picMkLst>
        </pc:picChg>
      </pc:sldChg>
      <pc:sldChg chg="add del">
        <pc:chgData name="Chris Chan" userId="8500ae19-c3f0-4a31-b7f7-e9c9e28b9d72" providerId="ADAL" clId="{BEB41E79-C60A-41F6-9E30-A902E10334C0}" dt="2023-04-05T15:57:15.932" v="1308" actId="47"/>
        <pc:sldMkLst>
          <pc:docMk/>
          <pc:sldMk cId="4132999509" sldId="2141411451"/>
        </pc:sldMkLst>
      </pc:sldChg>
      <pc:sldChg chg="addSp delSp modSp add del mod ord modClrScheme chgLayout">
        <pc:chgData name="Chris Chan" userId="8500ae19-c3f0-4a31-b7f7-e9c9e28b9d72" providerId="ADAL" clId="{BEB41E79-C60A-41F6-9E30-A902E10334C0}" dt="2023-04-06T13:00:10.968" v="1748" actId="47"/>
        <pc:sldMkLst>
          <pc:docMk/>
          <pc:sldMk cId="2326404715" sldId="2141411452"/>
        </pc:sldMkLst>
        <pc:spChg chg="del mod ord">
          <ac:chgData name="Chris Chan" userId="8500ae19-c3f0-4a31-b7f7-e9c9e28b9d72" providerId="ADAL" clId="{BEB41E79-C60A-41F6-9E30-A902E10334C0}" dt="2023-04-06T12:56:33.069" v="1715" actId="478"/>
          <ac:spMkLst>
            <pc:docMk/>
            <pc:sldMk cId="2326404715" sldId="2141411452"/>
            <ac:spMk id="5" creationId="{7A11AE77-9C73-504A-BCBC-2A80957C415B}"/>
          </ac:spMkLst>
        </pc:spChg>
        <pc:spChg chg="mod ord">
          <ac:chgData name="Chris Chan" userId="8500ae19-c3f0-4a31-b7f7-e9c9e28b9d72" providerId="ADAL" clId="{BEB41E79-C60A-41F6-9E30-A902E10334C0}" dt="2023-04-06T12:56:46.853" v="1721" actId="207"/>
          <ac:spMkLst>
            <pc:docMk/>
            <pc:sldMk cId="2326404715" sldId="2141411452"/>
            <ac:spMk id="6" creationId="{D66876B6-6B89-5842-800F-D3EAFA21F9A4}"/>
          </ac:spMkLst>
        </pc:spChg>
        <pc:spChg chg="del mod ord">
          <ac:chgData name="Chris Chan" userId="8500ae19-c3f0-4a31-b7f7-e9c9e28b9d72" providerId="ADAL" clId="{BEB41E79-C60A-41F6-9E30-A902E10334C0}" dt="2023-04-06T12:56:24.235" v="1713" actId="700"/>
          <ac:spMkLst>
            <pc:docMk/>
            <pc:sldMk cId="2326404715" sldId="2141411452"/>
            <ac:spMk id="7" creationId="{9F2A9686-1BEA-264D-A152-555BF9472F41}"/>
          </ac:spMkLst>
        </pc:spChg>
        <pc:spChg chg="add mod ord">
          <ac:chgData name="Chris Chan" userId="8500ae19-c3f0-4a31-b7f7-e9c9e28b9d72" providerId="ADAL" clId="{BEB41E79-C60A-41F6-9E30-A902E10334C0}" dt="2023-04-06T12:56:48.770" v="1722" actId="207"/>
          <ac:spMkLst>
            <pc:docMk/>
            <pc:sldMk cId="2326404715" sldId="2141411452"/>
            <ac:spMk id="8" creationId="{91EADCF0-E3CE-424B-B4B5-438AC40DEDDA}"/>
          </ac:spMkLst>
        </pc:spChg>
        <pc:spChg chg="add del">
          <ac:chgData name="Chris Chan" userId="8500ae19-c3f0-4a31-b7f7-e9c9e28b9d72" providerId="ADAL" clId="{BEB41E79-C60A-41F6-9E30-A902E10334C0}" dt="2023-04-06T12:56:41.612" v="1719" actId="478"/>
          <ac:spMkLst>
            <pc:docMk/>
            <pc:sldMk cId="2326404715" sldId="2141411452"/>
            <ac:spMk id="10" creationId="{F44AADBB-DBE6-4B74-91A6-547FC4D86B39}"/>
          </ac:spMkLst>
        </pc:spChg>
        <pc:spChg chg="add mod">
          <ac:chgData name="Chris Chan" userId="8500ae19-c3f0-4a31-b7f7-e9c9e28b9d72" providerId="ADAL" clId="{BEB41E79-C60A-41F6-9E30-A902E10334C0}" dt="2023-04-06T12:57:24.524" v="1744" actId="122"/>
          <ac:spMkLst>
            <pc:docMk/>
            <pc:sldMk cId="2326404715" sldId="2141411452"/>
            <ac:spMk id="11" creationId="{A7FB488B-9416-4379-8A3F-37BA0A45BDBA}"/>
          </ac:spMkLst>
        </pc:spChg>
        <pc:grpChg chg="del">
          <ac:chgData name="Chris Chan" userId="8500ae19-c3f0-4a31-b7f7-e9c9e28b9d72" providerId="ADAL" clId="{BEB41E79-C60A-41F6-9E30-A902E10334C0}" dt="2023-04-06T12:56:36.036" v="1716" actId="478"/>
          <ac:grpSpMkLst>
            <pc:docMk/>
            <pc:sldMk cId="2326404715" sldId="2141411452"/>
            <ac:grpSpMk id="2" creationId="{D08C2200-8E80-4945-97E4-8C2092E603CC}"/>
          </ac:grpSpMkLst>
        </pc:grpChg>
      </pc:sldChg>
      <pc:sldChg chg="addSp delSp modSp add mod ord">
        <pc:chgData name="Chris Chan" userId="8500ae19-c3f0-4a31-b7f7-e9c9e28b9d72" providerId="ADAL" clId="{BEB41E79-C60A-41F6-9E30-A902E10334C0}" dt="2023-04-06T13:14:00.828" v="1791" actId="1076"/>
        <pc:sldMkLst>
          <pc:docMk/>
          <pc:sldMk cId="3136424397" sldId="2141411453"/>
        </pc:sldMkLst>
        <pc:spChg chg="mod">
          <ac:chgData name="Chris Chan" userId="8500ae19-c3f0-4a31-b7f7-e9c9e28b9d72" providerId="ADAL" clId="{BEB41E79-C60A-41F6-9E30-A902E10334C0}" dt="2023-04-06T13:00:20.912" v="1772" actId="20577"/>
          <ac:spMkLst>
            <pc:docMk/>
            <pc:sldMk cId="3136424397" sldId="2141411453"/>
            <ac:spMk id="5" creationId="{7A11AE77-9C73-504A-BCBC-2A80957C415B}"/>
          </ac:spMkLst>
        </pc:spChg>
        <pc:spChg chg="mod">
          <ac:chgData name="Chris Chan" userId="8500ae19-c3f0-4a31-b7f7-e9c9e28b9d72" providerId="ADAL" clId="{BEB41E79-C60A-41F6-9E30-A902E10334C0}" dt="2023-04-06T13:00:23.830" v="1773" actId="6549"/>
          <ac:spMkLst>
            <pc:docMk/>
            <pc:sldMk cId="3136424397" sldId="2141411453"/>
            <ac:spMk id="6" creationId="{D66876B6-6B89-5842-800F-D3EAFA21F9A4}"/>
          </ac:spMkLst>
        </pc:spChg>
        <pc:grpChg chg="del">
          <ac:chgData name="Chris Chan" userId="8500ae19-c3f0-4a31-b7f7-e9c9e28b9d72" providerId="ADAL" clId="{BEB41E79-C60A-41F6-9E30-A902E10334C0}" dt="2023-04-06T13:00:25.173" v="1774" actId="478"/>
          <ac:grpSpMkLst>
            <pc:docMk/>
            <pc:sldMk cId="3136424397" sldId="2141411453"/>
            <ac:grpSpMk id="2" creationId="{D08C2200-8E80-4945-97E4-8C2092E603CC}"/>
          </ac:grpSpMkLst>
        </pc:grpChg>
        <pc:picChg chg="add mod">
          <ac:chgData name="Chris Chan" userId="8500ae19-c3f0-4a31-b7f7-e9c9e28b9d72" providerId="ADAL" clId="{BEB41E79-C60A-41F6-9E30-A902E10334C0}" dt="2023-04-06T13:14:00.828" v="1791" actId="1076"/>
          <ac:picMkLst>
            <pc:docMk/>
            <pc:sldMk cId="3136424397" sldId="2141411453"/>
            <ac:picMk id="9" creationId="{BF13C956-52FB-42AB-ACD1-B880A536EE01}"/>
          </ac:picMkLst>
        </pc:picChg>
      </pc:sldChg>
      <pc:sldChg chg="addSp modSp add mod">
        <pc:chgData name="Chris Chan" userId="8500ae19-c3f0-4a31-b7f7-e9c9e28b9d72" providerId="ADAL" clId="{BEB41E79-C60A-41F6-9E30-A902E10334C0}" dt="2023-04-06T13:32:23.085" v="1810" actId="1076"/>
        <pc:sldMkLst>
          <pc:docMk/>
          <pc:sldMk cId="3332102345" sldId="2141411454"/>
        </pc:sldMkLst>
        <pc:spChg chg="add mod">
          <ac:chgData name="Chris Chan" userId="8500ae19-c3f0-4a31-b7f7-e9c9e28b9d72" providerId="ADAL" clId="{BEB41E79-C60A-41F6-9E30-A902E10334C0}" dt="2023-04-06T13:29:46.133" v="1807" actId="164"/>
          <ac:spMkLst>
            <pc:docMk/>
            <pc:sldMk cId="3332102345" sldId="2141411454"/>
            <ac:spMk id="4" creationId="{5B9F8BE4-56A4-4EE6-9074-2CEBAD91F55E}"/>
          </ac:spMkLst>
        </pc:spChg>
        <pc:spChg chg="mod">
          <ac:chgData name="Chris Chan" userId="8500ae19-c3f0-4a31-b7f7-e9c9e28b9d72" providerId="ADAL" clId="{BEB41E79-C60A-41F6-9E30-A902E10334C0}" dt="2023-04-06T13:29:38.209" v="1806" actId="1076"/>
          <ac:spMkLst>
            <pc:docMk/>
            <pc:sldMk cId="3332102345" sldId="2141411454"/>
            <ac:spMk id="5" creationId="{7A11AE77-9C73-504A-BCBC-2A80957C415B}"/>
          </ac:spMkLst>
        </pc:spChg>
        <pc:spChg chg="add mod">
          <ac:chgData name="Chris Chan" userId="8500ae19-c3f0-4a31-b7f7-e9c9e28b9d72" providerId="ADAL" clId="{BEB41E79-C60A-41F6-9E30-A902E10334C0}" dt="2023-04-06T13:29:46.133" v="1807" actId="164"/>
          <ac:spMkLst>
            <pc:docMk/>
            <pc:sldMk cId="3332102345" sldId="2141411454"/>
            <ac:spMk id="8" creationId="{F0B11139-80D7-4AFF-A489-2CF6A0553123}"/>
          </ac:spMkLst>
        </pc:spChg>
        <pc:grpChg chg="add mod">
          <ac:chgData name="Chris Chan" userId="8500ae19-c3f0-4a31-b7f7-e9c9e28b9d72" providerId="ADAL" clId="{BEB41E79-C60A-41F6-9E30-A902E10334C0}" dt="2023-04-06T13:29:46.133" v="1807" actId="164"/>
          <ac:grpSpMkLst>
            <pc:docMk/>
            <pc:sldMk cId="3332102345" sldId="2141411454"/>
            <ac:grpSpMk id="9" creationId="{EF3A90D3-812B-408B-96D5-2CB2DB48C522}"/>
          </ac:grpSpMkLst>
        </pc:grpChg>
        <pc:picChg chg="add mod">
          <ac:chgData name="Chris Chan" userId="8500ae19-c3f0-4a31-b7f7-e9c9e28b9d72" providerId="ADAL" clId="{BEB41E79-C60A-41F6-9E30-A902E10334C0}" dt="2023-04-06T13:29:46.133" v="1807" actId="164"/>
          <ac:picMkLst>
            <pc:docMk/>
            <pc:sldMk cId="3332102345" sldId="2141411454"/>
            <ac:picMk id="3" creationId="{2ABB1C77-EFF1-4ABE-89D5-E6E0226106FD}"/>
          </ac:picMkLst>
        </pc:picChg>
        <pc:picChg chg="add mod">
          <ac:chgData name="Chris Chan" userId="8500ae19-c3f0-4a31-b7f7-e9c9e28b9d72" providerId="ADAL" clId="{BEB41E79-C60A-41F6-9E30-A902E10334C0}" dt="2023-04-06T13:32:23.085" v="1810" actId="1076"/>
          <ac:picMkLst>
            <pc:docMk/>
            <pc:sldMk cId="3332102345" sldId="2141411454"/>
            <ac:picMk id="11" creationId="{DD9C1FD5-01B5-461E-A67C-65C49473AC1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CB039E-EBFE-4C4E-87F8-4CFDD290A2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E3B72-DD2E-8242-A533-989A325844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67E3-89B6-B446-9B1C-ADA082D5D6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BD5A5-702C-3E43-A3F0-6BE243B08E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E647-1BCF-454E-9452-6B0E3B2EA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C3E75-61A5-A04E-9137-8F818BCE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0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175A-ACA4-A14D-B3B7-C6BF776E651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D479-8E5A-CA4A-8313-7FBA747D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407AE-7BE4-2F42-9A07-B67989F029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9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12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M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C39881-1FD5-8F48-9488-52FD868005EC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032FA-C921-9847-9DA3-B397D5D62B0B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E91F2FB-D097-3C49-9C54-B4F1A358D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2671-9EF8-4644-BA8D-AE30CF79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833C-78BF-6A47-BC84-1EC93C7E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C38A-CF73-3B4C-944E-02D6B21C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88EE-9934-1143-9C94-9560DD4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4786-DFAB-CF42-847A-D54D1FA8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522-24ED-2341-8EC3-92F9E24F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5A1C-3102-F144-928E-8C84E5AD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0FDC-F4A9-8E42-A206-90396F9D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8129-D2FE-6B49-A7C2-44D9268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23C0-5285-1449-86CB-52EF14B6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EBF5-A0E8-884F-8AB3-91664F53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056C-CD39-0843-B0EB-A17C5426A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13BBF-1968-714F-8972-6AFDB186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8E19F-8BD8-2F43-B146-FBCD6A18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95F4-9127-9640-9172-4CADEF08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646D-4331-EA41-8326-ECBBE53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085B-F722-7C4E-8C36-3D311395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7A405-A492-F843-AE8D-15C1E4CB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78597-0B1B-5D40-9171-19A28DD5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33039-7399-574B-AEB6-BC85CFB25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509F5-DDD0-3A4E-B11D-BB0F660EA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FC5B0-FF06-1148-AD9C-653C68B9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8072B-E961-9E46-A3D8-3DA1FA93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8980D-0572-474B-880F-448A359E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7BD6-0956-0C48-BC71-99D128D4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9891C-F161-8241-ADFA-4A0F642E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5B802-6DA2-9C41-9229-A3B455D0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75474-7D5A-5245-A14E-AF8EA5AB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B5BD-5725-3546-BCC2-E481208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89503-3461-6243-B134-42BBE653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5370F-D973-064F-B38B-09507B2B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6E7-2291-F141-8A8B-4759860A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DB4F-0CDA-294F-A643-0B90E043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4663-9A8D-E84C-8A77-A1D4217A3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A185-C9D4-4549-81B2-E9141959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7B7E5-58D5-5540-AC49-3E2BE8FC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53CB-8CD2-7847-B3D1-A3F9BB85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6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C62C-5DB5-1A41-B984-2889694A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88CF-30B9-D34E-9401-F654AED03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11B2-3AA0-574A-B9AA-9B4DEDD84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CCB06-0C3D-A241-AC68-CBDF0FBE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7A97-413F-3F48-9167-23F21984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CAA3-01CE-0C4A-B757-3F22C338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1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043-BD0C-5648-ADF0-44A8BE45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0C3FB-CD2A-834F-BA52-0397EBFF0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4815-6B2B-6F46-884D-C7574AE7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8D2-815B-0449-AA1C-777BCCFF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8BC3-7892-5640-9727-1C5D2D15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9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66098-704F-5043-9666-11E51685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4FEB7-5EBB-604A-A944-9584A66E2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D9E1-2BB4-CD4F-B5AD-33C32AD9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EB06-C02D-364C-846C-85089CAF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8281-39C8-9040-B843-7FDECC1D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F92E3-660A-C644-B4E3-729D45A8B5A5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 userDrawn="1"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93881-0896-664D-B9CC-095577BAA16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55B16-6C4D-CD41-9D2F-DC6BF5DF2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C80533C-4451-9E4B-9ABF-55D83C3D5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6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828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M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C39881-1FD5-8F48-9488-52FD868005EC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032FA-C921-9847-9DA3-B397D5D62B0B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E91F2FB-D097-3C49-9C54-B4F1A358D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F92E3-660A-C644-B4E3-729D45A8B5A5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 userDrawn="1"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93881-0896-664D-B9CC-095577BAA16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55B16-6C4D-CD41-9D2F-DC6BF5DF2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C80533C-4451-9E4B-9ABF-55D83C3D5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761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 w/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0AA71-3F29-7D42-A8DF-0FF223A49A0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2A860601-1681-574E-80BF-2B0C5B27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ECEA7E-0754-3442-9FAA-8F3234EB989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785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173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B2AE2165-A9C9-DA47-9603-18A55BCDD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86E2-5684-B947-82D6-B3CBEE926B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901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53EFB2E1-C390-044E-9109-B08B4184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6CC5A-5495-124B-9B68-70F264B7D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32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71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 w/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0AA71-3F29-7D42-A8DF-0FF223A49A0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444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4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75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670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64F2-3337-0240-B52D-44CB976F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34DA5-F70A-FB48-8B9B-0C8B6BABA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F51E-C18E-334B-9B20-0CC511B3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8125-5A1C-7C40-936E-E1281B3C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A8BE-BE4A-9D43-9495-B8FA5A4B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DA3A4-F6B6-214B-8B31-90297F55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FDA89-139B-514B-B332-1399CD2F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563-FC12-CA45-BF27-2A2CE5E75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2FBE-0471-2F45-8474-1A9B4D5D3AA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C484-3F22-AE4F-8D0B-86401AC0A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B3D3-214D-C349-AC18-E8B1D006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7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conda.io/en/latest/miniconda.html#latest-miniconda-installer-links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conda.io/en/latest/miniconda.html#latest-miniconda-installer-links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B66A77D-09E0-4246-88FA-25B304E0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716" t="20249" r="3424" b="7751"/>
          <a:stretch/>
        </p:blipFill>
        <p:spPr>
          <a:xfrm>
            <a:off x="-2247" y="-1"/>
            <a:ext cx="12194248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71AC6-88DC-6E4C-AFB3-60AD3CD70336}"/>
              </a:ext>
            </a:extLst>
          </p:cNvPr>
          <p:cNvSpPr/>
          <p:nvPr/>
        </p:nvSpPr>
        <p:spPr>
          <a:xfrm>
            <a:off x="3000375" y="0"/>
            <a:ext cx="6129338" cy="3331923"/>
          </a:xfrm>
          <a:prstGeom prst="rect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>
            <a:solidFill>
              <a:srgbClr val="08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1DE20-3DEB-3148-91D3-38099E03DB2D}"/>
              </a:ext>
            </a:extLst>
          </p:cNvPr>
          <p:cNvSpPr txBox="1"/>
          <p:nvPr/>
        </p:nvSpPr>
        <p:spPr>
          <a:xfrm>
            <a:off x="-2247" y="473668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spc="400">
                <a:solidFill>
                  <a:schemeClr val="bg1"/>
                </a:solidFill>
              </a:rPr>
              <a:t>00_SETUP	2023-04-06</a:t>
            </a:r>
            <a:endParaRPr lang="en-US" sz="2000" spc="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91E0-7DB2-4C4D-8A9B-69886B34BFCC}"/>
              </a:ext>
            </a:extLst>
          </p:cNvPr>
          <p:cNvSpPr txBox="1"/>
          <p:nvPr/>
        </p:nvSpPr>
        <p:spPr>
          <a:xfrm>
            <a:off x="0" y="586572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E6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ISS-ESG.COM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20C33-5943-6F43-B7F2-AA3874C883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82080" y="1028359"/>
            <a:ext cx="4930776" cy="13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5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Editor / 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3A90D3-812B-408B-96D5-2CB2DB48C522}"/>
              </a:ext>
            </a:extLst>
          </p:cNvPr>
          <p:cNvGrpSpPr/>
          <p:nvPr/>
        </p:nvGrpSpPr>
        <p:grpSpPr>
          <a:xfrm>
            <a:off x="109472" y="729762"/>
            <a:ext cx="5904487" cy="4793538"/>
            <a:chOff x="109472" y="729762"/>
            <a:chExt cx="5904487" cy="47935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BB1C77-EFF1-4ABE-89D5-E6E022610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72" y="729762"/>
              <a:ext cx="5904487" cy="479353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B9F8BE4-56A4-4EE6-9074-2CEBAD91F55E}"/>
                </a:ext>
              </a:extLst>
            </p:cNvPr>
            <p:cNvSpPr/>
            <p:nvPr/>
          </p:nvSpPr>
          <p:spPr>
            <a:xfrm>
              <a:off x="659423" y="1201684"/>
              <a:ext cx="545123" cy="128153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B11139-80D7-4AFF-A489-2CF6A0553123}"/>
                </a:ext>
              </a:extLst>
            </p:cNvPr>
            <p:cNvSpPr/>
            <p:nvPr/>
          </p:nvSpPr>
          <p:spPr>
            <a:xfrm>
              <a:off x="1866900" y="3819657"/>
              <a:ext cx="691662" cy="110506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C1FD5-01B5-461E-A67C-65C49473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29" y="1287606"/>
            <a:ext cx="6583764" cy="53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0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5FAFE4F-680C-1641-9BB9-46779CF7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83" t="14134" r="9536" b="51983"/>
          <a:stretch/>
        </p:blipFill>
        <p:spPr>
          <a:xfrm>
            <a:off x="10071" y="3128962"/>
            <a:ext cx="12192000" cy="37290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F5A9A5-1715-1F4B-AD7C-322A60B29986}"/>
              </a:ext>
            </a:extLst>
          </p:cNvPr>
          <p:cNvSpPr/>
          <p:nvPr/>
        </p:nvSpPr>
        <p:spPr>
          <a:xfrm>
            <a:off x="10071" y="8468"/>
            <a:ext cx="3704680" cy="6833917"/>
          </a:xfrm>
          <a:prstGeom prst="rect">
            <a:avLst/>
          </a:prstGeom>
          <a:solidFill>
            <a:srgbClr val="394C5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2EE42-E7C9-C749-B7F5-4C9555673477}"/>
              </a:ext>
            </a:extLst>
          </p:cNvPr>
          <p:cNvSpPr txBox="1"/>
          <p:nvPr/>
        </p:nvSpPr>
        <p:spPr>
          <a:xfrm>
            <a:off x="5399548" y="1564379"/>
            <a:ext cx="5113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2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00_SETUP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2B2D3-9264-0A4B-85DB-300C7ADBFA38}"/>
              </a:ext>
            </a:extLst>
          </p:cNvPr>
          <p:cNvSpPr txBox="1"/>
          <p:nvPr/>
        </p:nvSpPr>
        <p:spPr>
          <a:xfrm>
            <a:off x="5428124" y="2711974"/>
            <a:ext cx="5113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F34F2-D597-1A4D-B53D-AB8F9DCF64DA}"/>
              </a:ext>
            </a:extLst>
          </p:cNvPr>
          <p:cNvSpPr txBox="1"/>
          <p:nvPr/>
        </p:nvSpPr>
        <p:spPr>
          <a:xfrm>
            <a:off x="5428124" y="4020528"/>
            <a:ext cx="511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2023-04-06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7F13B4-FFB9-C949-BE8C-0AEA6DE10904}"/>
              </a:ext>
            </a:extLst>
          </p:cNvPr>
          <p:cNvGrpSpPr/>
          <p:nvPr/>
        </p:nvGrpSpPr>
        <p:grpSpPr>
          <a:xfrm>
            <a:off x="383720" y="5156020"/>
            <a:ext cx="3331030" cy="1094164"/>
            <a:chOff x="383720" y="5156020"/>
            <a:chExt cx="3331030" cy="10941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B89F07-F046-A449-85EA-622FE8F031B6}"/>
                </a:ext>
              </a:extLst>
            </p:cNvPr>
            <p:cNvSpPr txBox="1"/>
            <p:nvPr/>
          </p:nvSpPr>
          <p:spPr>
            <a:xfrm>
              <a:off x="485775" y="5942407"/>
              <a:ext cx="3228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60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ISS-ESG.COM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A749F0-9B78-7243-B78A-1DD24147B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83720" y="5156020"/>
              <a:ext cx="2947308" cy="787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74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</a:t>
            </a:r>
            <a:endParaRPr kumimoji="0" lang="en-US" sz="2400" b="0" i="0" u="none" strike="noStrike" kern="1200" cap="none" spc="600" normalizeH="0" baseline="0" noProof="0" dirty="0">
              <a:ln>
                <a:noFill/>
              </a:ln>
              <a:solidFill>
                <a:srgbClr val="00F8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Anaconda &amp; 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Project Files (easier)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Miniconda3 &amp;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t Files (harder)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Source Code Editor (IDE)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Troubleshooting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103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Project Files for this course are located on </a:t>
            </a:r>
            <a:r>
              <a:rPr lang="en-US" sz="2000" dirty="0" err="1"/>
              <a:t>sharepoint</a:t>
            </a:r>
            <a:r>
              <a:rPr lang="en-US" sz="2000" dirty="0"/>
              <a:t> (Please MAKE A COPY, don’t sync)</a:t>
            </a:r>
          </a:p>
          <a:p>
            <a:pPr lvl="1"/>
            <a:endParaRPr lang="en-US" sz="1600" dirty="0"/>
          </a:p>
          <a:p>
            <a:r>
              <a:rPr lang="en-US" sz="2000" dirty="0"/>
              <a:t>Download this to your desired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29DA-08F3-4842-A003-4C574E1934F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47F2C-8A9F-493E-800C-6DEEEED8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80" y="2241983"/>
            <a:ext cx="5598738" cy="2941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564D5-5297-4536-AE65-BFFAF448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9" y="3508311"/>
            <a:ext cx="6680773" cy="27501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90871-7B1D-41C9-9CB9-ACB44058AD2D}"/>
              </a:ext>
            </a:extLst>
          </p:cNvPr>
          <p:cNvSpPr/>
          <p:nvPr/>
        </p:nvSpPr>
        <p:spPr>
          <a:xfrm>
            <a:off x="4298302" y="6089780"/>
            <a:ext cx="429208" cy="16872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2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Alternatively you can useminiconda3 which contains the python program for this course</a:t>
            </a:r>
          </a:p>
          <a:p>
            <a:pPr lvl="1"/>
            <a:r>
              <a:rPr lang="en-US" sz="2000" dirty="0">
                <a:hlinkClick r:id="rId2"/>
              </a:rPr>
              <a:t>https://docs.conda.io/en/latest/miniconda.html#latest-miniconda-installer-links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Please select the latest correct distribution for you computer Operating System and run the .exe or installer file. </a:t>
            </a:r>
          </a:p>
          <a:p>
            <a:endParaRPr lang="en-US" sz="2400" dirty="0"/>
          </a:p>
          <a:p>
            <a:r>
              <a:rPr lang="en-US" sz="2400" dirty="0"/>
              <a:t>Once installation is complete</a:t>
            </a:r>
          </a:p>
          <a:p>
            <a:r>
              <a:rPr lang="en-US" sz="2400" dirty="0"/>
              <a:t>Open it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Miniconda3 &amp; Project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45FF6-1174-4F54-AE08-A2EC7C70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35" y="3090498"/>
            <a:ext cx="6082374" cy="365666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2FF9E16-9F26-42AD-9C8C-BEA521BBF009}"/>
              </a:ext>
            </a:extLst>
          </p:cNvPr>
          <p:cNvSpPr/>
          <p:nvPr/>
        </p:nvSpPr>
        <p:spPr>
          <a:xfrm>
            <a:off x="8251468" y="3849976"/>
            <a:ext cx="895927" cy="9328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8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Alternatively you can useminiconda3 which contains the python program for this course</a:t>
            </a:r>
          </a:p>
          <a:p>
            <a:pPr lvl="1"/>
            <a:r>
              <a:rPr lang="en-US" sz="2000" dirty="0">
                <a:hlinkClick r:id="rId2"/>
              </a:rPr>
              <a:t>https://docs.conda.io/en/latest/miniconda.html#latest-miniconda-installer-links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Please select the latest correct distribution for you computer Operating System and run the .exe or installer file. </a:t>
            </a:r>
          </a:p>
          <a:p>
            <a:endParaRPr lang="en-US" sz="2400" dirty="0"/>
          </a:p>
          <a:p>
            <a:r>
              <a:rPr lang="en-US" sz="2400" dirty="0"/>
              <a:t>Once installation is complete</a:t>
            </a:r>
          </a:p>
          <a:p>
            <a:r>
              <a:rPr lang="en-US" sz="2400" dirty="0"/>
              <a:t>You can find the application here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Miniconda3 &amp; Project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8C2200-8E80-4945-97E4-8C2092E603CC}"/>
              </a:ext>
            </a:extLst>
          </p:cNvPr>
          <p:cNvGrpSpPr/>
          <p:nvPr/>
        </p:nvGrpSpPr>
        <p:grpSpPr>
          <a:xfrm>
            <a:off x="6703403" y="3131469"/>
            <a:ext cx="4038488" cy="3498308"/>
            <a:chOff x="6703403" y="3131469"/>
            <a:chExt cx="4038488" cy="34983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39385A-A756-4B8F-A579-12F2EB93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3403" y="3131469"/>
              <a:ext cx="4038488" cy="349830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1DC327-BFBD-4EA6-B60D-2ED41E6E6A34}"/>
                </a:ext>
              </a:extLst>
            </p:cNvPr>
            <p:cNvSpPr/>
            <p:nvPr/>
          </p:nvSpPr>
          <p:spPr>
            <a:xfrm>
              <a:off x="8608291" y="4608945"/>
              <a:ext cx="951345" cy="184727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2015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Miniconda3 &amp; Project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2E8DA0-235A-4605-B887-5C00CD6C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" y="162168"/>
            <a:ext cx="8255471" cy="43174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33FD346-31DA-4621-80C2-BB65B505D772}"/>
              </a:ext>
            </a:extLst>
          </p:cNvPr>
          <p:cNvGrpSpPr/>
          <p:nvPr/>
        </p:nvGrpSpPr>
        <p:grpSpPr>
          <a:xfrm>
            <a:off x="3674686" y="2175407"/>
            <a:ext cx="8255471" cy="4317468"/>
            <a:chOff x="1430861" y="1405895"/>
            <a:chExt cx="9326277" cy="48774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344B31-C4C1-4FD1-9FAB-AD4444C1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0861" y="1405895"/>
              <a:ext cx="9326277" cy="4877481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CAFD3EB-07A9-448F-8554-D5BA1D4D0343}"/>
                </a:ext>
              </a:extLst>
            </p:cNvPr>
            <p:cNvSpPr/>
            <p:nvPr/>
          </p:nvSpPr>
          <p:spPr>
            <a:xfrm>
              <a:off x="6096001" y="2707868"/>
              <a:ext cx="2595418" cy="29395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527F8C-8310-4D25-A94D-9E8060C437FD}"/>
                </a:ext>
              </a:extLst>
            </p:cNvPr>
            <p:cNvGrpSpPr/>
            <p:nvPr/>
          </p:nvGrpSpPr>
          <p:grpSpPr>
            <a:xfrm>
              <a:off x="1888837" y="1770377"/>
              <a:ext cx="6017490" cy="861987"/>
              <a:chOff x="1888837" y="1770377"/>
              <a:chExt cx="6017490" cy="861987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01DC327-BFBD-4EA6-B60D-2ED41E6E6A34}"/>
                  </a:ext>
                </a:extLst>
              </p:cNvPr>
              <p:cNvSpPr/>
              <p:nvPr/>
            </p:nvSpPr>
            <p:spPr>
              <a:xfrm>
                <a:off x="6169891" y="2447637"/>
                <a:ext cx="951345" cy="1847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FCF6E54-5C92-40CC-8C36-D0126EE415D4}"/>
                  </a:ext>
                </a:extLst>
              </p:cNvPr>
              <p:cNvSpPr/>
              <p:nvPr/>
            </p:nvSpPr>
            <p:spPr>
              <a:xfrm>
                <a:off x="1888837" y="1770377"/>
                <a:ext cx="6017490" cy="29395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D11058-B176-433C-A502-3FA6DE72F5AD}"/>
              </a:ext>
            </a:extLst>
          </p:cNvPr>
          <p:cNvSpPr/>
          <p:nvPr/>
        </p:nvSpPr>
        <p:spPr>
          <a:xfrm>
            <a:off x="1764145" y="519790"/>
            <a:ext cx="3925455" cy="28204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4AA3EC-2111-4C22-901B-CEE5989C7557}"/>
              </a:ext>
            </a:extLst>
          </p:cNvPr>
          <p:cNvSpPr/>
          <p:nvPr/>
        </p:nvSpPr>
        <p:spPr>
          <a:xfrm rot="1911258">
            <a:off x="2385457" y="1383715"/>
            <a:ext cx="1625600" cy="1016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E0BEF-844F-44E7-A90A-17E99C16DB53}"/>
              </a:ext>
            </a:extLst>
          </p:cNvPr>
          <p:cNvSpPr txBox="1"/>
          <p:nvPr/>
        </p:nvSpPr>
        <p:spPr>
          <a:xfrm rot="10800000" flipH="1" flipV="1">
            <a:off x="228748" y="850900"/>
            <a:ext cx="2390518" cy="1477328"/>
          </a:xfrm>
          <a:prstGeom prst="rect">
            <a:avLst/>
          </a:prstGeom>
          <a:noFill/>
          <a:ln>
            <a:solidFill>
              <a:srgbClr val="00E6C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you </a:t>
            </a:r>
            <a:r>
              <a:rPr lang="en-US" dirty="0" err="1">
                <a:solidFill>
                  <a:schemeClr val="bg1"/>
                </a:solidFill>
              </a:rPr>
              <a:t>miniconda</a:t>
            </a:r>
            <a:r>
              <a:rPr lang="en-US" dirty="0">
                <a:solidFill>
                  <a:schemeClr val="bg1"/>
                </a:solidFill>
              </a:rPr>
              <a:t> prompt change your directory to your downloaded project folder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8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Miniconda3 &amp; Project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 recommend VS Code or </a:t>
            </a:r>
            <a:r>
              <a:rPr lang="en-US" sz="2000" dirty="0" err="1"/>
              <a:t>Jupyter</a:t>
            </a:r>
            <a:r>
              <a:rPr lang="en-US" sz="2000" dirty="0"/>
              <a:t> Lab</a:t>
            </a:r>
          </a:p>
          <a:p>
            <a:pPr lvl="1"/>
            <a:endParaRPr lang="en-US" sz="1600" dirty="0"/>
          </a:p>
          <a:p>
            <a:r>
              <a:rPr lang="en-US" sz="2000" dirty="0"/>
              <a:t>VS Code</a:t>
            </a:r>
          </a:p>
          <a:p>
            <a:pPr lvl="1"/>
            <a:r>
              <a:rPr lang="en-US" sz="1600" dirty="0">
                <a:hlinkClick r:id="rId2"/>
              </a:rPr>
              <a:t>https://code.visualstudio.com/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 err="1"/>
              <a:t>Jupyter</a:t>
            </a:r>
            <a:r>
              <a:rPr lang="en-US" sz="2000" dirty="0"/>
              <a:t> Lab</a:t>
            </a:r>
          </a:p>
          <a:p>
            <a:pPr lvl="1"/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29DA-08F3-4842-A003-4C574E1934F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Now installed your desired Source Code Editor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74F251-B170-46CC-A477-6B0075AD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41" y="3964276"/>
            <a:ext cx="7927688" cy="5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Python is a calculator, a programmable calculator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make our life easier, packages written in python contains pre-built calculation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Packages are like your sin or Exp button here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Miniconda</a:t>
            </a:r>
            <a:r>
              <a:rPr lang="en-US" sz="2000" dirty="0">
                <a:solidFill>
                  <a:schemeClr val="bg1"/>
                </a:solidFill>
              </a:rPr>
              <a:t> is a package manager that makes everything compatible</a:t>
            </a:r>
          </a:p>
        </p:txBody>
      </p:sp>
      <p:pic>
        <p:nvPicPr>
          <p:cNvPr id="6" name="Picture 5" descr="A picture containing text, electronics, calculator, black&#10;&#10;Description automatically generated">
            <a:extLst>
              <a:ext uri="{FF2B5EF4-FFF2-40B4-BE49-F238E27FC236}">
                <a16:creationId xmlns:a16="http://schemas.microsoft.com/office/drawing/2014/main" id="{D7F519F5-EDA9-4C95-B881-D9BEA665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320" y="1939636"/>
            <a:ext cx="3820680" cy="382068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EB1EDD6-950F-41A3-9B5F-D82D0C71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FFBE"/>
                </a:solidFill>
              </a:rPr>
              <a:t>Miniconda3 &amp; Project Files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0DB40D-A9E1-42D6-937D-D0D3D86152BE}"/>
              </a:ext>
            </a:extLst>
          </p:cNvPr>
          <p:cNvCxnSpPr>
            <a:cxnSpLocks/>
          </p:cNvCxnSpPr>
          <p:nvPr/>
        </p:nvCxnSpPr>
        <p:spPr>
          <a:xfrm flipV="1">
            <a:off x="5929745" y="3962400"/>
            <a:ext cx="2373746" cy="25861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3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Editor / 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13C956-52FB-42AB-ACD1-B880A536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67" y="832355"/>
            <a:ext cx="7777887" cy="5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24397"/>
      </p:ext>
    </p:extLst>
  </p:cSld>
  <p:clrMapOvr>
    <a:masterClrMapping/>
  </p:clrMapOvr>
</p:sld>
</file>

<file path=ppt/theme/theme1.xml><?xml version="1.0" encoding="utf-8"?>
<a:theme xmlns:a="http://schemas.openxmlformats.org/drawingml/2006/main" name="1_I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I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70153319193479F3FA78A7756DF02" ma:contentTypeVersion="24" ma:contentTypeDescription="Create a new document." ma:contentTypeScope="" ma:versionID="ac235ec5f06231b1e921c772d0bf3e7c">
  <xsd:schema xmlns:xsd="http://www.w3.org/2001/XMLSchema" xmlns:xs="http://www.w3.org/2001/XMLSchema" xmlns:p="http://schemas.microsoft.com/office/2006/metadata/properties" xmlns:ns2="cf250b8e-edbd-4aa8-b06b-f974e0f32155" xmlns:ns3="2e1a65a3-58e9-4834-a900-cd338c687252" targetNamespace="http://schemas.microsoft.com/office/2006/metadata/properties" ma:root="true" ma:fieldsID="d937bac6dd25235c2c2e0650a5b33d89" ns2:_="" ns3:_="">
    <xsd:import namespace="cf250b8e-edbd-4aa8-b06b-f974e0f32155"/>
    <xsd:import namespace="2e1a65a3-58e9-4834-a900-cd338c687252"/>
    <xsd:element name="properties">
      <xsd:complexType>
        <xsd:sequence>
          <xsd:element name="documentManagement">
            <xsd:complexType>
              <xsd:all>
                <xsd:element ref="ns2:Novemberdataadded_x003f_" minOccurs="0"/>
                <xsd:element ref="ns2:Novemberdataincorporatedintodashboard_x0028_byMaura_x0029_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Ownership" minOccurs="0"/>
                <xsd:element ref="ns2:MediaLengthInSeconds" minOccurs="0"/>
                <xsd:element ref="ns2:MediaServiceLocation" minOccurs="0"/>
                <xsd:element ref="ns2:_Flow_SignoffStatus" minOccurs="0"/>
                <xsd:element ref="ns2:DataBasi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50b8e-edbd-4aa8-b06b-f974e0f32155" elementFormDefault="qualified">
    <xsd:import namespace="http://schemas.microsoft.com/office/2006/documentManagement/types"/>
    <xsd:import namespace="http://schemas.microsoft.com/office/infopath/2007/PartnerControls"/>
    <xsd:element name="Novemberdataadded_x003f_" ma:index="2" nillable="true" ma:displayName="February data added?" ma:default="Pending" ma:format="Dropdown" ma:internalName="Novemberdataadded_x003f_" ma:readOnly="false">
      <xsd:simpleType>
        <xsd:restriction base="dms:Choice">
          <xsd:enumeration value="Pending"/>
          <xsd:enumeration value="Yes"/>
        </xsd:restriction>
      </xsd:simpleType>
    </xsd:element>
    <xsd:element name="Novemberdataincorporatedintodashboard_x0028_byMaura_x0029_" ma:index="3" nillable="true" ma:displayName="February data incorporated into dashboard (by Maura)" ma:default="Pending" ma:format="Dropdown" ma:internalName="Novemberdataincorporatedintodashboard_x0028_byMaura_x0029_" ma:readOnly="false">
      <xsd:simpleType>
        <xsd:restriction base="dms:Choice">
          <xsd:enumeration value="Pending"/>
          <xsd:enumeration value="Incorporated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Ownership" ma:index="21" nillable="true" ma:displayName="Ownership" ma:format="Dropdown" ma:hidden="true" ma:internalName="Ownership" ma:readOnly="false">
      <xsd:simpleType>
        <xsd:restriction base="dms:Note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DataBasis" ma:index="25" nillable="true" ma:displayName="Data Basis" ma:format="Dropdown" ma:indexed="true" ma:internalName="DataBasis">
      <xsd:simpleType>
        <xsd:restriction base="dms:Text">
          <xsd:maxLength value="255"/>
        </xsd:restriction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598bf74a-d3be-4a92-b6f9-0aab25236a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a65a3-58e9-4834-a900-cd338c6872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8" nillable="true" ma:displayName="Taxonomy Catch All Column" ma:hidden="true" ma:list="{190c763e-9445-482d-aaba-d6f9883a1acd}" ma:internalName="TaxCatchAll" ma:showField="CatchAllData" ma:web="2e1a65a3-58e9-4834-a900-cd338c6872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250b8e-edbd-4aa8-b06b-f974e0f32155">
      <Terms xmlns="http://schemas.microsoft.com/office/infopath/2007/PartnerControls"/>
    </lcf76f155ced4ddcb4097134ff3c332f>
    <TaxCatchAll xmlns="2e1a65a3-58e9-4834-a900-cd338c687252" xsi:nil="true"/>
    <Ownership xmlns="cf250b8e-edbd-4aa8-b06b-f974e0f32155" xsi:nil="true"/>
    <Novemberdataincorporatedintodashboard_x0028_byMaura_x0029_ xmlns="cf250b8e-edbd-4aa8-b06b-f974e0f32155">Pending</Novemberdataincorporatedintodashboard_x0028_byMaura_x0029_>
    <_Flow_SignoffStatus xmlns="cf250b8e-edbd-4aa8-b06b-f974e0f32155" xsi:nil="true"/>
    <DataBasis xmlns="cf250b8e-edbd-4aa8-b06b-f974e0f32155" xsi:nil="true"/>
    <Novemberdataadded_x003f_ xmlns="cf250b8e-edbd-4aa8-b06b-f974e0f32155">Pending</Novemberdataadded_x003f_>
  </documentManagement>
</p:properties>
</file>

<file path=customXml/itemProps1.xml><?xml version="1.0" encoding="utf-8"?>
<ds:datastoreItem xmlns:ds="http://schemas.openxmlformats.org/officeDocument/2006/customXml" ds:itemID="{2BD76809-D1F3-4BE2-BC92-E3ECDB15ED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897CD4-A550-4262-B22B-F688ED8C0A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250b8e-edbd-4aa8-b06b-f974e0f32155"/>
    <ds:schemaRef ds:uri="2e1a65a3-58e9-4834-a900-cd338c6872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DC4E1E-8EA5-47B3-982E-E841C0E953CD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c4ba97c1-fb3f-406e-b2c0-1da9d3221e89"/>
    <ds:schemaRef ds:uri="http://schemas.openxmlformats.org/package/2006/metadata/core-properties"/>
    <ds:schemaRef ds:uri="http://purl.org/dc/terms/"/>
    <ds:schemaRef ds:uri="9825e8b1-5278-41e8-a005-cf5f67b6f835"/>
    <ds:schemaRef ds:uri="http://schemas.microsoft.com/office/infopath/2007/PartnerControls"/>
    <ds:schemaRef ds:uri="http://purl.org/dc/elements/1.1/"/>
    <ds:schemaRef ds:uri="cf250b8e-edbd-4aa8-b06b-f974e0f32155"/>
    <ds:schemaRef ds:uri="2e1a65a3-58e9-4834-a900-cd338c6872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288</Words>
  <Application>Microsoft Office PowerPoint</Application>
  <PresentationFormat>Widescreen</PresentationFormat>
  <Paragraphs>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1_ISS</vt:lpstr>
      <vt:lpstr>Office Theme</vt:lpstr>
      <vt:lpstr>2_ISS</vt:lpstr>
      <vt:lpstr>PowerPoint Presentation</vt:lpstr>
      <vt:lpstr>PowerPoint Presentation</vt:lpstr>
      <vt:lpstr>Project Files</vt:lpstr>
      <vt:lpstr>Miniconda3 &amp; Project Files</vt:lpstr>
      <vt:lpstr>Miniconda3 &amp; Project Files</vt:lpstr>
      <vt:lpstr>Miniconda3 &amp; Project Files</vt:lpstr>
      <vt:lpstr>Miniconda3 &amp; Project Files</vt:lpstr>
      <vt:lpstr>Miniconda3 &amp; Project Files</vt:lpstr>
      <vt:lpstr>Source Code Editor / IDE</vt:lpstr>
      <vt:lpstr>Source Code Editor / 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Dada Veloso-Beltran</dc:creator>
  <cp:lastModifiedBy>Chris Chan</cp:lastModifiedBy>
  <cp:revision>2</cp:revision>
  <dcterms:created xsi:type="dcterms:W3CDTF">2019-04-02T06:36:51Z</dcterms:created>
  <dcterms:modified xsi:type="dcterms:W3CDTF">2023-04-06T13:34:14Z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0x01010038370153319193479F3FA78A7756DF02</vt:lpwstr>
  </property>
  <property fmtid="{D5CDD505-2E9C-101B-9397-08002B2CF9AE}" pid="3" name="MediaServiceImageTags">
    <vt:lpwstr/>
  </property>
</Properties>
</file>