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  <p:sldMasterId id="2147483687" r:id="rId5"/>
    <p:sldMasterId id="2147483700" r:id="rId6"/>
  </p:sldMasterIdLst>
  <p:notesMasterIdLst>
    <p:notesMasterId r:id="rId21"/>
  </p:notesMasterIdLst>
  <p:handoutMasterIdLst>
    <p:handoutMasterId r:id="rId22"/>
  </p:handoutMasterIdLst>
  <p:sldIdLst>
    <p:sldId id="2141411442" r:id="rId7"/>
    <p:sldId id="2141411444" r:id="rId8"/>
    <p:sldId id="2141411446" r:id="rId9"/>
    <p:sldId id="3045" r:id="rId10"/>
    <p:sldId id="2141411447" r:id="rId11"/>
    <p:sldId id="3044" r:id="rId12"/>
    <p:sldId id="2141411455" r:id="rId13"/>
    <p:sldId id="2141411451" r:id="rId14"/>
    <p:sldId id="2141411448" r:id="rId15"/>
    <p:sldId id="2141411449" r:id="rId16"/>
    <p:sldId id="2141411450" r:id="rId17"/>
    <p:sldId id="2141411452" r:id="rId18"/>
    <p:sldId id="2141411453" r:id="rId19"/>
    <p:sldId id="304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39C"/>
    <a:srgbClr val="00FFBE"/>
    <a:srgbClr val="055A43"/>
    <a:srgbClr val="09795A"/>
    <a:srgbClr val="00E6CD"/>
    <a:srgbClr val="D6005D"/>
    <a:srgbClr val="323232"/>
    <a:srgbClr val="13749B"/>
    <a:srgbClr val="006E83"/>
    <a:srgbClr val="0D6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AD624-ADAA-4927-8761-9DBCEDCBB5AE}" v="13" dt="2023-04-13T13:40:29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Chan" userId="8500ae19-c3f0-4a31-b7f7-e9c9e28b9d72" providerId="ADAL" clId="{54379117-A7C9-45CC-B4DC-9E73FDF98708}"/>
    <pc:docChg chg="custSel delSld modSld modSection">
      <pc:chgData name="Chris Chan" userId="8500ae19-c3f0-4a31-b7f7-e9c9e28b9d72" providerId="ADAL" clId="{54379117-A7C9-45CC-B4DC-9E73FDF98708}" dt="2023-04-05T14:32:13.210" v="2" actId="478"/>
      <pc:docMkLst>
        <pc:docMk/>
      </pc:docMkLst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575951652" sldId="3037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4000187911" sldId="3038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425089022" sldId="3039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143314719" sldId="3086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724977910" sldId="3450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1344802028" sldId="3763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17953445" sldId="3847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4287497548" sldId="3882"/>
        </pc:sldMkLst>
      </pc:sldChg>
      <pc:sldChg chg="delSp modSp mod">
        <pc:chgData name="Chris Chan" userId="8500ae19-c3f0-4a31-b7f7-e9c9e28b9d72" providerId="ADAL" clId="{54379117-A7C9-45CC-B4DC-9E73FDF98708}" dt="2023-04-05T14:32:13.210" v="2" actId="478"/>
        <pc:sldMkLst>
          <pc:docMk/>
          <pc:sldMk cId="660251214" sldId="2141411442"/>
        </pc:sldMkLst>
        <pc:spChg chg="del mod">
          <ac:chgData name="Chris Chan" userId="8500ae19-c3f0-4a31-b7f7-e9c9e28b9d72" providerId="ADAL" clId="{54379117-A7C9-45CC-B4DC-9E73FDF98708}" dt="2023-04-05T14:32:13.210" v="2" actId="478"/>
          <ac:spMkLst>
            <pc:docMk/>
            <pc:sldMk cId="660251214" sldId="2141411442"/>
            <ac:spMk id="7" creationId="{A2555B6A-4CC7-CB43-8F67-64EE9B6CFC77}"/>
          </ac:spMkLst>
        </pc:spChg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767194744" sldId="2141411447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3776931137" sldId="2141411449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470172611" sldId="2141411450"/>
        </pc:sldMkLst>
      </pc:sldChg>
      <pc:sldMasterChg chg="delSldLayout">
        <pc:chgData name="Chris Chan" userId="8500ae19-c3f0-4a31-b7f7-e9c9e28b9d72" providerId="ADAL" clId="{54379117-A7C9-45CC-B4DC-9E73FDF98708}" dt="2023-04-05T14:32:07.436" v="0" actId="47"/>
        <pc:sldMasterMkLst>
          <pc:docMk/>
          <pc:sldMasterMk cId="4151204969" sldId="2147483675"/>
        </pc:sldMasterMkLst>
        <pc:sldLayoutChg chg="del">
          <pc:chgData name="Chris Chan" userId="8500ae19-c3f0-4a31-b7f7-e9c9e28b9d72" providerId="ADAL" clId="{54379117-A7C9-45CC-B4DC-9E73FDF98708}" dt="2023-04-05T14:32:07.436" v="0" actId="47"/>
          <pc:sldLayoutMkLst>
            <pc:docMk/>
            <pc:sldMasterMk cId="4151204969" sldId="2147483675"/>
            <pc:sldLayoutMk cId="4264267203" sldId="2147483685"/>
          </pc:sldLayoutMkLst>
        </pc:sldLayoutChg>
        <pc:sldLayoutChg chg="del">
          <pc:chgData name="Chris Chan" userId="8500ae19-c3f0-4a31-b7f7-e9c9e28b9d72" providerId="ADAL" clId="{54379117-A7C9-45CC-B4DC-9E73FDF98708}" dt="2023-04-05T14:32:07.436" v="0" actId="47"/>
          <pc:sldLayoutMkLst>
            <pc:docMk/>
            <pc:sldMasterMk cId="4151204969" sldId="2147483675"/>
            <pc:sldLayoutMk cId="268019554" sldId="2147483686"/>
          </pc:sldLayoutMkLst>
        </pc:sldLayoutChg>
      </pc:sldMasterChg>
    </pc:docChg>
  </pc:docChgLst>
  <pc:docChgLst>
    <pc:chgData name="Chris Chan" userId="8500ae19-c3f0-4a31-b7f7-e9c9e28b9d72" providerId="ADAL" clId="{B40AD624-ADAA-4927-8761-9DBCEDCBB5AE}"/>
    <pc:docChg chg="undo custSel addSld delSld modSld sldOrd">
      <pc:chgData name="Chris Chan" userId="8500ae19-c3f0-4a31-b7f7-e9c9e28b9d72" providerId="ADAL" clId="{B40AD624-ADAA-4927-8761-9DBCEDCBB5AE}" dt="2023-04-13T13:40:45.908" v="1127" actId="1076"/>
      <pc:docMkLst>
        <pc:docMk/>
      </pc:docMkLst>
      <pc:sldChg chg="addSp delSp modSp mod">
        <pc:chgData name="Chris Chan" userId="8500ae19-c3f0-4a31-b7f7-e9c9e28b9d72" providerId="ADAL" clId="{B40AD624-ADAA-4927-8761-9DBCEDCBB5AE}" dt="2023-04-13T11:29:23.028" v="1070" actId="1076"/>
        <pc:sldMkLst>
          <pc:docMk/>
          <pc:sldMk cId="660251214" sldId="2141411442"/>
        </pc:sldMkLst>
        <pc:spChg chg="add mod">
          <ac:chgData name="Chris Chan" userId="8500ae19-c3f0-4a31-b7f7-e9c9e28b9d72" providerId="ADAL" clId="{B40AD624-ADAA-4927-8761-9DBCEDCBB5AE}" dt="2023-04-13T11:27:58.515" v="1060" actId="164"/>
          <ac:spMkLst>
            <pc:docMk/>
            <pc:sldMk cId="660251214" sldId="2141411442"/>
            <ac:spMk id="4" creationId="{E0670DA6-FD72-4F42-9F4A-FED1CBCD1027}"/>
          </ac:spMkLst>
        </pc:spChg>
        <pc:spChg chg="add mod">
          <ac:chgData name="Chris Chan" userId="8500ae19-c3f0-4a31-b7f7-e9c9e28b9d72" providerId="ADAL" clId="{B40AD624-ADAA-4927-8761-9DBCEDCBB5AE}" dt="2023-04-13T11:27:58.515" v="1060" actId="164"/>
          <ac:spMkLst>
            <pc:docMk/>
            <pc:sldMk cId="660251214" sldId="2141411442"/>
            <ac:spMk id="5" creationId="{1AC7E48D-9607-4D70-952D-80CD386C3064}"/>
          </ac:spMkLst>
        </pc:spChg>
        <pc:spChg chg="mod">
          <ac:chgData name="Chris Chan" userId="8500ae19-c3f0-4a31-b7f7-e9c9e28b9d72" providerId="ADAL" clId="{B40AD624-ADAA-4927-8761-9DBCEDCBB5AE}" dt="2023-04-13T11:29:11.994" v="1068" actId="962"/>
          <ac:spMkLst>
            <pc:docMk/>
            <pc:sldMk cId="660251214" sldId="2141411442"/>
            <ac:spMk id="14" creationId="{DA71DE20-3DEB-3148-91D3-38099E03DB2D}"/>
          </ac:spMkLst>
        </pc:spChg>
        <pc:grpChg chg="add del mod">
          <ac:chgData name="Chris Chan" userId="8500ae19-c3f0-4a31-b7f7-e9c9e28b9d72" providerId="ADAL" clId="{B40AD624-ADAA-4927-8761-9DBCEDCBB5AE}" dt="2023-04-13T11:28:48.030" v="1064" actId="478"/>
          <ac:grpSpMkLst>
            <pc:docMk/>
            <pc:sldMk cId="660251214" sldId="2141411442"/>
            <ac:grpSpMk id="6" creationId="{52EA829B-C870-42BF-B988-14CD7FBE1282}"/>
          </ac:grpSpMkLst>
        </pc:grpChg>
        <pc:picChg chg="add mod">
          <ac:chgData name="Chris Chan" userId="8500ae19-c3f0-4a31-b7f7-e9c9e28b9d72" providerId="ADAL" clId="{B40AD624-ADAA-4927-8761-9DBCEDCBB5AE}" dt="2023-04-13T11:27:58.515" v="1060" actId="164"/>
          <ac:picMkLst>
            <pc:docMk/>
            <pc:sldMk cId="660251214" sldId="2141411442"/>
            <ac:picMk id="3" creationId="{955D3635-EFA1-4465-BEFF-84859CCAFBB8}"/>
          </ac:picMkLst>
        </pc:picChg>
        <pc:picChg chg="mod">
          <ac:chgData name="Chris Chan" userId="8500ae19-c3f0-4a31-b7f7-e9c9e28b9d72" providerId="ADAL" clId="{B40AD624-ADAA-4927-8761-9DBCEDCBB5AE}" dt="2023-04-13T11:28:45.887" v="1063" actId="1076"/>
          <ac:picMkLst>
            <pc:docMk/>
            <pc:sldMk cId="660251214" sldId="2141411442"/>
            <ac:picMk id="8" creationId="{7FC27BBF-A981-8747-8AE1-C3212E784381}"/>
          </ac:picMkLst>
        </pc:picChg>
        <pc:picChg chg="add mod">
          <ac:chgData name="Chris Chan" userId="8500ae19-c3f0-4a31-b7f7-e9c9e28b9d72" providerId="ADAL" clId="{B40AD624-ADAA-4927-8761-9DBCEDCBB5AE}" dt="2023-04-13T11:29:23.028" v="1070" actId="1076"/>
          <ac:picMkLst>
            <pc:docMk/>
            <pc:sldMk cId="660251214" sldId="2141411442"/>
            <ac:picMk id="9" creationId="{84642C65-E570-4093-87F8-DF1556459881}"/>
          </ac:picMkLst>
        </pc:picChg>
        <pc:picChg chg="del">
          <ac:chgData name="Chris Chan" userId="8500ae19-c3f0-4a31-b7f7-e9c9e28b9d72" providerId="ADAL" clId="{B40AD624-ADAA-4927-8761-9DBCEDCBB5AE}" dt="2023-04-13T11:29:19.405" v="1069" actId="478"/>
          <ac:picMkLst>
            <pc:docMk/>
            <pc:sldMk cId="660251214" sldId="2141411442"/>
            <ac:picMk id="10" creationId="{92820C33-5943-6F43-B7F2-AA3874C883B6}"/>
          </ac:picMkLst>
        </pc:picChg>
      </pc:sldChg>
      <pc:sldChg chg="del">
        <pc:chgData name="Chris Chan" userId="8500ae19-c3f0-4a31-b7f7-e9c9e28b9d72" providerId="ADAL" clId="{B40AD624-ADAA-4927-8761-9DBCEDCBB5AE}" dt="2023-04-13T13:24:46.697" v="1102" actId="47"/>
        <pc:sldMkLst>
          <pc:docMk/>
          <pc:sldMk cId="1394209024" sldId="2141411445"/>
        </pc:sldMkLst>
      </pc:sldChg>
      <pc:sldChg chg="addSp delSp modSp mod">
        <pc:chgData name="Chris Chan" userId="8500ae19-c3f0-4a31-b7f7-e9c9e28b9d72" providerId="ADAL" clId="{B40AD624-ADAA-4927-8761-9DBCEDCBB5AE}" dt="2023-04-13T06:21:16.617" v="29" actId="1076"/>
        <pc:sldMkLst>
          <pc:docMk/>
          <pc:sldMk cId="3524941312" sldId="2141411447"/>
        </pc:sldMkLst>
        <pc:spChg chg="add del mod">
          <ac:chgData name="Chris Chan" userId="8500ae19-c3f0-4a31-b7f7-e9c9e28b9d72" providerId="ADAL" clId="{B40AD624-ADAA-4927-8761-9DBCEDCBB5AE}" dt="2023-04-13T06:08:30.306" v="9"/>
          <ac:spMkLst>
            <pc:docMk/>
            <pc:sldMk cId="3524941312" sldId="2141411447"/>
            <ac:spMk id="3" creationId="{C5EEAB42-CD59-437B-97BE-E14C069C2944}"/>
          </ac:spMkLst>
        </pc:spChg>
        <pc:spChg chg="del">
          <ac:chgData name="Chris Chan" userId="8500ae19-c3f0-4a31-b7f7-e9c9e28b9d72" providerId="ADAL" clId="{B40AD624-ADAA-4927-8761-9DBCEDCBB5AE}" dt="2023-04-13T06:02:51.434" v="4" actId="478"/>
          <ac:spMkLst>
            <pc:docMk/>
            <pc:sldMk cId="3524941312" sldId="2141411447"/>
            <ac:spMk id="6" creationId="{D66876B6-6B89-5842-800F-D3EAFA21F9A4}"/>
          </ac:spMkLst>
        </pc:spChg>
        <pc:spChg chg="add del mod">
          <ac:chgData name="Chris Chan" userId="8500ae19-c3f0-4a31-b7f7-e9c9e28b9d72" providerId="ADAL" clId="{B40AD624-ADAA-4927-8761-9DBCEDCBB5AE}" dt="2023-04-13T06:02:55.438" v="5" actId="478"/>
          <ac:spMkLst>
            <pc:docMk/>
            <pc:sldMk cId="3524941312" sldId="2141411447"/>
            <ac:spMk id="9" creationId="{E44F0735-A343-43E5-971A-7DBD281DCBD1}"/>
          </ac:spMkLst>
        </pc:spChg>
        <pc:spChg chg="add mod">
          <ac:chgData name="Chris Chan" userId="8500ae19-c3f0-4a31-b7f7-e9c9e28b9d72" providerId="ADAL" clId="{B40AD624-ADAA-4927-8761-9DBCEDCBB5AE}" dt="2023-04-13T06:21:05.066" v="22" actId="478"/>
          <ac:spMkLst>
            <pc:docMk/>
            <pc:sldMk cId="3524941312" sldId="2141411447"/>
            <ac:spMk id="18" creationId="{BE5D7B7F-48A5-4FE5-9F70-061237B529CA}"/>
          </ac:spMkLst>
        </pc:spChg>
        <pc:picChg chg="add mod">
          <ac:chgData name="Chris Chan" userId="8500ae19-c3f0-4a31-b7f7-e9c9e28b9d72" providerId="ADAL" clId="{B40AD624-ADAA-4927-8761-9DBCEDCBB5AE}" dt="2023-04-13T06:08:49.211" v="17" actId="1076"/>
          <ac:picMkLst>
            <pc:docMk/>
            <pc:sldMk cId="3524941312" sldId="2141411447"/>
            <ac:picMk id="7" creationId="{1295A6F1-ADB8-45EA-8D93-A0920627F102}"/>
          </ac:picMkLst>
        </pc:picChg>
        <pc:picChg chg="add del">
          <ac:chgData name="Chris Chan" userId="8500ae19-c3f0-4a31-b7f7-e9c9e28b9d72" providerId="ADAL" clId="{B40AD624-ADAA-4927-8761-9DBCEDCBB5AE}" dt="2023-04-13T06:08:26.017" v="8" actId="478"/>
          <ac:picMkLst>
            <pc:docMk/>
            <pc:sldMk cId="3524941312" sldId="2141411447"/>
            <ac:picMk id="11" creationId="{80E31A8F-2F86-496C-91CA-FCF173572BE5}"/>
          </ac:picMkLst>
        </pc:picChg>
        <pc:picChg chg="add del mod">
          <ac:chgData name="Chris Chan" userId="8500ae19-c3f0-4a31-b7f7-e9c9e28b9d72" providerId="ADAL" clId="{B40AD624-ADAA-4927-8761-9DBCEDCBB5AE}" dt="2023-04-13T06:21:05.066" v="22" actId="478"/>
          <ac:picMkLst>
            <pc:docMk/>
            <pc:sldMk cId="3524941312" sldId="2141411447"/>
            <ac:picMk id="13" creationId="{6FA4EDA2-8B3A-4EBE-8297-4F2962918D31}"/>
          </ac:picMkLst>
        </pc:picChg>
        <pc:picChg chg="add mod">
          <ac:chgData name="Chris Chan" userId="8500ae19-c3f0-4a31-b7f7-e9c9e28b9d72" providerId="ADAL" clId="{B40AD624-ADAA-4927-8761-9DBCEDCBB5AE}" dt="2023-04-13T06:21:16.617" v="29" actId="1076"/>
          <ac:picMkLst>
            <pc:docMk/>
            <pc:sldMk cId="3524941312" sldId="2141411447"/>
            <ac:picMk id="15" creationId="{AE41E919-7592-4D94-ABFF-7CD5DE3778AE}"/>
          </ac:picMkLst>
        </pc:picChg>
        <pc:picChg chg="del">
          <ac:chgData name="Chris Chan" userId="8500ae19-c3f0-4a31-b7f7-e9c9e28b9d72" providerId="ADAL" clId="{B40AD624-ADAA-4927-8761-9DBCEDCBB5AE}" dt="2023-04-13T06:02:38.111" v="0" actId="478"/>
          <ac:picMkLst>
            <pc:docMk/>
            <pc:sldMk cId="3524941312" sldId="2141411447"/>
            <ac:picMk id="16" creationId="{15D47AE2-7D86-4F29-A4D7-359FF7B18CC7}"/>
          </ac:picMkLst>
        </pc:picChg>
      </pc:sldChg>
      <pc:sldChg chg="modSp mod">
        <pc:chgData name="Chris Chan" userId="8500ae19-c3f0-4a31-b7f7-e9c9e28b9d72" providerId="ADAL" clId="{B40AD624-ADAA-4927-8761-9DBCEDCBB5AE}" dt="2023-04-13T13:20:25.922" v="1101" actId="20577"/>
        <pc:sldMkLst>
          <pc:docMk/>
          <pc:sldMk cId="2055595808" sldId="2141411449"/>
        </pc:sldMkLst>
        <pc:spChg chg="mod">
          <ac:chgData name="Chris Chan" userId="8500ae19-c3f0-4a31-b7f7-e9c9e28b9d72" providerId="ADAL" clId="{B40AD624-ADAA-4927-8761-9DBCEDCBB5AE}" dt="2023-04-13T13:20:25.922" v="1101" actId="20577"/>
          <ac:spMkLst>
            <pc:docMk/>
            <pc:sldMk cId="2055595808" sldId="2141411449"/>
            <ac:spMk id="3" creationId="{9710D64A-7D47-3F45-8BC8-069C5288702D}"/>
          </ac:spMkLst>
        </pc:spChg>
      </pc:sldChg>
      <pc:sldChg chg="modSp mod">
        <pc:chgData name="Chris Chan" userId="8500ae19-c3f0-4a31-b7f7-e9c9e28b9d72" providerId="ADAL" clId="{B40AD624-ADAA-4927-8761-9DBCEDCBB5AE}" dt="2023-04-13T09:21:50.476" v="577" actId="20577"/>
        <pc:sldMkLst>
          <pc:docMk/>
          <pc:sldMk cId="2380343587" sldId="2141411450"/>
        </pc:sldMkLst>
        <pc:spChg chg="mod">
          <ac:chgData name="Chris Chan" userId="8500ae19-c3f0-4a31-b7f7-e9c9e28b9d72" providerId="ADAL" clId="{B40AD624-ADAA-4927-8761-9DBCEDCBB5AE}" dt="2023-04-13T09:21:50.476" v="577" actId="20577"/>
          <ac:spMkLst>
            <pc:docMk/>
            <pc:sldMk cId="2380343587" sldId="2141411450"/>
            <ac:spMk id="6" creationId="{D66876B6-6B89-5842-800F-D3EAFA21F9A4}"/>
          </ac:spMkLst>
        </pc:spChg>
      </pc:sldChg>
      <pc:sldChg chg="addSp delSp modSp add mod ord">
        <pc:chgData name="Chris Chan" userId="8500ae19-c3f0-4a31-b7f7-e9c9e28b9d72" providerId="ADAL" clId="{B40AD624-ADAA-4927-8761-9DBCEDCBB5AE}" dt="2023-04-13T13:39:00.645" v="1115" actId="478"/>
        <pc:sldMkLst>
          <pc:docMk/>
          <pc:sldMk cId="1757058774" sldId="2141411451"/>
        </pc:sldMkLst>
        <pc:spChg chg="add del mod">
          <ac:chgData name="Chris Chan" userId="8500ae19-c3f0-4a31-b7f7-e9c9e28b9d72" providerId="ADAL" clId="{B40AD624-ADAA-4927-8761-9DBCEDCBB5AE}" dt="2023-04-13T06:26:28.710" v="45"/>
          <ac:spMkLst>
            <pc:docMk/>
            <pc:sldMk cId="1757058774" sldId="2141411451"/>
            <ac:spMk id="4" creationId="{527FDE49-BB3B-4122-ADD6-529005D47BFF}"/>
          </ac:spMkLst>
        </pc:spChg>
        <pc:spChg chg="mod">
          <ac:chgData name="Chris Chan" userId="8500ae19-c3f0-4a31-b7f7-e9c9e28b9d72" providerId="ADAL" clId="{B40AD624-ADAA-4927-8761-9DBCEDCBB5AE}" dt="2023-04-13T09:16:33.701" v="389" actId="1076"/>
          <ac:spMkLst>
            <pc:docMk/>
            <pc:sldMk cId="1757058774" sldId="2141411451"/>
            <ac:spMk id="5" creationId="{7A11AE77-9C73-504A-BCBC-2A80957C415B}"/>
          </ac:spMkLst>
        </pc:spChg>
        <pc:spChg chg="del">
          <ac:chgData name="Chris Chan" userId="8500ae19-c3f0-4a31-b7f7-e9c9e28b9d72" providerId="ADAL" clId="{B40AD624-ADAA-4927-8761-9DBCEDCBB5AE}" dt="2023-04-13T06:25:46.458" v="44" actId="478"/>
          <ac:spMkLst>
            <pc:docMk/>
            <pc:sldMk cId="1757058774" sldId="2141411451"/>
            <ac:spMk id="6" creationId="{D66876B6-6B89-5842-800F-D3EAFA21F9A4}"/>
          </ac:spMkLst>
        </pc:spChg>
        <pc:spChg chg="add del mod">
          <ac:chgData name="Chris Chan" userId="8500ae19-c3f0-4a31-b7f7-e9c9e28b9d72" providerId="ADAL" clId="{B40AD624-ADAA-4927-8761-9DBCEDCBB5AE}" dt="2023-04-13T13:39:00.091" v="1114" actId="478"/>
          <ac:spMkLst>
            <pc:docMk/>
            <pc:sldMk cId="1757058774" sldId="2141411451"/>
            <ac:spMk id="12" creationId="{8FE8A040-7121-4475-AA35-30A56D607E4F}"/>
          </ac:spMkLst>
        </pc:spChg>
        <pc:picChg chg="add del mod">
          <ac:chgData name="Chris Chan" userId="8500ae19-c3f0-4a31-b7f7-e9c9e28b9d72" providerId="ADAL" clId="{B40AD624-ADAA-4927-8761-9DBCEDCBB5AE}" dt="2023-04-13T13:39:00.091" v="1114" actId="478"/>
          <ac:picMkLst>
            <pc:docMk/>
            <pc:sldMk cId="1757058774" sldId="2141411451"/>
            <ac:picMk id="8" creationId="{61199858-4FBB-4232-B14B-29FD4F9368B7}"/>
          </ac:picMkLst>
        </pc:picChg>
        <pc:picChg chg="add del mod">
          <ac:chgData name="Chris Chan" userId="8500ae19-c3f0-4a31-b7f7-e9c9e28b9d72" providerId="ADAL" clId="{B40AD624-ADAA-4927-8761-9DBCEDCBB5AE}" dt="2023-04-13T13:39:00.645" v="1115" actId="478"/>
          <ac:picMkLst>
            <pc:docMk/>
            <pc:sldMk cId="1757058774" sldId="2141411451"/>
            <ac:picMk id="10" creationId="{7360F287-8008-4091-A4FD-A335DDE36165}"/>
          </ac:picMkLst>
        </pc:picChg>
        <pc:picChg chg="add del mod">
          <ac:chgData name="Chris Chan" userId="8500ae19-c3f0-4a31-b7f7-e9c9e28b9d72" providerId="ADAL" clId="{B40AD624-ADAA-4927-8761-9DBCEDCBB5AE}" dt="2023-04-13T13:38:59.812" v="1113"/>
          <ac:picMkLst>
            <pc:docMk/>
            <pc:sldMk cId="1757058774" sldId="2141411451"/>
            <ac:picMk id="14" creationId="{F37348C9-54FE-41DA-A046-31F38E444F6E}"/>
          </ac:picMkLst>
        </pc:picChg>
      </pc:sldChg>
      <pc:sldChg chg="addSp modSp add mod">
        <pc:chgData name="Chris Chan" userId="8500ae19-c3f0-4a31-b7f7-e9c9e28b9d72" providerId="ADAL" clId="{B40AD624-ADAA-4927-8761-9DBCEDCBB5AE}" dt="2023-04-13T09:42:05.791" v="1042" actId="20577"/>
        <pc:sldMkLst>
          <pc:docMk/>
          <pc:sldMk cId="2436656714" sldId="2141411452"/>
        </pc:sldMkLst>
        <pc:spChg chg="mod">
          <ac:chgData name="Chris Chan" userId="8500ae19-c3f0-4a31-b7f7-e9c9e28b9d72" providerId="ADAL" clId="{B40AD624-ADAA-4927-8761-9DBCEDCBB5AE}" dt="2023-04-13T09:23:31.620" v="641" actId="14100"/>
          <ac:spMkLst>
            <pc:docMk/>
            <pc:sldMk cId="2436656714" sldId="2141411452"/>
            <ac:spMk id="6" creationId="{D66876B6-6B89-5842-800F-D3EAFA21F9A4}"/>
          </ac:spMkLst>
        </pc:spChg>
        <pc:spChg chg="add mod">
          <ac:chgData name="Chris Chan" userId="8500ae19-c3f0-4a31-b7f7-e9c9e28b9d72" providerId="ADAL" clId="{B40AD624-ADAA-4927-8761-9DBCEDCBB5AE}" dt="2023-04-13T09:42:05.791" v="1042" actId="20577"/>
          <ac:spMkLst>
            <pc:docMk/>
            <pc:sldMk cId="2436656714" sldId="2141411452"/>
            <ac:spMk id="7" creationId="{2BD7073C-969C-4966-863E-E447F8F3CD34}"/>
          </ac:spMkLst>
        </pc:spChg>
      </pc:sldChg>
      <pc:sldChg chg="addSp delSp modSp add mod">
        <pc:chgData name="Chris Chan" userId="8500ae19-c3f0-4a31-b7f7-e9c9e28b9d72" providerId="ADAL" clId="{B40AD624-ADAA-4927-8761-9DBCEDCBB5AE}" dt="2023-04-13T09:38:07.191" v="949" actId="20577"/>
        <pc:sldMkLst>
          <pc:docMk/>
          <pc:sldMk cId="1625048885" sldId="2141411453"/>
        </pc:sldMkLst>
        <pc:spChg chg="del">
          <ac:chgData name="Chris Chan" userId="8500ae19-c3f0-4a31-b7f7-e9c9e28b9d72" providerId="ADAL" clId="{B40AD624-ADAA-4927-8761-9DBCEDCBB5AE}" dt="2023-04-13T09:33:09.694" v="890"/>
          <ac:spMkLst>
            <pc:docMk/>
            <pc:sldMk cId="1625048885" sldId="2141411453"/>
            <ac:spMk id="3" creationId="{E10BDFFA-7D22-4BF3-9C5F-84EA484CADD9}"/>
          </ac:spMkLst>
        </pc:spChg>
        <pc:spChg chg="add del mod">
          <ac:chgData name="Chris Chan" userId="8500ae19-c3f0-4a31-b7f7-e9c9e28b9d72" providerId="ADAL" clId="{B40AD624-ADAA-4927-8761-9DBCEDCBB5AE}" dt="2023-04-13T09:31:32.476" v="886" actId="478"/>
          <ac:spMkLst>
            <pc:docMk/>
            <pc:sldMk cId="1625048885" sldId="2141411453"/>
            <ac:spMk id="4" creationId="{9A3337F0-6473-4245-B8B6-A4AC22E25769}"/>
          </ac:spMkLst>
        </pc:spChg>
        <pc:spChg chg="mod">
          <ac:chgData name="Chris Chan" userId="8500ae19-c3f0-4a31-b7f7-e9c9e28b9d72" providerId="ADAL" clId="{B40AD624-ADAA-4927-8761-9DBCEDCBB5AE}" dt="2023-04-13T09:38:07.191" v="949" actId="20577"/>
          <ac:spMkLst>
            <pc:docMk/>
            <pc:sldMk cId="1625048885" sldId="2141411453"/>
            <ac:spMk id="5" creationId="{7A11AE77-9C73-504A-BCBC-2A80957C415B}"/>
          </ac:spMkLst>
        </pc:spChg>
        <pc:spChg chg="del">
          <ac:chgData name="Chris Chan" userId="8500ae19-c3f0-4a31-b7f7-e9c9e28b9d72" providerId="ADAL" clId="{B40AD624-ADAA-4927-8761-9DBCEDCBB5AE}" dt="2023-04-13T09:31:27.312" v="885" actId="478"/>
          <ac:spMkLst>
            <pc:docMk/>
            <pc:sldMk cId="1625048885" sldId="2141411453"/>
            <ac:spMk id="6" creationId="{D66876B6-6B89-5842-800F-D3EAFA21F9A4}"/>
          </ac:spMkLst>
        </pc:spChg>
        <pc:spChg chg="del mod">
          <ac:chgData name="Chris Chan" userId="8500ae19-c3f0-4a31-b7f7-e9c9e28b9d72" providerId="ADAL" clId="{B40AD624-ADAA-4927-8761-9DBCEDCBB5AE}" dt="2023-04-13T09:31:36.336" v="889" actId="478"/>
          <ac:spMkLst>
            <pc:docMk/>
            <pc:sldMk cId="1625048885" sldId="2141411453"/>
            <ac:spMk id="7" creationId="{2BD7073C-969C-4966-863E-E447F8F3CD34}"/>
          </ac:spMkLst>
        </pc:spChg>
        <pc:spChg chg="add del mod">
          <ac:chgData name="Chris Chan" userId="8500ae19-c3f0-4a31-b7f7-e9c9e28b9d72" providerId="ADAL" clId="{B40AD624-ADAA-4927-8761-9DBCEDCBB5AE}" dt="2023-04-13T09:34:11.826" v="898"/>
          <ac:spMkLst>
            <pc:docMk/>
            <pc:sldMk cId="1625048885" sldId="2141411453"/>
            <ac:spMk id="11" creationId="{67075A22-EB95-4BB2-B3E6-8C876B0D550C}"/>
          </ac:spMkLst>
        </pc:spChg>
        <pc:spChg chg="add del mod">
          <ac:chgData name="Chris Chan" userId="8500ae19-c3f0-4a31-b7f7-e9c9e28b9d72" providerId="ADAL" clId="{B40AD624-ADAA-4927-8761-9DBCEDCBB5AE}" dt="2023-04-13T09:36:09.893" v="905"/>
          <ac:spMkLst>
            <pc:docMk/>
            <pc:sldMk cId="1625048885" sldId="2141411453"/>
            <ac:spMk id="15" creationId="{A8307A82-5CA9-4380-BB23-C433FE89291A}"/>
          </ac:spMkLst>
        </pc:spChg>
        <pc:picChg chg="add del mod">
          <ac:chgData name="Chris Chan" userId="8500ae19-c3f0-4a31-b7f7-e9c9e28b9d72" providerId="ADAL" clId="{B40AD624-ADAA-4927-8761-9DBCEDCBB5AE}" dt="2023-04-13T09:33:55.038" v="897" actId="478"/>
          <ac:picMkLst>
            <pc:docMk/>
            <pc:sldMk cId="1625048885" sldId="2141411453"/>
            <ac:picMk id="9" creationId="{A077F919-EC9A-4E51-8B9A-B2D499A0820C}"/>
          </ac:picMkLst>
        </pc:picChg>
        <pc:picChg chg="add del mod">
          <ac:chgData name="Chris Chan" userId="8500ae19-c3f0-4a31-b7f7-e9c9e28b9d72" providerId="ADAL" clId="{B40AD624-ADAA-4927-8761-9DBCEDCBB5AE}" dt="2023-04-13T09:36:09.541" v="904" actId="478"/>
          <ac:picMkLst>
            <pc:docMk/>
            <pc:sldMk cId="1625048885" sldId="2141411453"/>
            <ac:picMk id="13" creationId="{D8CF41DD-F18F-434D-9824-F57780680DC6}"/>
          </ac:picMkLst>
        </pc:picChg>
        <pc:picChg chg="add mod">
          <ac:chgData name="Chris Chan" userId="8500ae19-c3f0-4a31-b7f7-e9c9e28b9d72" providerId="ADAL" clId="{B40AD624-ADAA-4927-8761-9DBCEDCBB5AE}" dt="2023-04-13T09:36:17.503" v="911" actId="1076"/>
          <ac:picMkLst>
            <pc:docMk/>
            <pc:sldMk cId="1625048885" sldId="2141411453"/>
            <ac:picMk id="17" creationId="{69BAEDCE-F176-452F-856F-D9A6D00DA3E3}"/>
          </ac:picMkLst>
        </pc:picChg>
      </pc:sldChg>
      <pc:sldChg chg="addSp delSp modSp add del mod ord">
        <pc:chgData name="Chris Chan" userId="8500ae19-c3f0-4a31-b7f7-e9c9e28b9d72" providerId="ADAL" clId="{B40AD624-ADAA-4927-8761-9DBCEDCBB5AE}" dt="2023-04-13T13:39:10.602" v="1119" actId="47"/>
        <pc:sldMkLst>
          <pc:docMk/>
          <pc:sldMk cId="2548098957" sldId="2141411454"/>
        </pc:sldMkLst>
        <pc:spChg chg="add mod">
          <ac:chgData name="Chris Chan" userId="8500ae19-c3f0-4a31-b7f7-e9c9e28b9d72" providerId="ADAL" clId="{B40AD624-ADAA-4927-8761-9DBCEDCBB5AE}" dt="2023-04-13T13:28:07.476" v="1106" actId="478"/>
          <ac:spMkLst>
            <pc:docMk/>
            <pc:sldMk cId="2548098957" sldId="2141411454"/>
            <ac:spMk id="4" creationId="{6EEB64E2-9307-4079-AC63-3A14D09CBB8C}"/>
          </ac:spMkLst>
        </pc:spChg>
        <pc:picChg chg="del">
          <ac:chgData name="Chris Chan" userId="8500ae19-c3f0-4a31-b7f7-e9c9e28b9d72" providerId="ADAL" clId="{B40AD624-ADAA-4927-8761-9DBCEDCBB5AE}" dt="2023-04-13T13:28:07.476" v="1106" actId="478"/>
          <ac:picMkLst>
            <pc:docMk/>
            <pc:sldMk cId="2548098957" sldId="2141411454"/>
            <ac:picMk id="8" creationId="{61199858-4FBB-4232-B14B-29FD4F9368B7}"/>
          </ac:picMkLst>
        </pc:picChg>
      </pc:sldChg>
      <pc:sldChg chg="addSp delSp modSp add mod ord setBg">
        <pc:chgData name="Chris Chan" userId="8500ae19-c3f0-4a31-b7f7-e9c9e28b9d72" providerId="ADAL" clId="{B40AD624-ADAA-4927-8761-9DBCEDCBB5AE}" dt="2023-04-13T13:40:45.908" v="1127" actId="1076"/>
        <pc:sldMkLst>
          <pc:docMk/>
          <pc:sldMk cId="2892208210" sldId="2141411455"/>
        </pc:sldMkLst>
        <pc:spChg chg="mod">
          <ac:chgData name="Chris Chan" userId="8500ae19-c3f0-4a31-b7f7-e9c9e28b9d72" providerId="ADAL" clId="{B40AD624-ADAA-4927-8761-9DBCEDCBB5AE}" dt="2023-04-13T13:40:36.214" v="1126" actId="26606"/>
          <ac:spMkLst>
            <pc:docMk/>
            <pc:sldMk cId="2892208210" sldId="2141411455"/>
            <ac:spMk id="3" creationId="{E10BDFFA-7D22-4BF3-9C5F-84EA484CADD9}"/>
          </ac:spMkLst>
        </pc:spChg>
        <pc:spChg chg="add del mod">
          <ac:chgData name="Chris Chan" userId="8500ae19-c3f0-4a31-b7f7-e9c9e28b9d72" providerId="ADAL" clId="{B40AD624-ADAA-4927-8761-9DBCEDCBB5AE}" dt="2023-04-13T13:40:29.822" v="1122"/>
          <ac:spMkLst>
            <pc:docMk/>
            <pc:sldMk cId="2892208210" sldId="2141411455"/>
            <ac:spMk id="4" creationId="{2EEED7B1-5C7E-4ED8-8520-34D4C1973D74}"/>
          </ac:spMkLst>
        </pc:spChg>
        <pc:spChg chg="mod">
          <ac:chgData name="Chris Chan" userId="8500ae19-c3f0-4a31-b7f7-e9c9e28b9d72" providerId="ADAL" clId="{B40AD624-ADAA-4927-8761-9DBCEDCBB5AE}" dt="2023-04-13T13:40:36.214" v="1126" actId="26606"/>
          <ac:spMkLst>
            <pc:docMk/>
            <pc:sldMk cId="2892208210" sldId="2141411455"/>
            <ac:spMk id="5" creationId="{7A11AE77-9C73-504A-BCBC-2A80957C415B}"/>
          </ac:spMkLst>
        </pc:spChg>
        <pc:spChg chg="add del">
          <ac:chgData name="Chris Chan" userId="8500ae19-c3f0-4a31-b7f7-e9c9e28b9d72" providerId="ADAL" clId="{B40AD624-ADAA-4927-8761-9DBCEDCBB5AE}" dt="2023-04-13T13:40:36.214" v="1126" actId="26606"/>
          <ac:spMkLst>
            <pc:docMk/>
            <pc:sldMk cId="2892208210" sldId="2141411455"/>
            <ac:spMk id="12" creationId="{1A95671B-3CC6-4792-9114-B74FAEA224E6}"/>
          </ac:spMkLst>
        </pc:spChg>
        <pc:picChg chg="add mod">
          <ac:chgData name="Chris Chan" userId="8500ae19-c3f0-4a31-b7f7-e9c9e28b9d72" providerId="ADAL" clId="{B40AD624-ADAA-4927-8761-9DBCEDCBB5AE}" dt="2023-04-13T13:40:45.908" v="1127" actId="1076"/>
          <ac:picMkLst>
            <pc:docMk/>
            <pc:sldMk cId="2892208210" sldId="2141411455"/>
            <ac:picMk id="7" creationId="{0DC534DC-5AE5-4C1B-9A18-22809B362FAC}"/>
          </ac:picMkLst>
        </pc:picChg>
        <pc:picChg chg="del">
          <ac:chgData name="Chris Chan" userId="8500ae19-c3f0-4a31-b7f7-e9c9e28b9d72" providerId="ADAL" clId="{B40AD624-ADAA-4927-8761-9DBCEDCBB5AE}" dt="2023-04-13T13:39:16.642" v="1121" actId="478"/>
          <ac:picMkLst>
            <pc:docMk/>
            <pc:sldMk cId="2892208210" sldId="2141411455"/>
            <ac:picMk id="8" creationId="{61199858-4FBB-4232-B14B-29FD4F9368B7}"/>
          </ac:picMkLst>
        </pc:picChg>
        <pc:picChg chg="del">
          <ac:chgData name="Chris Chan" userId="8500ae19-c3f0-4a31-b7f7-e9c9e28b9d72" providerId="ADAL" clId="{B40AD624-ADAA-4927-8761-9DBCEDCBB5AE}" dt="2023-04-13T13:39:14.716" v="1120" actId="478"/>
          <ac:picMkLst>
            <pc:docMk/>
            <pc:sldMk cId="2892208210" sldId="2141411455"/>
            <ac:picMk id="10" creationId="{7360F287-8008-4091-A4FD-A335DDE36165}"/>
          </ac:picMkLst>
        </pc:picChg>
      </pc:sldChg>
    </pc:docChg>
  </pc:docChgLst>
  <pc:docChgLst>
    <pc:chgData name="Chris Chan" userId="8500ae19-c3f0-4a31-b7f7-e9c9e28b9d72" providerId="ADAL" clId="{CD3A4E58-7153-42E5-B780-23DC5A04F09C}"/>
    <pc:docChg chg="undo custSel addSld delSld modSld sldOrd delSection modSection">
      <pc:chgData name="Chris Chan" userId="8500ae19-c3f0-4a31-b7f7-e9c9e28b9d72" providerId="ADAL" clId="{CD3A4E58-7153-42E5-B780-23DC5A04F09C}" dt="2023-04-11T15:14:28.425" v="2721" actId="20577"/>
      <pc:docMkLst>
        <pc:docMk/>
      </pc:docMkLst>
      <pc:sldChg chg="addSp delSp modSp mod">
        <pc:chgData name="Chris Chan" userId="8500ae19-c3f0-4a31-b7f7-e9c9e28b9d72" providerId="ADAL" clId="{CD3A4E58-7153-42E5-B780-23DC5A04F09C}" dt="2023-04-11T14:53:23.134" v="1688" actId="5793"/>
        <pc:sldMkLst>
          <pc:docMk/>
          <pc:sldMk cId="2414422595" sldId="3044"/>
        </pc:sldMkLst>
        <pc:spChg chg="mod">
          <ac:chgData name="Chris Chan" userId="8500ae19-c3f0-4a31-b7f7-e9c9e28b9d72" providerId="ADAL" clId="{CD3A4E58-7153-42E5-B780-23DC5A04F09C}" dt="2023-04-11T14:35:31.743" v="1380" actId="20577"/>
          <ac:spMkLst>
            <pc:docMk/>
            <pc:sldMk cId="2414422595" sldId="3044"/>
            <ac:spMk id="2" creationId="{D4D57C10-3395-E944-AC5D-466668F8A049}"/>
          </ac:spMkLst>
        </pc:spChg>
        <pc:spChg chg="add del mod">
          <ac:chgData name="Chris Chan" userId="8500ae19-c3f0-4a31-b7f7-e9c9e28b9d72" providerId="ADAL" clId="{CD3A4E58-7153-42E5-B780-23DC5A04F09C}" dt="2023-04-11T14:53:23.134" v="1688" actId="5793"/>
          <ac:spMkLst>
            <pc:docMk/>
            <pc:sldMk cId="2414422595" sldId="3044"/>
            <ac:spMk id="3" creationId="{9710D64A-7D47-3F45-8BC8-069C5288702D}"/>
          </ac:spMkLst>
        </pc:spChg>
        <pc:spChg chg="del">
          <ac:chgData name="Chris Chan" userId="8500ae19-c3f0-4a31-b7f7-e9c9e28b9d72" providerId="ADAL" clId="{CD3A4E58-7153-42E5-B780-23DC5A04F09C}" dt="2023-04-11T14:51:54.576" v="1618" actId="931"/>
          <ac:spMkLst>
            <pc:docMk/>
            <pc:sldMk cId="2414422595" sldId="3044"/>
            <ac:spMk id="4" creationId="{E8E429DA-08F3-4842-A003-4C574E1934FC}"/>
          </ac:spMkLst>
        </pc:spChg>
        <pc:spChg chg="add del mod">
          <ac:chgData name="Chris Chan" userId="8500ae19-c3f0-4a31-b7f7-e9c9e28b9d72" providerId="ADAL" clId="{CD3A4E58-7153-42E5-B780-23DC5A04F09C}" dt="2023-04-11T14:52:33.768" v="1623" actId="931"/>
          <ac:spMkLst>
            <pc:docMk/>
            <pc:sldMk cId="2414422595" sldId="3044"/>
            <ac:spMk id="14" creationId="{5DB8FBA2-5F02-4AD9-8E4D-7E91B45AEBC1}"/>
          </ac:spMkLst>
        </pc:spChg>
        <pc:picChg chg="add del mod">
          <ac:chgData name="Chris Chan" userId="8500ae19-c3f0-4a31-b7f7-e9c9e28b9d72" providerId="ADAL" clId="{CD3A4E58-7153-42E5-B780-23DC5A04F09C}" dt="2023-04-11T14:35:43.009" v="1382"/>
          <ac:picMkLst>
            <pc:docMk/>
            <pc:sldMk cId="2414422595" sldId="3044"/>
            <ac:picMk id="6" creationId="{48707962-134D-4257-A626-2840AB85CF95}"/>
          </ac:picMkLst>
        </pc:picChg>
        <pc:picChg chg="add del mod">
          <ac:chgData name="Chris Chan" userId="8500ae19-c3f0-4a31-b7f7-e9c9e28b9d72" providerId="ADAL" clId="{CD3A4E58-7153-42E5-B780-23DC5A04F09C}" dt="2023-04-11T14:44:02.391" v="1391" actId="478"/>
          <ac:picMkLst>
            <pc:docMk/>
            <pc:sldMk cId="2414422595" sldId="3044"/>
            <ac:picMk id="8" creationId="{9D30B5BE-3568-4048-ADA5-2DC9E44018C3}"/>
          </ac:picMkLst>
        </pc:picChg>
        <pc:picChg chg="add mod">
          <ac:chgData name="Chris Chan" userId="8500ae19-c3f0-4a31-b7f7-e9c9e28b9d72" providerId="ADAL" clId="{CD3A4E58-7153-42E5-B780-23DC5A04F09C}" dt="2023-04-11T14:44:50.463" v="1396" actId="1035"/>
          <ac:picMkLst>
            <pc:docMk/>
            <pc:sldMk cId="2414422595" sldId="3044"/>
            <ac:picMk id="10" creationId="{BA671D83-F367-463F-AB20-231FD748F1E3}"/>
          </ac:picMkLst>
        </pc:picChg>
        <pc:picChg chg="add del mod">
          <ac:chgData name="Chris Chan" userId="8500ae19-c3f0-4a31-b7f7-e9c9e28b9d72" providerId="ADAL" clId="{CD3A4E58-7153-42E5-B780-23DC5A04F09C}" dt="2023-04-11T14:52:15.625" v="1622" actId="478"/>
          <ac:picMkLst>
            <pc:docMk/>
            <pc:sldMk cId="2414422595" sldId="3044"/>
            <ac:picMk id="12" creationId="{A8F4BF4B-3200-42FE-9986-DF3D96041F18}"/>
          </ac:picMkLst>
        </pc:picChg>
        <pc:picChg chg="add mod">
          <ac:chgData name="Chris Chan" userId="8500ae19-c3f0-4a31-b7f7-e9c9e28b9d72" providerId="ADAL" clId="{CD3A4E58-7153-42E5-B780-23DC5A04F09C}" dt="2023-04-11T14:52:53.408" v="1629" actId="1076"/>
          <ac:picMkLst>
            <pc:docMk/>
            <pc:sldMk cId="2414422595" sldId="3044"/>
            <ac:picMk id="16" creationId="{023038A8-2F1D-4D3E-B3D6-CA14FBCF8FEB}"/>
          </ac:picMkLst>
        </pc:picChg>
      </pc:sldChg>
      <pc:sldChg chg="addSp delSp modSp mod setBg">
        <pc:chgData name="Chris Chan" userId="8500ae19-c3f0-4a31-b7f7-e9c9e28b9d72" providerId="ADAL" clId="{CD3A4E58-7153-42E5-B780-23DC5A04F09C}" dt="2023-04-11T14:34:46.372" v="1362" actId="1076"/>
        <pc:sldMkLst>
          <pc:docMk/>
          <pc:sldMk cId="3320151564" sldId="3045"/>
        </pc:sldMkLst>
        <pc:spChg chg="mod">
          <ac:chgData name="Chris Chan" userId="8500ae19-c3f0-4a31-b7f7-e9c9e28b9d72" providerId="ADAL" clId="{CD3A4E58-7153-42E5-B780-23DC5A04F09C}" dt="2023-04-11T14:25:54.574" v="1231" actId="26606"/>
          <ac:spMkLst>
            <pc:docMk/>
            <pc:sldMk cId="3320151564" sldId="3045"/>
            <ac:spMk id="5" creationId="{7A11AE77-9C73-504A-BCBC-2A80957C415B}"/>
          </ac:spMkLst>
        </pc:spChg>
        <pc:spChg chg="mod ord">
          <ac:chgData name="Chris Chan" userId="8500ae19-c3f0-4a31-b7f7-e9c9e28b9d72" providerId="ADAL" clId="{CD3A4E58-7153-42E5-B780-23DC5A04F09C}" dt="2023-04-11T14:33:55.874" v="1349" actId="20577"/>
          <ac:spMkLst>
            <pc:docMk/>
            <pc:sldMk cId="3320151564" sldId="3045"/>
            <ac:spMk id="6" creationId="{D66876B6-6B89-5842-800F-D3EAFA21F9A4}"/>
          </ac:spMkLst>
        </pc:spChg>
        <pc:spChg chg="del">
          <ac:chgData name="Chris Chan" userId="8500ae19-c3f0-4a31-b7f7-e9c9e28b9d72" providerId="ADAL" clId="{CD3A4E58-7153-42E5-B780-23DC5A04F09C}" dt="2023-04-11T14:25:46.417" v="1226"/>
          <ac:spMkLst>
            <pc:docMk/>
            <pc:sldMk cId="3320151564" sldId="3045"/>
            <ac:spMk id="7" creationId="{9F2A9686-1BEA-264D-A152-555BF9472F41}"/>
          </ac:spMkLst>
        </pc:spChg>
        <pc:spChg chg="add del mod">
          <ac:chgData name="Chris Chan" userId="8500ae19-c3f0-4a31-b7f7-e9c9e28b9d72" providerId="ADAL" clId="{CD3A4E58-7153-42E5-B780-23DC5A04F09C}" dt="2023-04-11T14:31:44.342" v="1233"/>
          <ac:spMkLst>
            <pc:docMk/>
            <pc:sldMk cId="3320151564" sldId="3045"/>
            <ac:spMk id="8" creationId="{AF2CED90-C0F8-461F-AE73-6D2910D98FC4}"/>
          </ac:spMkLst>
        </pc:spChg>
        <pc:spChg chg="add del">
          <ac:chgData name="Chris Chan" userId="8500ae19-c3f0-4a31-b7f7-e9c9e28b9d72" providerId="ADAL" clId="{CD3A4E58-7153-42E5-B780-23DC5A04F09C}" dt="2023-04-11T14:25:54.574" v="1231" actId="26606"/>
          <ac:spMkLst>
            <pc:docMk/>
            <pc:sldMk cId="3320151564" sldId="3045"/>
            <ac:spMk id="11" creationId="{45D37F4E-DDB4-456B-97E0-9937730A039F}"/>
          </ac:spMkLst>
        </pc:spChg>
        <pc:spChg chg="add del">
          <ac:chgData name="Chris Chan" userId="8500ae19-c3f0-4a31-b7f7-e9c9e28b9d72" providerId="ADAL" clId="{CD3A4E58-7153-42E5-B780-23DC5A04F09C}" dt="2023-04-11T14:25:54.574" v="1231" actId="26606"/>
          <ac:spMkLst>
            <pc:docMk/>
            <pc:sldMk cId="3320151564" sldId="3045"/>
            <ac:spMk id="13" creationId="{B2DD41CD-8F47-4F56-AD12-4E2FF7696987}"/>
          </ac:spMkLst>
        </pc:spChg>
        <pc:spChg chg="add del mod">
          <ac:chgData name="Chris Chan" userId="8500ae19-c3f0-4a31-b7f7-e9c9e28b9d72" providerId="ADAL" clId="{CD3A4E58-7153-42E5-B780-23DC5A04F09C}" dt="2023-04-11T14:34:30.121" v="1354"/>
          <ac:spMkLst>
            <pc:docMk/>
            <pc:sldMk cId="3320151564" sldId="3045"/>
            <ac:spMk id="14" creationId="{7DDEDB25-3141-4F8E-8777-6CBB6E39B6B7}"/>
          </ac:spMkLst>
        </pc:spChg>
        <pc:picChg chg="add del mod">
          <ac:chgData name="Chris Chan" userId="8500ae19-c3f0-4a31-b7f7-e9c9e28b9d72" providerId="ADAL" clId="{CD3A4E58-7153-42E5-B780-23DC5A04F09C}" dt="2023-04-11T14:25:59.686" v="1232" actId="478"/>
          <ac:picMkLst>
            <pc:docMk/>
            <pc:sldMk cId="3320151564" sldId="3045"/>
            <ac:picMk id="3" creationId="{2D88F528-2B64-4603-A331-C2F858C0B92F}"/>
          </ac:picMkLst>
        </pc:picChg>
        <pc:picChg chg="add del mod">
          <ac:chgData name="Chris Chan" userId="8500ae19-c3f0-4a31-b7f7-e9c9e28b9d72" providerId="ADAL" clId="{CD3A4E58-7153-42E5-B780-23DC5A04F09C}" dt="2023-04-11T14:34:29.181" v="1353" actId="478"/>
          <ac:picMkLst>
            <pc:docMk/>
            <pc:sldMk cId="3320151564" sldId="3045"/>
            <ac:picMk id="10" creationId="{4BF5FFFC-963F-4D8F-9CB5-927C1BC67D5B}"/>
          </ac:picMkLst>
        </pc:picChg>
        <pc:picChg chg="add mod">
          <ac:chgData name="Chris Chan" userId="8500ae19-c3f0-4a31-b7f7-e9c9e28b9d72" providerId="ADAL" clId="{CD3A4E58-7153-42E5-B780-23DC5A04F09C}" dt="2023-04-11T14:34:46.372" v="1362" actId="1076"/>
          <ac:picMkLst>
            <pc:docMk/>
            <pc:sldMk cId="3320151564" sldId="3045"/>
            <ac:picMk id="16" creationId="{15D47AE2-7D86-4F29-A4D7-359FF7B18CC7}"/>
          </ac:picMkLst>
        </pc:picChg>
      </pc:sldChg>
      <pc:sldChg chg="modSp mod">
        <pc:chgData name="Chris Chan" userId="8500ae19-c3f0-4a31-b7f7-e9c9e28b9d72" providerId="ADAL" clId="{CD3A4E58-7153-42E5-B780-23DC5A04F09C}" dt="2023-04-11T13:40:27.231" v="46" actId="20577"/>
        <pc:sldMkLst>
          <pc:docMk/>
          <pc:sldMk cId="660251214" sldId="2141411442"/>
        </pc:sldMkLst>
        <pc:spChg chg="mod">
          <ac:chgData name="Chris Chan" userId="8500ae19-c3f0-4a31-b7f7-e9c9e28b9d72" providerId="ADAL" clId="{CD3A4E58-7153-42E5-B780-23DC5A04F09C}" dt="2023-04-11T13:40:27.231" v="46" actId="20577"/>
          <ac:spMkLst>
            <pc:docMk/>
            <pc:sldMk cId="660251214" sldId="2141411442"/>
            <ac:spMk id="14" creationId="{DA71DE20-3DEB-3148-91D3-38099E03DB2D}"/>
          </ac:spMkLst>
        </pc:spChg>
      </pc:sldChg>
      <pc:sldChg chg="modSp mod">
        <pc:chgData name="Chris Chan" userId="8500ae19-c3f0-4a31-b7f7-e9c9e28b9d72" providerId="ADAL" clId="{CD3A4E58-7153-42E5-B780-23DC5A04F09C}" dt="2023-04-11T13:44:08.947" v="399" actId="20577"/>
        <pc:sldMkLst>
          <pc:docMk/>
          <pc:sldMk cId="3001037678" sldId="2141411444"/>
        </pc:sldMkLst>
        <pc:spChg chg="mod">
          <ac:chgData name="Chris Chan" userId="8500ae19-c3f0-4a31-b7f7-e9c9e28b9d72" providerId="ADAL" clId="{CD3A4E58-7153-42E5-B780-23DC5A04F09C}" dt="2023-04-11T13:44:08.947" v="399" actId="20577"/>
          <ac:spMkLst>
            <pc:docMk/>
            <pc:sldMk cId="3001037678" sldId="2141411444"/>
            <ac:spMk id="7" creationId="{053850F8-E457-8D42-826F-B645F4226CB6}"/>
          </ac:spMkLst>
        </pc:spChg>
        <pc:spChg chg="mod">
          <ac:chgData name="Chris Chan" userId="8500ae19-c3f0-4a31-b7f7-e9c9e28b9d72" providerId="ADAL" clId="{CD3A4E58-7153-42E5-B780-23DC5A04F09C}" dt="2023-04-11T13:42:54.163" v="154" actId="20577"/>
          <ac:spMkLst>
            <pc:docMk/>
            <pc:sldMk cId="3001037678" sldId="2141411444"/>
            <ac:spMk id="9" creationId="{C4600E6C-FC4A-684D-B414-A01911FBDFB8}"/>
          </ac:spMkLst>
        </pc:spChg>
      </pc:sldChg>
      <pc:sldChg chg="modSp add mod">
        <pc:chgData name="Chris Chan" userId="8500ae19-c3f0-4a31-b7f7-e9c9e28b9d72" providerId="ADAL" clId="{CD3A4E58-7153-42E5-B780-23DC5A04F09C}" dt="2023-04-11T13:47:02.567" v="456" actId="20577"/>
        <pc:sldMkLst>
          <pc:docMk/>
          <pc:sldMk cId="905379285" sldId="2141411446"/>
        </pc:sldMkLst>
        <pc:spChg chg="mod">
          <ac:chgData name="Chris Chan" userId="8500ae19-c3f0-4a31-b7f7-e9c9e28b9d72" providerId="ADAL" clId="{CD3A4E58-7153-42E5-B780-23DC5A04F09C}" dt="2023-04-11T13:47:02.567" v="456" actId="20577"/>
          <ac:spMkLst>
            <pc:docMk/>
            <pc:sldMk cId="905379285" sldId="2141411446"/>
            <ac:spMk id="7" creationId="{053850F8-E457-8D42-826F-B645F4226CB6}"/>
          </ac:spMkLst>
        </pc:spChg>
        <pc:spChg chg="mod">
          <ac:chgData name="Chris Chan" userId="8500ae19-c3f0-4a31-b7f7-e9c9e28b9d72" providerId="ADAL" clId="{CD3A4E58-7153-42E5-B780-23DC5A04F09C}" dt="2023-04-11T13:42:46.115" v="144" actId="20577"/>
          <ac:spMkLst>
            <pc:docMk/>
            <pc:sldMk cId="905379285" sldId="2141411446"/>
            <ac:spMk id="9" creationId="{C4600E6C-FC4A-684D-B414-A01911FBDFB8}"/>
          </ac:spMkLst>
        </pc:spChg>
      </pc:sldChg>
      <pc:sldChg chg="del">
        <pc:chgData name="Chris Chan" userId="8500ae19-c3f0-4a31-b7f7-e9c9e28b9d72" providerId="ADAL" clId="{CD3A4E58-7153-42E5-B780-23DC5A04F09C}" dt="2023-04-11T13:40:33.851" v="47" actId="47"/>
        <pc:sldMkLst>
          <pc:docMk/>
          <pc:sldMk cId="4220452144" sldId="2141411446"/>
        </pc:sldMkLst>
      </pc:sldChg>
      <pc:sldChg chg="add">
        <pc:chgData name="Chris Chan" userId="8500ae19-c3f0-4a31-b7f7-e9c9e28b9d72" providerId="ADAL" clId="{CD3A4E58-7153-42E5-B780-23DC5A04F09C}" dt="2023-04-11T14:54:22.329" v="1689" actId="2890"/>
        <pc:sldMkLst>
          <pc:docMk/>
          <pc:sldMk cId="3524941312" sldId="2141411447"/>
        </pc:sldMkLst>
      </pc:sldChg>
      <pc:sldChg chg="addSp delSp modSp add mod">
        <pc:chgData name="Chris Chan" userId="8500ae19-c3f0-4a31-b7f7-e9c9e28b9d72" providerId="ADAL" clId="{CD3A4E58-7153-42E5-B780-23DC5A04F09C}" dt="2023-04-11T15:14:28.425" v="2721" actId="20577"/>
        <pc:sldMkLst>
          <pc:docMk/>
          <pc:sldMk cId="1428243043" sldId="2141411448"/>
        </pc:sldMkLst>
        <pc:spChg chg="mod">
          <ac:chgData name="Chris Chan" userId="8500ae19-c3f0-4a31-b7f7-e9c9e28b9d72" providerId="ADAL" clId="{CD3A4E58-7153-42E5-B780-23DC5A04F09C}" dt="2023-04-11T14:55:35.561" v="1707" actId="20577"/>
          <ac:spMkLst>
            <pc:docMk/>
            <pc:sldMk cId="1428243043" sldId="2141411448"/>
            <ac:spMk id="2" creationId="{D4D57C10-3395-E944-AC5D-466668F8A049}"/>
          </ac:spMkLst>
        </pc:spChg>
        <pc:spChg chg="mod">
          <ac:chgData name="Chris Chan" userId="8500ae19-c3f0-4a31-b7f7-e9c9e28b9d72" providerId="ADAL" clId="{CD3A4E58-7153-42E5-B780-23DC5A04F09C}" dt="2023-04-11T15:14:28.425" v="2721" actId="20577"/>
          <ac:spMkLst>
            <pc:docMk/>
            <pc:sldMk cId="1428243043" sldId="2141411448"/>
            <ac:spMk id="3" creationId="{9710D64A-7D47-3F45-8BC8-069C5288702D}"/>
          </ac:spMkLst>
        </pc:spChg>
        <pc:spChg chg="add mod">
          <ac:chgData name="Chris Chan" userId="8500ae19-c3f0-4a31-b7f7-e9c9e28b9d72" providerId="ADAL" clId="{CD3A4E58-7153-42E5-B780-23DC5A04F09C}" dt="2023-04-11T14:59:36.995" v="1814" actId="478"/>
          <ac:spMkLst>
            <pc:docMk/>
            <pc:sldMk cId="1428243043" sldId="2141411448"/>
            <ac:spMk id="5" creationId="{23222AE9-AEDC-4780-B7F0-9913D2DADECD}"/>
          </ac:spMkLst>
        </pc:spChg>
        <pc:picChg chg="del">
          <ac:chgData name="Chris Chan" userId="8500ae19-c3f0-4a31-b7f7-e9c9e28b9d72" providerId="ADAL" clId="{CD3A4E58-7153-42E5-B780-23DC5A04F09C}" dt="2023-04-11T14:55:23.351" v="1691" actId="478"/>
          <ac:picMkLst>
            <pc:docMk/>
            <pc:sldMk cId="1428243043" sldId="2141411448"/>
            <ac:picMk id="10" creationId="{BA671D83-F367-463F-AB20-231FD748F1E3}"/>
          </ac:picMkLst>
        </pc:picChg>
        <pc:picChg chg="del">
          <ac:chgData name="Chris Chan" userId="8500ae19-c3f0-4a31-b7f7-e9c9e28b9d72" providerId="ADAL" clId="{CD3A4E58-7153-42E5-B780-23DC5A04F09C}" dt="2023-04-11T14:59:36.995" v="1814" actId="478"/>
          <ac:picMkLst>
            <pc:docMk/>
            <pc:sldMk cId="1428243043" sldId="2141411448"/>
            <ac:picMk id="16" creationId="{023038A8-2F1D-4D3E-B3D6-CA14FBCF8FE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CB039E-EBFE-4C4E-87F8-4CFDD290A2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E3B72-DD2E-8242-A533-989A325844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B67E3-89B6-B446-9B1C-ADA082D5D63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BD5A5-702C-3E43-A3F0-6BE243B08E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E647-1BCF-454E-9452-6B0E3B2EA6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C3E75-61A5-A04E-9137-8F818BCE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0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175A-ACA4-A14D-B3B7-C6BF776E651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3D479-8E5A-CA4A-8313-7FBA747D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0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6407AE-7BE4-2F42-9A07-B67989F029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0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FD463-681A-D04A-8C12-32AB40F4B5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12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FD463-681A-D04A-8C12-32AB40F4B5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58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Mi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C39881-1FD5-8F48-9488-52FD868005EC}"/>
              </a:ext>
            </a:extLst>
          </p:cNvPr>
          <p:cNvSpPr/>
          <p:nvPr userDrawn="1"/>
        </p:nvSpPr>
        <p:spPr>
          <a:xfrm rot="5400000">
            <a:off x="5898000" y="578826"/>
            <a:ext cx="396000" cy="12192000"/>
          </a:xfrm>
          <a:prstGeom prst="rect">
            <a:avLst/>
          </a:prstGeom>
          <a:solidFill>
            <a:schemeClr val="tx1">
              <a:lumMod val="65000"/>
              <a:lumOff val="3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032FA-C921-9847-9DA3-B397D5D62B0B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E91F2FB-D097-3C49-9C54-B4F1A358D9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582" y="6548825"/>
            <a:ext cx="217723" cy="2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2671-9EF8-4644-BA8D-AE30CF79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833C-78BF-6A47-BC84-1EC93C7E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C38A-CF73-3B4C-944E-02D6B21C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88EE-9934-1143-9C94-9560DD49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4786-DFAB-CF42-847A-D54D1FA8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9522-24ED-2341-8EC3-92F9E24F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C5A1C-3102-F144-928E-8C84E5AD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80FDC-F4A9-8E42-A206-90396F9D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8129-D2FE-6B49-A7C2-44D9268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23C0-5285-1449-86CB-52EF14B6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EBF5-A0E8-884F-8AB3-91664F53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056C-CD39-0843-B0EB-A17C5426A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13BBF-1968-714F-8972-6AFDB186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8E19F-8BD8-2F43-B146-FBCD6A18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95F4-9127-9640-9172-4CADEF08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F646D-4331-EA41-8326-ECBBE53D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3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085B-F722-7C4E-8C36-3D311395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7A405-A492-F843-AE8D-15C1E4CB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78597-0B1B-5D40-9171-19A28DD5D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33039-7399-574B-AEB6-BC85CFB25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509F5-DDD0-3A4E-B11D-BB0F660EA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FC5B0-FF06-1148-AD9C-653C68B9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8072B-E961-9E46-A3D8-3DA1FA93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8980D-0572-474B-880F-448A359E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7BD6-0956-0C48-BC71-99D128D4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9891C-F161-8241-ADFA-4A0F642E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5B802-6DA2-9C41-9229-A3B455D0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75474-7D5A-5245-A14E-AF8EA5AB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6B5BD-5725-3546-BCC2-E481208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89503-3461-6243-B134-42BBE653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5370F-D973-064F-B38B-09507B2B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D6E7-2291-F141-8A8B-4759860A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DB4F-0CDA-294F-A643-0B90E043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C4663-9A8D-E84C-8A77-A1D4217A3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A185-C9D4-4549-81B2-E9141959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7B7E5-58D5-5540-AC49-3E2BE8FC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53CB-8CD2-7847-B3D1-A3F9BB85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6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C62C-5DB5-1A41-B984-2889694A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488CF-30B9-D34E-9401-F654AED03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D11B2-3AA0-574A-B9AA-9B4DEDD84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CCB06-0C3D-A241-AC68-CBDF0FBE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77A97-413F-3F48-9167-23F21984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BCAA3-01CE-0C4A-B757-3F22C338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51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043-BD0C-5648-ADF0-44A8BE45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0C3FB-CD2A-834F-BA52-0397EBFF0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4815-6B2B-6F46-884D-C7574AE7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8D2-815B-0449-AA1C-777BCCFF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8BC3-7892-5640-9727-1C5D2D15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9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66098-704F-5043-9666-11E516854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4FEB7-5EBB-604A-A944-9584A66E2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D9E1-2BB4-CD4F-B5AD-33C32AD9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EB06-C02D-364C-846C-85089CAF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8281-39C8-9040-B843-7FDECC1D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EF92E3-660A-C644-B4E3-729D45A8B5A5}"/>
              </a:ext>
            </a:extLst>
          </p:cNvPr>
          <p:cNvSpPr/>
          <p:nvPr userDrawn="1"/>
        </p:nvSpPr>
        <p:spPr>
          <a:xfrm rot="5400000">
            <a:off x="5898000" y="578826"/>
            <a:ext cx="396000" cy="12192000"/>
          </a:xfrm>
          <a:prstGeom prst="rect">
            <a:avLst/>
          </a:prstGeom>
          <a:solidFill>
            <a:schemeClr val="tx1">
              <a:lumMod val="65000"/>
              <a:lumOff val="3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 userDrawn="1"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93881-0896-664D-B9CC-095577BAA168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55B16-6C4D-CD41-9D2F-DC6BF5DF2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C80533C-4451-9E4B-9ABF-55D83C3D5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9582" y="6548825"/>
            <a:ext cx="217723" cy="2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6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138E86BE-5E56-A04A-841B-38FD1A421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9989-1DDF-104D-AAD3-CFFE671D86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828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Mi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C39881-1FD5-8F48-9488-52FD868005EC}"/>
              </a:ext>
            </a:extLst>
          </p:cNvPr>
          <p:cNvSpPr/>
          <p:nvPr userDrawn="1"/>
        </p:nvSpPr>
        <p:spPr>
          <a:xfrm rot="5400000">
            <a:off x="5898000" y="578826"/>
            <a:ext cx="396000" cy="12192000"/>
          </a:xfrm>
          <a:prstGeom prst="rect">
            <a:avLst/>
          </a:prstGeom>
          <a:solidFill>
            <a:schemeClr val="tx1">
              <a:lumMod val="65000"/>
              <a:lumOff val="3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032FA-C921-9847-9DA3-B397D5D62B0B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E91F2FB-D097-3C49-9C54-B4F1A358D9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582" y="6548825"/>
            <a:ext cx="217723" cy="2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25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EF92E3-660A-C644-B4E3-729D45A8B5A5}"/>
              </a:ext>
            </a:extLst>
          </p:cNvPr>
          <p:cNvSpPr/>
          <p:nvPr userDrawn="1"/>
        </p:nvSpPr>
        <p:spPr>
          <a:xfrm rot="5400000">
            <a:off x="5898000" y="578826"/>
            <a:ext cx="396000" cy="12192000"/>
          </a:xfrm>
          <a:prstGeom prst="rect">
            <a:avLst/>
          </a:prstGeom>
          <a:solidFill>
            <a:schemeClr val="tx1">
              <a:lumMod val="65000"/>
              <a:lumOff val="3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 userDrawn="1"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93881-0896-664D-B9CC-095577BAA168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55B16-6C4D-CD41-9D2F-DC6BF5DF2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C80533C-4451-9E4B-9ABF-55D83C3D5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9582" y="6548825"/>
            <a:ext cx="217723" cy="2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138E86BE-5E56-A04A-841B-38FD1A421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9989-1DDF-104D-AAD3-CFFE671D86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761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ank w/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40AA71-3F29-7D42-A8DF-0FF223A49A08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2A860601-1681-574E-80BF-2B0C5B27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ECEA7E-0754-3442-9FAA-8F3234EB989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785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BE0D8E-1EB8-BD47-967D-E1B8C62076A3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15FD8-3EF3-7B49-9812-3C079F46CAD3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B6178-331A-6343-99F3-A6FF4E211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0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E67C7-722C-9B48-9F71-84EE3C7BEA72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BBC86-C0B6-7949-A91E-B686C75D94B4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5D432-7763-034A-BF58-34256174F8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173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B2AE2165-A9C9-DA47-9603-18A55BCDD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86E2-5684-B947-82D6-B3CBEE926B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901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ank w/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4AB12C-AF57-DE42-8C9B-FBE2B95DBC90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sp>
        <p:nvSpPr>
          <p:cNvPr id="3" name="Title 9">
            <a:extLst>
              <a:ext uri="{FF2B5EF4-FFF2-40B4-BE49-F238E27FC236}">
                <a16:creationId xmlns:a16="http://schemas.microsoft.com/office/drawing/2014/main" id="{53EFB2E1-C390-044E-9109-B08B41846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6CC5A-5495-124B-9B68-70F264B7D2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32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71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ank w/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40AA71-3F29-7D42-A8DF-0FF223A49A08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0444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BE0D8E-1EB8-BD47-967D-E1B8C62076A3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15FD8-3EF3-7B49-9812-3C079F46CAD3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B6178-331A-6343-99F3-A6FF4E211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4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E67C7-722C-9B48-9F71-84EE3C7BEA72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BBC86-C0B6-7949-A91E-B686C75D94B4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5D432-7763-034A-BF58-34256174F8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0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75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 w/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4AB12C-AF57-DE42-8C9B-FBE2B95DBC90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6705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64F2-3337-0240-B52D-44CB976F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34DA5-F70A-FB48-8B9B-0C8B6BABA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F51E-C18E-334B-9B20-0CC511B3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8125-5A1C-7C40-936E-E1281B3C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A8BE-BE4A-9D43-9495-B8FA5A4B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6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DA3A4-F6B6-214B-8B31-90297F55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FDA89-139B-514B-B332-1399CD2F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5563-FC12-CA45-BF27-2A2CE5E75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C484-3F22-AE4F-8D0B-86401AC0A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B3D3-214D-C349-AC18-E8B1D0069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75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7FC27BBF-A981-8747-8AE1-C3212E7843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283" t="21002" r="9536" b="16686"/>
          <a:stretch/>
        </p:blipFill>
        <p:spPr>
          <a:xfrm>
            <a:off x="-224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F71AC6-88DC-6E4C-AFB3-60AD3CD70336}"/>
              </a:ext>
            </a:extLst>
          </p:cNvPr>
          <p:cNvSpPr/>
          <p:nvPr/>
        </p:nvSpPr>
        <p:spPr>
          <a:xfrm>
            <a:off x="3000375" y="0"/>
            <a:ext cx="6129338" cy="3331923"/>
          </a:xfrm>
          <a:prstGeom prst="rect">
            <a:avLst/>
          </a:prstGeom>
          <a:solidFill>
            <a:schemeClr val="tx1">
              <a:lumMod val="95000"/>
              <a:lumOff val="5000"/>
              <a:alpha val="23000"/>
            </a:schemeClr>
          </a:solidFill>
          <a:ln>
            <a:solidFill>
              <a:srgbClr val="085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1DE20-3DEB-3148-91D3-38099E03DB2D}"/>
              </a:ext>
            </a:extLst>
          </p:cNvPr>
          <p:cNvSpPr txBox="1"/>
          <p:nvPr/>
        </p:nvSpPr>
        <p:spPr>
          <a:xfrm>
            <a:off x="-2247" y="473668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spc="400" dirty="0">
                <a:solidFill>
                  <a:schemeClr val="bg1"/>
                </a:solidFill>
              </a:rPr>
              <a:t>01_Welcome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91E0-7DB2-4C4D-8A9B-69886B34BFCC}"/>
              </a:ext>
            </a:extLst>
          </p:cNvPr>
          <p:cNvSpPr txBox="1"/>
          <p:nvPr/>
        </p:nvSpPr>
        <p:spPr>
          <a:xfrm>
            <a:off x="0" y="586572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srgbClr val="00E6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ISS-ESG.COM</a:t>
            </a:r>
          </a:p>
        </p:txBody>
      </p:sp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84642C65-E570-4093-87F8-DF1556459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566" y="653724"/>
            <a:ext cx="5552956" cy="17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5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1" y="1704831"/>
            <a:ext cx="10515599" cy="4351338"/>
          </a:xfrm>
        </p:spPr>
        <p:txBody>
          <a:bodyPr/>
          <a:lstStyle/>
          <a:p>
            <a:r>
              <a:rPr lang="en-US" sz="2000" dirty="0"/>
              <a:t>datetime </a:t>
            </a:r>
          </a:p>
          <a:p>
            <a:pPr lvl="1"/>
            <a:r>
              <a:rPr lang="en-US" sz="1600" dirty="0"/>
              <a:t>ISO date: 2023-04-12	%Y-%m-%d</a:t>
            </a:r>
          </a:p>
          <a:p>
            <a:pPr lvl="1"/>
            <a:r>
              <a:rPr lang="en-US" sz="1600" dirty="0" err="1"/>
              <a:t>date.year</a:t>
            </a:r>
            <a:r>
              <a:rPr lang="en-US" sz="1600" dirty="0"/>
              <a:t>(), </a:t>
            </a:r>
            <a:r>
              <a:rPr lang="en-US" sz="1600" dirty="0" err="1"/>
              <a:t>date.month</a:t>
            </a:r>
            <a:r>
              <a:rPr lang="en-US" sz="1600" dirty="0"/>
              <a:t>(), </a:t>
            </a:r>
            <a:r>
              <a:rPr lang="en-US" sz="1600" dirty="0" err="1"/>
              <a:t>date.day</a:t>
            </a:r>
            <a:r>
              <a:rPr lang="en-US" sz="1600" dirty="0"/>
              <a:t>()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 </a:t>
            </a:r>
            <a:r>
              <a:rPr lang="en-US" sz="2000" dirty="0" err="1"/>
              <a:t>boolean</a:t>
            </a:r>
            <a:endParaRPr lang="en-US" sz="2000" dirty="0"/>
          </a:p>
          <a:p>
            <a:pPr lvl="1"/>
            <a:r>
              <a:rPr lang="en-US" sz="1600" dirty="0"/>
              <a:t>True / False</a:t>
            </a:r>
          </a:p>
          <a:p>
            <a:pPr lvl="1"/>
            <a:r>
              <a:rPr lang="en-US" sz="1600" dirty="0"/>
              <a:t>print(4 == 3 + 5)</a:t>
            </a:r>
          </a:p>
          <a:p>
            <a:pPr lvl="1"/>
            <a:r>
              <a:rPr lang="en-US" sz="1600" dirty="0"/>
              <a:t>print(True == False)</a:t>
            </a:r>
          </a:p>
          <a:p>
            <a:pPr lvl="1"/>
            <a:r>
              <a:rPr lang="en-US" sz="1600" dirty="0"/>
              <a:t>print(True + False == True)</a:t>
            </a:r>
          </a:p>
          <a:p>
            <a:pPr lvl="1"/>
            <a:endParaRPr lang="en-US" sz="2000" dirty="0"/>
          </a:p>
          <a:p>
            <a:r>
              <a:rPr lang="en-US" sz="2000" dirty="0"/>
              <a:t>NULL / </a:t>
            </a:r>
            <a:r>
              <a:rPr lang="en-US" sz="2000" dirty="0" err="1"/>
              <a:t>NaN</a:t>
            </a:r>
            <a:endParaRPr lang="en-US" sz="2000" dirty="0"/>
          </a:p>
          <a:p>
            <a:pPr lvl="1"/>
            <a:r>
              <a:rPr lang="en-US" sz="1600" dirty="0"/>
              <a:t>Not 0, Null types are null types</a:t>
            </a:r>
          </a:p>
          <a:p>
            <a:pPr lvl="1"/>
            <a:r>
              <a:rPr lang="en-US" sz="1600" dirty="0"/>
              <a:t>Be careful, python have multiple null types (None, </a:t>
            </a:r>
            <a:r>
              <a:rPr lang="en-US" sz="1600" dirty="0" err="1"/>
              <a:t>numpy</a:t>
            </a:r>
            <a:r>
              <a:rPr lang="en-US" sz="1600" dirty="0"/>
              <a:t> nan)</a:t>
            </a:r>
          </a:p>
          <a:p>
            <a:pPr lvl="1"/>
            <a:r>
              <a:rPr lang="en-US" sz="1600" dirty="0"/>
              <a:t>Allow for checks (.</a:t>
            </a:r>
            <a:r>
              <a:rPr lang="en-US" sz="1600" dirty="0" err="1"/>
              <a:t>isnull</a:t>
            </a:r>
            <a:r>
              <a:rPr lang="en-US" sz="1600" dirty="0"/>
              <a:t>(), .</a:t>
            </a:r>
            <a:r>
              <a:rPr lang="en-US" sz="1600" dirty="0" err="1"/>
              <a:t>notnull</a:t>
            </a:r>
            <a:r>
              <a:rPr lang="en-US" sz="1600" dirty="0"/>
              <a:t>(), .</a:t>
            </a:r>
            <a:r>
              <a:rPr lang="en-US" sz="1600" dirty="0" err="1"/>
              <a:t>isna</a:t>
            </a:r>
            <a:r>
              <a:rPr lang="en-US" sz="1600" dirty="0"/>
              <a:t>(), .</a:t>
            </a:r>
            <a:r>
              <a:rPr lang="en-US" sz="1600" dirty="0" err="1"/>
              <a:t>notna</a:t>
            </a:r>
            <a:r>
              <a:rPr lang="en-US" sz="1600" dirty="0"/>
              <a:t>())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222AE9-AEDC-4780-B7F0-9913D2DADE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59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Python counts from 0!</a:t>
            </a:r>
          </a:p>
          <a:p>
            <a:endParaRPr lang="en-US" sz="2000" dirty="0"/>
          </a:p>
          <a:p>
            <a:r>
              <a:rPr lang="en-US" sz="2000" dirty="0"/>
              <a:t>Properties and functions are accessed with . </a:t>
            </a:r>
          </a:p>
          <a:p>
            <a:pPr lvl="1"/>
            <a:r>
              <a:rPr lang="en-US" sz="1600" dirty="0" err="1"/>
              <a:t>dataframe.describe</a:t>
            </a:r>
            <a:r>
              <a:rPr lang="en-US" sz="1600" dirty="0"/>
              <a:t>() ; </a:t>
            </a:r>
            <a:r>
              <a:rPr lang="en-US" sz="1600" dirty="0" err="1"/>
              <a:t>np.mean</a:t>
            </a:r>
            <a:r>
              <a:rPr lang="en-US" sz="1600" dirty="0"/>
              <a:t>([1, 2, 3, 4, 5])</a:t>
            </a:r>
          </a:p>
          <a:p>
            <a:pPr lvl="1"/>
            <a:r>
              <a:rPr lang="en-US" sz="1600" dirty="0" err="1"/>
              <a:t>list.append</a:t>
            </a:r>
            <a:r>
              <a:rPr lang="en-US" sz="1600" dirty="0"/>
              <a:t>(3)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Python indentation matters!</a:t>
            </a:r>
          </a:p>
          <a:p>
            <a:endParaRPr lang="en-US" sz="2000" dirty="0"/>
          </a:p>
          <a:p>
            <a:r>
              <a:rPr lang="en-US" sz="2000" dirty="0"/>
              <a:t>VAR_NAME = 5452</a:t>
            </a:r>
          </a:p>
          <a:p>
            <a:r>
              <a:rPr lang="en-US" sz="2000" dirty="0"/>
              <a:t>LIST_NAME = [“List”, “of”, “word”]</a:t>
            </a:r>
          </a:p>
          <a:p>
            <a:pPr lvl="1"/>
            <a:r>
              <a:rPr lang="en-US" sz="1600" dirty="0"/>
              <a:t>= sign in python is assignment, not equal!</a:t>
            </a:r>
          </a:p>
          <a:p>
            <a:pPr lvl="1"/>
            <a:r>
              <a:rPr lang="en-US" sz="1600" dirty="0"/>
              <a:t>== sign in python is equal!</a:t>
            </a:r>
          </a:p>
          <a:p>
            <a:pPr lvl="1"/>
            <a:r>
              <a:rPr lang="en-US" sz="1600" dirty="0"/>
              <a:t>Do not use spaces when defining variables or filenames. Computers don’t like that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grammar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DFFA-7D22-4BF3-9C5F-84EA484CADD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4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5339841" cy="4351338"/>
          </a:xfrm>
        </p:spPr>
        <p:txBody>
          <a:bodyPr/>
          <a:lstStyle/>
          <a:p>
            <a:r>
              <a:rPr lang="en-US" sz="2000" dirty="0"/>
              <a:t>Basic arithmetic: </a:t>
            </a:r>
          </a:p>
          <a:p>
            <a:pPr lvl="1"/>
            <a:r>
              <a:rPr lang="en-US" sz="1200" dirty="0"/>
              <a:t>+		plus</a:t>
            </a:r>
          </a:p>
          <a:p>
            <a:pPr lvl="1"/>
            <a:r>
              <a:rPr lang="en-US" sz="1200" dirty="0"/>
              <a:t>-		minus</a:t>
            </a:r>
          </a:p>
          <a:p>
            <a:pPr lvl="1"/>
            <a:r>
              <a:rPr lang="en-US" sz="1200" dirty="0"/>
              <a:t>==		equal</a:t>
            </a:r>
          </a:p>
          <a:p>
            <a:pPr lvl="1"/>
            <a:r>
              <a:rPr lang="en-US" sz="1200" dirty="0"/>
              <a:t>/		divide</a:t>
            </a:r>
          </a:p>
          <a:p>
            <a:pPr lvl="1"/>
            <a:r>
              <a:rPr lang="en-US" sz="1200" dirty="0"/>
              <a:t>//		divide (but only keep whole integer)</a:t>
            </a:r>
          </a:p>
          <a:p>
            <a:pPr lvl="1"/>
            <a:r>
              <a:rPr lang="en-US" sz="1200" dirty="0"/>
              <a:t>*		multiply</a:t>
            </a:r>
          </a:p>
          <a:p>
            <a:pPr lvl="1"/>
            <a:r>
              <a:rPr lang="en-US" sz="1200" dirty="0"/>
              <a:t>**		power</a:t>
            </a:r>
          </a:p>
          <a:p>
            <a:pPr lvl="1"/>
            <a:r>
              <a:rPr lang="en-US" sz="1200" dirty="0" err="1"/>
              <a:t>np.sqrt</a:t>
            </a:r>
            <a:r>
              <a:rPr lang="en-US" sz="1200" dirty="0"/>
              <a:t>()	square root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grammar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DFFA-7D22-4BF3-9C5F-84EA484CADD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BD7073C-969C-4966-863E-E447F8F3CD34}"/>
              </a:ext>
            </a:extLst>
          </p:cNvPr>
          <p:cNvSpPr txBox="1">
            <a:spLocks/>
          </p:cNvSpPr>
          <p:nvPr/>
        </p:nvSpPr>
        <p:spPr>
          <a:xfrm>
            <a:off x="6096000" y="1596159"/>
            <a:ext cx="533984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Basic Logic</a:t>
            </a:r>
          </a:p>
          <a:p>
            <a:pPr lvl="1"/>
            <a:r>
              <a:rPr lang="en-US" sz="1200" dirty="0"/>
              <a:t>A &gt; B		A is bigger than B</a:t>
            </a:r>
          </a:p>
          <a:p>
            <a:pPr lvl="1"/>
            <a:r>
              <a:rPr lang="en-US" sz="1200" dirty="0"/>
              <a:t>A &lt; B		A is smaller than B</a:t>
            </a:r>
          </a:p>
          <a:p>
            <a:pPr lvl="1"/>
            <a:r>
              <a:rPr lang="en-US" sz="1200" dirty="0"/>
              <a:t>A == B		A equal B</a:t>
            </a:r>
          </a:p>
          <a:p>
            <a:pPr lvl="1"/>
            <a:r>
              <a:rPr lang="en-US" sz="1200" dirty="0"/>
              <a:t>A &gt;= B		A is larger than OR equal to B</a:t>
            </a:r>
          </a:p>
          <a:p>
            <a:pPr lvl="1"/>
            <a:r>
              <a:rPr lang="en-US" sz="1200" dirty="0"/>
              <a:t>A &lt;= B		A is smaller than OR equal to B</a:t>
            </a:r>
          </a:p>
          <a:p>
            <a:pPr lvl="1"/>
            <a:r>
              <a:rPr lang="en-US" sz="1200" dirty="0"/>
              <a:t>&amp;			AND</a:t>
            </a:r>
          </a:p>
          <a:p>
            <a:pPr lvl="1"/>
            <a:r>
              <a:rPr lang="en-US" sz="1200" dirty="0"/>
              <a:t>|			OR</a:t>
            </a:r>
          </a:p>
          <a:p>
            <a:pPr lvl="1"/>
            <a:r>
              <a:rPr lang="en-US" sz="1200" dirty="0"/>
              <a:t>^			Exclusive OR (XOR)</a:t>
            </a:r>
          </a:p>
          <a:p>
            <a:pPr lvl="1"/>
            <a:r>
              <a:rPr lang="en-US" sz="1200" dirty="0"/>
              <a:t>not			not(True == False) == True</a:t>
            </a:r>
          </a:p>
        </p:txBody>
      </p:sp>
    </p:spTree>
    <p:extLst>
      <p:ext uri="{BB962C8B-B14F-4D97-AF65-F5344CB8AC3E}">
        <p14:creationId xmlns:p14="http://schemas.microsoft.com/office/powerpoint/2010/main" val="243665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is actually pretty confusing</a:t>
            </a:r>
          </a:p>
        </p:txBody>
      </p:sp>
      <p:pic>
        <p:nvPicPr>
          <p:cNvPr id="17" name="Content Placeholder 16" descr="A picture containing text, slot machine, clipart&#10;&#10;Description automatically generated">
            <a:extLst>
              <a:ext uri="{FF2B5EF4-FFF2-40B4-BE49-F238E27FC236}">
                <a16:creationId xmlns:a16="http://schemas.microsoft.com/office/drawing/2014/main" id="{69BAEDCE-F176-452F-856F-D9A6D00DA3E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103726" y="1122199"/>
            <a:ext cx="9984548" cy="4992274"/>
          </a:xfrm>
        </p:spPr>
      </p:pic>
    </p:spTree>
    <p:extLst>
      <p:ext uri="{BB962C8B-B14F-4D97-AF65-F5344CB8AC3E}">
        <p14:creationId xmlns:p14="http://schemas.microsoft.com/office/powerpoint/2010/main" val="162504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5FAFE4F-680C-1641-9BB9-46779CF7E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83" t="14134" r="9536" b="51983"/>
          <a:stretch/>
        </p:blipFill>
        <p:spPr>
          <a:xfrm>
            <a:off x="10071" y="3128962"/>
            <a:ext cx="12192000" cy="37290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FF5A9A5-1715-1F4B-AD7C-322A60B29986}"/>
              </a:ext>
            </a:extLst>
          </p:cNvPr>
          <p:cNvSpPr/>
          <p:nvPr/>
        </p:nvSpPr>
        <p:spPr>
          <a:xfrm>
            <a:off x="10071" y="8468"/>
            <a:ext cx="3704680" cy="6833917"/>
          </a:xfrm>
          <a:prstGeom prst="rect">
            <a:avLst/>
          </a:prstGeom>
          <a:solidFill>
            <a:srgbClr val="394C5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2EE42-E7C9-C749-B7F5-4C9555673477}"/>
              </a:ext>
            </a:extLst>
          </p:cNvPr>
          <p:cNvSpPr txBox="1"/>
          <p:nvPr/>
        </p:nvSpPr>
        <p:spPr>
          <a:xfrm>
            <a:off x="5399548" y="1564379"/>
            <a:ext cx="51134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200" normalizeH="0" baseline="0" noProof="0" dirty="0">
                <a:ln>
                  <a:noFill/>
                </a:ln>
                <a:solidFill>
                  <a:srgbClr val="00F8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Programming is not about the language, it’s a way of thinking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7F13B4-FFB9-C949-BE8C-0AEA6DE10904}"/>
              </a:ext>
            </a:extLst>
          </p:cNvPr>
          <p:cNvGrpSpPr/>
          <p:nvPr/>
        </p:nvGrpSpPr>
        <p:grpSpPr>
          <a:xfrm>
            <a:off x="383720" y="5156020"/>
            <a:ext cx="3331030" cy="1094164"/>
            <a:chOff x="383720" y="5156020"/>
            <a:chExt cx="3331030" cy="10941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B89F07-F046-A449-85EA-622FE8F031B6}"/>
                </a:ext>
              </a:extLst>
            </p:cNvPr>
            <p:cNvSpPr txBox="1"/>
            <p:nvPr/>
          </p:nvSpPr>
          <p:spPr>
            <a:xfrm>
              <a:off x="485775" y="5942407"/>
              <a:ext cx="3228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60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ISS-ESG.COM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A749F0-9B78-7243-B78A-1DD24147B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83720" y="5156020"/>
              <a:ext cx="2947308" cy="787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74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56E964F-F354-9343-97C0-B1BACE441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283" t="57541" r="9536" b="16686"/>
          <a:stretch/>
        </p:blipFill>
        <p:spPr>
          <a:xfrm>
            <a:off x="10070" y="8469"/>
            <a:ext cx="12192000" cy="28365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B22352-E175-F24A-B196-1BDD84C40FD7}"/>
              </a:ext>
            </a:extLst>
          </p:cNvPr>
          <p:cNvSpPr/>
          <p:nvPr/>
        </p:nvSpPr>
        <p:spPr>
          <a:xfrm>
            <a:off x="10070" y="8469"/>
            <a:ext cx="2525312" cy="6849531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00E6C-FC4A-684D-B414-A01911FBDFB8}"/>
              </a:ext>
            </a:extLst>
          </p:cNvPr>
          <p:cNvSpPr/>
          <p:nvPr/>
        </p:nvSpPr>
        <p:spPr>
          <a:xfrm>
            <a:off x="3862923" y="1744073"/>
            <a:ext cx="3861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F8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850F8-E457-8D42-826F-B645F4226CB6}"/>
              </a:ext>
            </a:extLst>
          </p:cNvPr>
          <p:cNvSpPr/>
          <p:nvPr/>
        </p:nvSpPr>
        <p:spPr>
          <a:xfrm>
            <a:off x="3862923" y="2845037"/>
            <a:ext cx="56179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Establish the reasons for </a:t>
            </a:r>
            <a:r>
              <a:rPr kumimoji="0" lang="en-US" sz="1800" b="0" i="0" u="none" strike="noStrike" kern="1200" cap="none" spc="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</a:t>
            </a: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on (or scripting) in Data Governance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Transfer bas</a:t>
            </a:r>
            <a:r>
              <a:rPr lang="en-US" spc="50" dirty="0" err="1">
                <a:solidFill>
                  <a:prstClr val="white"/>
                </a:solidFill>
                <a:latin typeface="Calibri" panose="020F0502020204030204"/>
              </a:rPr>
              <a:t>ic</a:t>
            </a: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 and extendable skills</a:t>
            </a:r>
          </a:p>
          <a:p>
            <a:pPr marL="684213" lvl="1" indent="-227013">
              <a:buFont typeface="Arial" panose="020B0604020202020204" pitchFamily="34" charset="0"/>
              <a:buChar char="•"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Syntax</a:t>
            </a:r>
          </a:p>
          <a:p>
            <a:pPr marL="684213" lvl="1" indent="-227013">
              <a:buFont typeface="Arial" panose="020B0604020202020204" pitchFamily="34" charset="0"/>
              <a:buChar char="•"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Data Wrangling</a:t>
            </a:r>
          </a:p>
          <a:p>
            <a:pPr marL="684213" lvl="1" indent="-227013">
              <a:buFont typeface="Arial" panose="020B0604020202020204" pitchFamily="34" charset="0"/>
              <a:buChar char="•"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Plotting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Establish good scripting etiquette and practices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Explore potentials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C583C-CBD5-594E-9F20-D18CB6FFFDC7}"/>
              </a:ext>
            </a:extLst>
          </p:cNvPr>
          <p:cNvGrpSpPr/>
          <p:nvPr/>
        </p:nvGrpSpPr>
        <p:grpSpPr>
          <a:xfrm>
            <a:off x="1835488" y="1479020"/>
            <a:ext cx="1465456" cy="1040195"/>
            <a:chOff x="2464407" y="1549707"/>
            <a:chExt cx="1465456" cy="104019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BC5739-7CA8-DC46-92A2-D002E64021EF}"/>
                </a:ext>
              </a:extLst>
            </p:cNvPr>
            <p:cNvSpPr/>
            <p:nvPr/>
          </p:nvSpPr>
          <p:spPr>
            <a:xfrm>
              <a:off x="2464407" y="1549707"/>
              <a:ext cx="1125415" cy="1040195"/>
            </a:xfrm>
            <a:prstGeom prst="rect">
              <a:avLst/>
            </a:prstGeom>
            <a:solidFill>
              <a:srgbClr val="1E232B"/>
            </a:solidFill>
            <a:ln w="28575">
              <a:solidFill>
                <a:srgbClr val="00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49F0834-853F-4542-B4B4-62C164A4E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1709" y="1768071"/>
              <a:ext cx="678154" cy="678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103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56E964F-F354-9343-97C0-B1BACE441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283" t="57541" r="9536" b="16686"/>
          <a:stretch/>
        </p:blipFill>
        <p:spPr>
          <a:xfrm>
            <a:off x="10070" y="8469"/>
            <a:ext cx="12192000" cy="28365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B22352-E175-F24A-B196-1BDD84C40FD7}"/>
              </a:ext>
            </a:extLst>
          </p:cNvPr>
          <p:cNvSpPr/>
          <p:nvPr/>
        </p:nvSpPr>
        <p:spPr>
          <a:xfrm>
            <a:off x="10070" y="8469"/>
            <a:ext cx="2525312" cy="6849531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00E6C-FC4A-684D-B414-A01911FBDFB8}"/>
              </a:ext>
            </a:extLst>
          </p:cNvPr>
          <p:cNvSpPr/>
          <p:nvPr/>
        </p:nvSpPr>
        <p:spPr>
          <a:xfrm>
            <a:off x="3862923" y="1744073"/>
            <a:ext cx="3861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F8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01_Welcome goal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850F8-E457-8D42-826F-B645F4226CB6}"/>
              </a:ext>
            </a:extLst>
          </p:cNvPr>
          <p:cNvSpPr/>
          <p:nvPr/>
        </p:nvSpPr>
        <p:spPr>
          <a:xfrm>
            <a:off x="3862923" y="2845037"/>
            <a:ext cx="5617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python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syntax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 at some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C583C-CBD5-594E-9F20-D18CB6FFFDC7}"/>
              </a:ext>
            </a:extLst>
          </p:cNvPr>
          <p:cNvGrpSpPr/>
          <p:nvPr/>
        </p:nvGrpSpPr>
        <p:grpSpPr>
          <a:xfrm>
            <a:off x="1835488" y="1479020"/>
            <a:ext cx="1465456" cy="1040195"/>
            <a:chOff x="2464407" y="1549707"/>
            <a:chExt cx="1465456" cy="104019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BC5739-7CA8-DC46-92A2-D002E64021EF}"/>
                </a:ext>
              </a:extLst>
            </p:cNvPr>
            <p:cNvSpPr/>
            <p:nvPr/>
          </p:nvSpPr>
          <p:spPr>
            <a:xfrm>
              <a:off x="2464407" y="1549707"/>
              <a:ext cx="1125415" cy="1040195"/>
            </a:xfrm>
            <a:prstGeom prst="rect">
              <a:avLst/>
            </a:prstGeom>
            <a:solidFill>
              <a:srgbClr val="1E232B"/>
            </a:solidFill>
            <a:ln w="28575">
              <a:solidFill>
                <a:srgbClr val="00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49F0834-853F-4542-B4B4-62C164A4E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1709" y="1768071"/>
              <a:ext cx="678154" cy="678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37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Popular and full of resources online</a:t>
            </a:r>
          </a:p>
          <a:p>
            <a:endParaRPr lang="en-US" sz="2000" dirty="0"/>
          </a:p>
          <a:p>
            <a:r>
              <a:rPr lang="en-US" sz="2000" dirty="0"/>
              <a:t>Fine control, and  complex reproducible results</a:t>
            </a:r>
          </a:p>
          <a:p>
            <a:endParaRPr lang="en-US" sz="2000" dirty="0"/>
          </a:p>
          <a:p>
            <a:r>
              <a:rPr lang="en-US" sz="2000" dirty="0"/>
              <a:t>Super powerful libraries for data wrangling and data science </a:t>
            </a:r>
          </a:p>
          <a:p>
            <a:pPr lvl="1"/>
            <a:r>
              <a:rPr lang="en-US" sz="1600" dirty="0"/>
              <a:t>e.g. pandas, </a:t>
            </a:r>
            <a:r>
              <a:rPr lang="en-US" sz="1600" dirty="0" err="1"/>
              <a:t>numpy</a:t>
            </a:r>
            <a:r>
              <a:rPr lang="en-US" sz="1600" dirty="0"/>
              <a:t>, </a:t>
            </a:r>
            <a:r>
              <a:rPr lang="en-US" sz="1600" dirty="0" err="1"/>
              <a:t>scipy</a:t>
            </a:r>
            <a:r>
              <a:rPr lang="en-US" sz="1600" dirty="0"/>
              <a:t>, </a:t>
            </a:r>
            <a:r>
              <a:rPr lang="en-US" sz="1600" dirty="0" err="1"/>
              <a:t>statsmodels</a:t>
            </a:r>
            <a:r>
              <a:rPr lang="en-US" sz="1600" dirty="0"/>
              <a:t>, </a:t>
            </a:r>
          </a:p>
          <a:p>
            <a:pPr lvl="1"/>
            <a:r>
              <a:rPr lang="en-US" sz="1600" dirty="0"/>
              <a:t>re, matplotlib… </a:t>
            </a:r>
            <a:r>
              <a:rPr lang="en-US" sz="1600" dirty="0" err="1"/>
              <a:t>PyTorch</a:t>
            </a:r>
            <a:r>
              <a:rPr lang="en-US" sz="1600" dirty="0"/>
              <a:t>, TensorFlow…</a:t>
            </a:r>
          </a:p>
          <a:p>
            <a:endParaRPr lang="en-US" sz="2000" dirty="0"/>
          </a:p>
          <a:p>
            <a:r>
              <a:rPr lang="en-US" sz="2000" dirty="0"/>
              <a:t>General purpose programming language</a:t>
            </a:r>
          </a:p>
          <a:p>
            <a:pPr lvl="1"/>
            <a:r>
              <a:rPr lang="en-US" sz="1600" dirty="0"/>
              <a:t>Web-building, machine learning, image manipulation, sound engineering, Artificial Intelligence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have too much data (Excel have a 1,048,576 row limit)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Python and why write scripts</a:t>
            </a:r>
            <a:endParaRPr lang="en-US" dirty="0"/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15D47AE2-7D86-4F29-A4D7-359FF7B18CC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7329581" y="1472288"/>
            <a:ext cx="4749420" cy="2748837"/>
          </a:xfrm>
        </p:spPr>
      </p:pic>
    </p:spTree>
    <p:extLst>
      <p:ext uri="{BB962C8B-B14F-4D97-AF65-F5344CB8AC3E}">
        <p14:creationId xmlns:p14="http://schemas.microsoft.com/office/powerpoint/2010/main" val="332015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Python and why write scripts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5A6F1-ADB8-45EA-8D93-A0920627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76" y="1287606"/>
            <a:ext cx="5020163" cy="4659353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AE41E919-7592-4D94-ABFF-7CD5DE37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57" y="1294602"/>
            <a:ext cx="5764443" cy="4942560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E5D7B7F-48A5-4FE5-9F70-061237B529C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94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2" y="1704831"/>
            <a:ext cx="5099518" cy="4351338"/>
          </a:xfrm>
        </p:spPr>
        <p:txBody>
          <a:bodyPr/>
          <a:lstStyle/>
          <a:p>
            <a:r>
              <a:rPr lang="en-US" sz="2000" dirty="0"/>
              <a:t>A sequence of python (or other language) commands which executes a set of command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The script and the packages can be transported across machines and computer</a:t>
            </a:r>
          </a:p>
          <a:p>
            <a:endParaRPr lang="en-US" sz="2000" dirty="0"/>
          </a:p>
          <a:p>
            <a:r>
              <a:rPr lang="en-US" sz="2000" dirty="0"/>
              <a:t>Write once, run </a:t>
            </a:r>
          </a:p>
          <a:p>
            <a:endParaRPr lang="en-US" sz="2000" dirty="0"/>
          </a:p>
          <a:p>
            <a:r>
              <a:rPr lang="en-US" sz="2000" dirty="0"/>
              <a:t>Versioned and extendable in the future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671D83-F367-463F-AB20-231FD748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2" y="8792"/>
            <a:ext cx="5371336" cy="6858000"/>
          </a:xfrm>
          <a:prstGeom prst="rect">
            <a:avLst/>
          </a:prstGeom>
        </p:spPr>
      </p:pic>
      <p:pic>
        <p:nvPicPr>
          <p:cNvPr id="16" name="Content Placeholder 15" descr="Infinity with solid fill">
            <a:extLst>
              <a:ext uri="{FF2B5EF4-FFF2-40B4-BE49-F238E27FC236}">
                <a16:creationId xmlns:a16="http://schemas.microsoft.com/office/drawing/2014/main" id="{023038A8-2F1D-4D3E-B3D6-CA14FBCF8FE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2271" y="3880500"/>
            <a:ext cx="357187" cy="357187"/>
          </a:xfrm>
        </p:spPr>
      </p:pic>
    </p:spTree>
    <p:extLst>
      <p:ext uri="{BB962C8B-B14F-4D97-AF65-F5344CB8AC3E}">
        <p14:creationId xmlns:p14="http://schemas.microsoft.com/office/powerpoint/2010/main" val="241442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" y="348672"/>
            <a:ext cx="12188000" cy="4857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DFFA-7D22-4BF3-9C5F-84EA484CADD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C534DC-5AE5-4C1B-9A18-22809B362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072" y="1253331"/>
            <a:ext cx="7140655" cy="4351337"/>
          </a:xfrm>
        </p:spPr>
      </p:pic>
    </p:spTree>
    <p:extLst>
      <p:ext uri="{BB962C8B-B14F-4D97-AF65-F5344CB8AC3E}">
        <p14:creationId xmlns:p14="http://schemas.microsoft.com/office/powerpoint/2010/main" val="289220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" y="348672"/>
            <a:ext cx="12188000" cy="4857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DFFA-7D22-4BF3-9C5F-84EA484CADD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199858-4FBB-4232-B14B-29FD4F936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9437" y="3069431"/>
            <a:ext cx="3248025" cy="15621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60F287-8008-4091-A4FD-A335DDE36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029" y="5071504"/>
            <a:ext cx="5059942" cy="6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1" y="1704831"/>
            <a:ext cx="10515599" cy="4351338"/>
          </a:xfrm>
        </p:spPr>
        <p:txBody>
          <a:bodyPr/>
          <a:lstStyle/>
          <a:p>
            <a:r>
              <a:rPr lang="en-US" sz="2000" dirty="0"/>
              <a:t>int </a:t>
            </a:r>
          </a:p>
          <a:p>
            <a:pPr lvl="1"/>
            <a:r>
              <a:rPr lang="en-US" sz="1600" dirty="0"/>
              <a:t>Integers: 1, 2, 3, 4, 99, 10000, 34905, 999999, -4444, -68598, -9999999</a:t>
            </a:r>
          </a:p>
          <a:p>
            <a:pPr lvl="1"/>
            <a:r>
              <a:rPr lang="en-US" sz="1600" dirty="0"/>
              <a:t>Use integer when decimals or ratios are not involved</a:t>
            </a:r>
          </a:p>
          <a:p>
            <a:pPr lvl="1"/>
            <a:r>
              <a:rPr lang="en-US" sz="1600" dirty="0"/>
              <a:t>Signed integer (negative numbers allowed) and Unsigned integer (Only positive numbers)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 float</a:t>
            </a:r>
          </a:p>
          <a:p>
            <a:pPr lvl="1"/>
            <a:r>
              <a:rPr lang="en-US" sz="1600" dirty="0"/>
              <a:t>Floating-point numbers: 1.0, 3.0, -34.0, 934.32, 22.454, -13513.999</a:t>
            </a:r>
          </a:p>
          <a:p>
            <a:pPr lvl="1"/>
            <a:r>
              <a:rPr lang="en-US" sz="1600" dirty="0"/>
              <a:t>Approximated in scientific notation</a:t>
            </a:r>
          </a:p>
          <a:p>
            <a:pPr lvl="1"/>
            <a:r>
              <a:rPr lang="en-US" sz="1600" dirty="0"/>
              <a:t>Less accurate in the very precise calculation than integer</a:t>
            </a:r>
          </a:p>
          <a:p>
            <a:endParaRPr lang="en-US" sz="2000" dirty="0"/>
          </a:p>
          <a:p>
            <a:r>
              <a:rPr lang="en-US" sz="2000" dirty="0"/>
              <a:t>String</a:t>
            </a:r>
          </a:p>
          <a:p>
            <a:pPr lvl="1"/>
            <a:r>
              <a:rPr lang="en-US" sz="1600" dirty="0"/>
              <a:t>Words and symbols: “Sorry that this is the boring thing we need to learn!”</a:t>
            </a:r>
          </a:p>
          <a:p>
            <a:pPr lvl="1"/>
            <a:r>
              <a:rPr lang="en-US" sz="1600" dirty="0"/>
              <a:t>Can be parsed qualitatively using regular expressions </a:t>
            </a:r>
            <a:r>
              <a:rPr lang="en-US" sz="1600"/>
              <a:t>(regex)</a:t>
            </a:r>
            <a:endParaRPr lang="en-US" sz="1600" dirty="0"/>
          </a:p>
          <a:p>
            <a:pPr lvl="1"/>
            <a:r>
              <a:rPr lang="en-US" sz="1600" dirty="0"/>
              <a:t>Very common in E&amp;S Answers, we have more qualitative than quantitative answers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222AE9-AEDC-4780-B7F0-9913D2DADE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243043"/>
      </p:ext>
    </p:extLst>
  </p:cSld>
  <p:clrMapOvr>
    <a:masterClrMapping/>
  </p:clrMapOvr>
</p:sld>
</file>

<file path=ppt/theme/theme1.xml><?xml version="1.0" encoding="utf-8"?>
<a:theme xmlns:a="http://schemas.openxmlformats.org/drawingml/2006/main" name="1_I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I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250b8e-edbd-4aa8-b06b-f974e0f32155">
      <Terms xmlns="http://schemas.microsoft.com/office/infopath/2007/PartnerControls"/>
    </lcf76f155ced4ddcb4097134ff3c332f>
    <TaxCatchAll xmlns="2e1a65a3-58e9-4834-a900-cd338c687252" xsi:nil="true"/>
    <Ownership xmlns="cf250b8e-edbd-4aa8-b06b-f974e0f32155" xsi:nil="true"/>
    <Novemberdataincorporatedintodashboard_x0028_byMaura_x0029_ xmlns="cf250b8e-edbd-4aa8-b06b-f974e0f32155">Pending</Novemberdataincorporatedintodashboard_x0028_byMaura_x0029_>
    <_Flow_SignoffStatus xmlns="cf250b8e-edbd-4aa8-b06b-f974e0f32155" xsi:nil="true"/>
    <DataBasis xmlns="cf250b8e-edbd-4aa8-b06b-f974e0f32155" xsi:nil="true"/>
    <Novemberdataadded_x003f_ xmlns="cf250b8e-edbd-4aa8-b06b-f974e0f32155">Pending</Novemberdataadded_x003f_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370153319193479F3FA78A7756DF02" ma:contentTypeVersion="24" ma:contentTypeDescription="Create a new document." ma:contentTypeScope="" ma:versionID="ac235ec5f06231b1e921c772d0bf3e7c">
  <xsd:schema xmlns:xsd="http://www.w3.org/2001/XMLSchema" xmlns:xs="http://www.w3.org/2001/XMLSchema" xmlns:p="http://schemas.microsoft.com/office/2006/metadata/properties" xmlns:ns2="cf250b8e-edbd-4aa8-b06b-f974e0f32155" xmlns:ns3="2e1a65a3-58e9-4834-a900-cd338c687252" targetNamespace="http://schemas.microsoft.com/office/2006/metadata/properties" ma:root="true" ma:fieldsID="d937bac6dd25235c2c2e0650a5b33d89" ns2:_="" ns3:_="">
    <xsd:import namespace="cf250b8e-edbd-4aa8-b06b-f974e0f32155"/>
    <xsd:import namespace="2e1a65a3-58e9-4834-a900-cd338c687252"/>
    <xsd:element name="properties">
      <xsd:complexType>
        <xsd:sequence>
          <xsd:element name="documentManagement">
            <xsd:complexType>
              <xsd:all>
                <xsd:element ref="ns2:Novemberdataadded_x003f_" minOccurs="0"/>
                <xsd:element ref="ns2:Novemberdataincorporatedintodashboard_x0028_byMaura_x0029_" minOccurs="0"/>
                <xsd:element ref="ns3:SharedWithUsers" minOccurs="0"/>
                <xsd:element ref="ns3:SharedWithDetails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Ownership" minOccurs="0"/>
                <xsd:element ref="ns2:MediaLengthInSeconds" minOccurs="0"/>
                <xsd:element ref="ns2:MediaServiceLocation" minOccurs="0"/>
                <xsd:element ref="ns2:_Flow_SignoffStatus" minOccurs="0"/>
                <xsd:element ref="ns2:DataBasi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50b8e-edbd-4aa8-b06b-f974e0f32155" elementFormDefault="qualified">
    <xsd:import namespace="http://schemas.microsoft.com/office/2006/documentManagement/types"/>
    <xsd:import namespace="http://schemas.microsoft.com/office/infopath/2007/PartnerControls"/>
    <xsd:element name="Novemberdataadded_x003f_" ma:index="2" nillable="true" ma:displayName="February data added?" ma:default="Pending" ma:format="Dropdown" ma:internalName="Novemberdataadded_x003f_" ma:readOnly="false">
      <xsd:simpleType>
        <xsd:restriction base="dms:Choice">
          <xsd:enumeration value="Pending"/>
          <xsd:enumeration value="Yes"/>
        </xsd:restriction>
      </xsd:simpleType>
    </xsd:element>
    <xsd:element name="Novemberdataincorporatedintodashboard_x0028_byMaura_x0029_" ma:index="3" nillable="true" ma:displayName="February data incorporated into dashboard (by Maura)" ma:default="Pending" ma:format="Dropdown" ma:internalName="Novemberdataincorporatedintodashboard_x0028_byMaura_x0029_" ma:readOnly="false">
      <xsd:simpleType>
        <xsd:restriction base="dms:Choice">
          <xsd:enumeration value="Pending"/>
          <xsd:enumeration value="Incorporated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hidden="true" ma:internalName="MediaServiceKeyPoints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hidden="true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hidden="true" ma:internalName="MediaServiceOCR" ma:readOnly="true">
      <xsd:simpleType>
        <xsd:restriction base="dms:Note"/>
      </xsd:simpleType>
    </xsd:element>
    <xsd:element name="Ownership" ma:index="21" nillable="true" ma:displayName="Ownership" ma:format="Dropdown" ma:hidden="true" ma:internalName="Ownership" ma:readOnly="false">
      <xsd:simpleType>
        <xsd:restriction base="dms:Note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DataBasis" ma:index="25" nillable="true" ma:displayName="Data Basis" ma:format="Dropdown" ma:indexed="true" ma:internalName="DataBasis">
      <xsd:simpleType>
        <xsd:restriction base="dms:Text">
          <xsd:maxLength value="255"/>
        </xsd:restriction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598bf74a-d3be-4a92-b6f9-0aab25236a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1a65a3-58e9-4834-a900-cd338c6872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8" nillable="true" ma:displayName="Taxonomy Catch All Column" ma:hidden="true" ma:list="{190c763e-9445-482d-aaba-d6f9883a1acd}" ma:internalName="TaxCatchAll" ma:showField="CatchAllData" ma:web="2e1a65a3-58e9-4834-a900-cd338c6872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DC4E1E-8EA5-47B3-982E-E841C0E953CD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c4ba97c1-fb3f-406e-b2c0-1da9d3221e89"/>
    <ds:schemaRef ds:uri="http://schemas.openxmlformats.org/package/2006/metadata/core-properties"/>
    <ds:schemaRef ds:uri="http://purl.org/dc/terms/"/>
    <ds:schemaRef ds:uri="9825e8b1-5278-41e8-a005-cf5f67b6f835"/>
    <ds:schemaRef ds:uri="http://schemas.microsoft.com/office/infopath/2007/PartnerControls"/>
    <ds:schemaRef ds:uri="http://purl.org/dc/elements/1.1/"/>
    <ds:schemaRef ds:uri="cf250b8e-edbd-4aa8-b06b-f974e0f32155"/>
    <ds:schemaRef ds:uri="2e1a65a3-58e9-4834-a900-cd338c687252"/>
  </ds:schemaRefs>
</ds:datastoreItem>
</file>

<file path=customXml/itemProps2.xml><?xml version="1.0" encoding="utf-8"?>
<ds:datastoreItem xmlns:ds="http://schemas.openxmlformats.org/officeDocument/2006/customXml" ds:itemID="{7D897CD4-A550-4262-B22B-F688ED8C0A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250b8e-edbd-4aa8-b06b-f974e0f32155"/>
    <ds:schemaRef ds:uri="2e1a65a3-58e9-4834-a900-cd338c6872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D76809-D1F3-4BE2-BC92-E3ECDB15ED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654</Words>
  <Application>Microsoft Office PowerPoint</Application>
  <PresentationFormat>Widescreen</PresentationFormat>
  <Paragraphs>108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1_ISS</vt:lpstr>
      <vt:lpstr>Office Theme</vt:lpstr>
      <vt:lpstr>2_ISS</vt:lpstr>
      <vt:lpstr>PowerPoint Presentation</vt:lpstr>
      <vt:lpstr>PowerPoint Presentation</vt:lpstr>
      <vt:lpstr>PowerPoint Presentation</vt:lpstr>
      <vt:lpstr>Why Python and why write scripts</vt:lpstr>
      <vt:lpstr>Why Python and why write scripts</vt:lpstr>
      <vt:lpstr>What is a script</vt:lpstr>
      <vt:lpstr>PowerPoint Presentation</vt:lpstr>
      <vt:lpstr>PowerPoint Presentation</vt:lpstr>
      <vt:lpstr>Basic data type</vt:lpstr>
      <vt:lpstr>Special data type</vt:lpstr>
      <vt:lpstr>Syntax and grammar of python</vt:lpstr>
      <vt:lpstr>Syntax and grammar of python</vt:lpstr>
      <vt:lpstr>Logic is actually pretty confusing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Dada Veloso-Beltran</dc:creator>
  <cp:lastModifiedBy>Chris Chan</cp:lastModifiedBy>
  <cp:revision>11</cp:revision>
  <dcterms:created xsi:type="dcterms:W3CDTF">2019-04-02T06:36:51Z</dcterms:created>
  <dcterms:modified xsi:type="dcterms:W3CDTF">2023-04-13T13:40:47Z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0x01010038370153319193479F3FA78A7756DF02</vt:lpwstr>
  </property>
  <property fmtid="{D5CDD505-2E9C-101B-9397-08002B2CF9AE}" pid="3" name="MediaServiceImageTags">
    <vt:lpwstr/>
  </property>
</Properties>
</file>