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66" autoAdjust="0"/>
  </p:normalViewPr>
  <p:slideViewPr>
    <p:cSldViewPr snapToGrid="0" snapToObjects="1">
      <p:cViewPr varScale="1">
        <p:scale>
          <a:sx n="81" d="100"/>
          <a:sy n="81" d="100"/>
        </p:scale>
        <p:origin x="725"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23.02.2021</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ltLang="zh-CN"/>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5923F103-BC34-4FE4-A40E-EDDEECFDA5D0}" type="datetimeFigureOut">
              <a:rPr lang="en-US" smtClean="0"/>
              <a:pPr/>
              <a:t>2/23/2021</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4864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1395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ltLang="zh-CN"/>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5609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ltLang="zh-CN"/>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4490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7685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ltLang="zh-CN"/>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2/23/2021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6701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ltLang="zh-CN"/>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2/23/2021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836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4986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1489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6656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1856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8164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2/23/2021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4408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2/23/2021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5976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2/23/2021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5085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ltLang="zh-CN"/>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229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3143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ltLang="zh-CN"/>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2/23/2021</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8510490"/>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Capstone Project - The Battle of Neighbourhoods (Week 1)</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0</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3274254"/>
            <a:ext cx="10352417" cy="3281290"/>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a:t>2</a:t>
            </a:r>
          </a:p>
          <a:p>
            <a:endParaRPr lang="en-US" dirty="0"/>
          </a:p>
          <a:p>
            <a:endParaRPr lang="tr-TR" dirty="0"/>
          </a:p>
        </p:txBody>
      </p:sp>
      <p:pic>
        <p:nvPicPr>
          <p:cNvPr id="5" name="Picture 4"/>
          <p:cNvPicPr/>
          <p:nvPr/>
        </p:nvPicPr>
        <p:blipFill>
          <a:blip r:embed="rId2"/>
          <a:stretch>
            <a:fillRect/>
          </a:stretch>
        </p:blipFill>
        <p:spPr>
          <a:xfrm>
            <a:off x="1154955" y="2883877"/>
            <a:ext cx="10310214" cy="3432517"/>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3</a:t>
            </a:r>
          </a:p>
          <a:p>
            <a:pPr marL="0" indent="0">
              <a:buNone/>
            </a:pPr>
            <a:endParaRPr lang="en-US" dirty="0"/>
          </a:p>
          <a:p>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val="3194670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965768" y="2619265"/>
            <a:ext cx="10338108" cy="2268045"/>
          </a:xfrm>
        </p:spPr>
        <p:txBody>
          <a:bodyPr>
            <a:normAutofit lnSpcReduction="1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a:t>
            </a:r>
            <a:r>
              <a:rPr lang="en-US" dirty="0" err="1"/>
              <a:t>devleoped</a:t>
            </a:r>
            <a:r>
              <a:rPr lang="en-US" dirty="0"/>
              <a:t> into a fully </a:t>
            </a:r>
            <a:r>
              <a:rPr lang="en-US" dirty="0" err="1"/>
              <a:t>phledged</a:t>
            </a:r>
            <a:r>
              <a:rPr lang="en-US" dirty="0"/>
              <a:t> 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a:p>
          <a:p>
            <a:r>
              <a:rPr lang="en-US" dirty="0"/>
              <a:t>The City of New York is famous for its </a:t>
            </a:r>
            <a:r>
              <a:rPr lang="en-US" dirty="0" err="1"/>
              <a:t>excelllent</a:t>
            </a:r>
            <a:r>
              <a:rPr lang="en-US" dirty="0"/>
              <a:t> cuisine. It's food culture includes an array of international cuisines influenced by the city's immigrant history. </a:t>
            </a:r>
            <a:endParaRPr lang="tr-TR" dirty="0"/>
          </a:p>
          <a:p>
            <a:pPr marL="0" indent="0">
              <a:buNone/>
            </a:pPr>
            <a:endParaRPr lang="tr-TR" dirty="0"/>
          </a:p>
          <a:p>
            <a:r>
              <a:rPr lang="en-US" dirty="0"/>
              <a:t>Sushi 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endParaRPr lang="tr-TR" dirty="0"/>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Business Problem</a:t>
            </a:r>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a:p>
          <a:p>
            <a:pPr algn="just"/>
            <a:r>
              <a:rPr lang="en-US" dirty="0"/>
              <a:t>My 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p>
          <a:p>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2385359"/>
          </a:xfrm>
        </p:spPr>
        <p:txBody>
          <a:bodyPr/>
          <a:lstStyle/>
          <a:p>
            <a:r>
              <a:rPr lang="en-US" dirty="0"/>
              <a:t>To identify the characteristics of our competitors' venues in </a:t>
            </a:r>
            <a:r>
              <a:rPr lang="tr-TR" dirty="0"/>
              <a:t>Manhattan</a:t>
            </a:r>
            <a:r>
              <a:rPr lang="en-US" dirty="0"/>
              <a:t>, we would first need to find out the number of </a:t>
            </a:r>
            <a:r>
              <a:rPr lang="tr-TR" dirty="0" err="1"/>
              <a:t>sushi</a:t>
            </a:r>
            <a:r>
              <a:rPr lang="tr-TR" dirty="0"/>
              <a:t> </a:t>
            </a:r>
            <a:r>
              <a:rPr lang="tr-TR" dirty="0" err="1"/>
              <a:t>bars</a:t>
            </a:r>
            <a:r>
              <a:rPr lang="tr-TR" dirty="0"/>
              <a:t> in Manhattan </a:t>
            </a:r>
            <a:r>
              <a:rPr lang="en-US" dirty="0"/>
              <a:t>currently and their location.</a:t>
            </a:r>
          </a:p>
          <a:p>
            <a:r>
              <a:rPr lang="en-US" dirty="0"/>
              <a:t>We then used Google Map API to find their geographic coordinates based on their postal code addresses.</a:t>
            </a:r>
            <a:endParaRPr lang="tr-TR" dirty="0"/>
          </a:p>
          <a:p>
            <a:r>
              <a:rPr lang="tr-TR" dirty="0" err="1"/>
              <a:t>In</a:t>
            </a:r>
            <a:r>
              <a:rPr lang="tr-TR" dirty="0"/>
              <a:t> Manhattan, </a:t>
            </a:r>
            <a:r>
              <a:rPr lang="tr-TR" dirty="0" err="1"/>
              <a:t>there</a:t>
            </a:r>
            <a:r>
              <a:rPr lang="tr-TR" dirty="0"/>
              <a:t> is 1763 </a:t>
            </a:r>
            <a:r>
              <a:rPr lang="tr-TR" dirty="0" err="1"/>
              <a:t>sushi</a:t>
            </a:r>
            <a:r>
              <a:rPr lang="tr-TR" dirty="0"/>
              <a:t> </a:t>
            </a:r>
            <a:r>
              <a:rPr lang="tr-TR" dirty="0" err="1"/>
              <a:t>bars</a:t>
            </a:r>
            <a:r>
              <a:rPr lang="tr-TR" dirty="0"/>
              <a:t> </a:t>
            </a:r>
            <a:r>
              <a:rPr lang="tr-TR" dirty="0" err="1"/>
              <a:t>are</a:t>
            </a:r>
            <a:r>
              <a:rPr lang="tr-TR" dirty="0"/>
              <a:t> </a:t>
            </a:r>
            <a:r>
              <a:rPr lang="tr-TR" dirty="0" err="1"/>
              <a:t>currently</a:t>
            </a:r>
            <a:r>
              <a:rPr lang="tr-TR" dirty="0"/>
              <a:t> </a:t>
            </a:r>
            <a:r>
              <a:rPr lang="tr-TR" dirty="0" err="1"/>
              <a:t>operating</a:t>
            </a:r>
            <a:r>
              <a:rPr lang="tr-TR" dirty="0"/>
              <a:t>.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664135"/>
          </a:xfrm>
        </p:spPr>
        <p:txBody>
          <a:bodyPr/>
          <a:lstStyle/>
          <a:p>
            <a:r>
              <a:rPr lang="en-US" dirty="0"/>
              <a:t>Next, we also used Google Map API to find their geographic coordinates of the 5 locations shortlisted for our </a:t>
            </a:r>
            <a:r>
              <a:rPr lang="tr-TR" dirty="0" err="1"/>
              <a:t>sushi</a:t>
            </a:r>
            <a:r>
              <a:rPr lang="tr-TR" dirty="0"/>
              <a:t> bar</a:t>
            </a:r>
            <a:r>
              <a:rPr lang="en-US" dirty="0"/>
              <a:t>:</a:t>
            </a:r>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a:t>Table 2: Data frame containing geographic coordinates of our 5 shortlisted locations</a:t>
            </a:r>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a:t>A</a:t>
            </a:r>
            <a:r>
              <a:rPr lang="en-US" dirty="0" err="1"/>
              <a:t>ddresses</a:t>
            </a:r>
            <a:r>
              <a:rPr lang="tr-TR" dirty="0"/>
              <a:t> </a:t>
            </a:r>
            <a:r>
              <a:rPr lang="tr-TR" dirty="0" err="1"/>
              <a:t>are</a:t>
            </a:r>
            <a:r>
              <a:rPr lang="tr-TR" dirty="0"/>
              <a:t> </a:t>
            </a:r>
            <a:r>
              <a:rPr lang="tr-TR" dirty="0" err="1"/>
              <a:t>converted</a:t>
            </a:r>
            <a:r>
              <a:rPr lang="en-US" dirty="0"/>
              <a:t> into their equivalent latitude and longitude values. </a:t>
            </a:r>
            <a:endParaRPr lang="tr-TR" dirty="0"/>
          </a:p>
          <a:p>
            <a:r>
              <a:rPr lang="en-US" dirty="0"/>
              <a:t>Foursquare API </a:t>
            </a:r>
            <a:r>
              <a:rPr lang="tr-TR" dirty="0"/>
              <a:t>is </a:t>
            </a:r>
            <a:r>
              <a:rPr lang="tr-TR" dirty="0" err="1"/>
              <a:t>used</a:t>
            </a:r>
            <a:r>
              <a:rPr lang="tr-TR" dirty="0"/>
              <a:t> </a:t>
            </a:r>
            <a:r>
              <a:rPr lang="en-US" dirty="0"/>
              <a:t>to explore neighborhoods in Manhattan, New York. </a:t>
            </a:r>
            <a:endParaRPr lang="tr-TR" dirty="0"/>
          </a:p>
          <a:p>
            <a:r>
              <a:rPr lang="en-US" dirty="0"/>
              <a:t>After that, explore function to get sushi restaurant categories in each neighborhood.</a:t>
            </a:r>
            <a:endParaRPr lang="tr-TR" dirty="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tr-TR" dirty="0"/>
            </a:br>
            <a:endParaRPr lang="tr-TR" dirty="0"/>
          </a:p>
        </p:txBody>
      </p:sp>
      <p:pic>
        <p:nvPicPr>
          <p:cNvPr id="4" name="Picture 3"/>
          <p:cNvPicPr/>
          <p:nvPr/>
        </p:nvPicPr>
        <p:blipFill>
          <a:blip r:embed="rId2"/>
          <a:stretch>
            <a:fillRect/>
          </a:stretch>
        </p:blipFill>
        <p:spPr>
          <a:xfrm>
            <a:off x="900331" y="2397375"/>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tr-TR" dirty="0" err="1"/>
              <a:t>Sushi</a:t>
            </a:r>
            <a:r>
              <a:rPr lang="tr-TR" dirty="0"/>
              <a:t> </a:t>
            </a:r>
            <a:r>
              <a:rPr lang="tr-TR" dirty="0" err="1"/>
              <a:t>bars</a:t>
            </a:r>
            <a:r>
              <a:rPr lang="tr-TR" dirty="0"/>
              <a:t> in Manhattan</a:t>
            </a:r>
          </a:p>
        </p:txBody>
      </p:sp>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us</a:t>
            </a:r>
            <a:r>
              <a:rPr lang="tr-TR" dirty="0" err="1"/>
              <a:t>ing</a:t>
            </a:r>
            <a:r>
              <a:rPr lang="en-US" dirty="0"/>
              <a:t> 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256</TotalTime>
  <Words>614</Words>
  <Application>Microsoft Office PowerPoint</Application>
  <PresentationFormat>Widescreen</PresentationFormat>
  <Paragraphs>53</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Ion Boardroom</vt:lpstr>
      <vt:lpstr>Capstone Project - The Battle of Neighbourhoods (Week 1)</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Wang Chaojie</cp:lastModifiedBy>
  <cp:revision>21</cp:revision>
  <dcterms:created xsi:type="dcterms:W3CDTF">2019-01-13T13:58:47Z</dcterms:created>
  <dcterms:modified xsi:type="dcterms:W3CDTF">2021-02-23T02:57:16Z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