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5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47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17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61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51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92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45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73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29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4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99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6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38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751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17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55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EE7D6-9E78-41F2-932C-E0C8994275C6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079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kara_Provi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DD9C3E-A7EC-4490-BB46-6C0C1FD3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293"/>
            <a:ext cx="8663553" cy="16002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AAD12A-6655-4D22-9FCC-F03593A2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1264"/>
            <a:ext cx="11422251" cy="270348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is for who is planning to open a Coffee House in Ankara, Turkey.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suggests the best locations for Coffee Houses in Ankara. Ankara is the capital of Turkey with a population of 5M.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his report</a:t>
            </a:r>
            <a:r>
              <a:rPr lang="tr-TR" dirty="0"/>
              <a:t> </a:t>
            </a:r>
            <a:r>
              <a:rPr lang="en-US" dirty="0"/>
              <a:t>explores which neighborhoods of Ankara have the most as well as the best Coffee Houses.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Also, this project answers the questions “Where should I open a Coffee House?” and “Where should I stay If I want a tasty coffee?”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4C319C1-7BAC-4D4B-8E08-33833091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2" y="3714750"/>
            <a:ext cx="733005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69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District of Ankara are obtained from </a:t>
            </a:r>
            <a:r>
              <a:rPr lang="en-US" u="sng" dirty="0">
                <a:hlinkClick r:id="rId2"/>
              </a:rPr>
              <a:t>https://en.wikipedia.org/wiki/Ankara_Province</a:t>
            </a:r>
            <a:r>
              <a:rPr lang="en-US" dirty="0"/>
              <a:t>[1]</a:t>
            </a:r>
            <a:endParaRPr lang="tr-TR" dirty="0"/>
          </a:p>
          <a:p>
            <a:pPr lvl="0"/>
            <a:r>
              <a:rPr lang="en-US" dirty="0"/>
              <a:t>Latitude and Longitude values are obtained by using "geocoder".</a:t>
            </a:r>
            <a:endParaRPr lang="tr-TR" dirty="0"/>
          </a:p>
          <a:p>
            <a:pPr lvl="0"/>
            <a:r>
              <a:rPr lang="en-US" dirty="0"/>
              <a:t>All data related to locations are obtained by using Foursquare API and Python Libraries. [2]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2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32C31-4A57-4CFD-81D6-B905819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106E08-196C-4FA7-9894-7E11D62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208"/>
            <a:ext cx="8508569" cy="4351338"/>
          </a:xfrm>
        </p:spPr>
        <p:txBody>
          <a:bodyPr>
            <a:normAutofit/>
          </a:bodyPr>
          <a:lstStyle/>
          <a:p>
            <a:r>
              <a:rPr lang="en-US" dirty="0"/>
              <a:t>Master data which includes “District”, “Latitude” and “Longitude” information of Ankara</a:t>
            </a:r>
            <a:r>
              <a:rPr lang="tr-TR" dirty="0"/>
              <a:t>.</a:t>
            </a:r>
          </a:p>
          <a:p>
            <a:r>
              <a:rPr lang="en-US" dirty="0"/>
              <a:t>Python Folium library was used to visualize map of Ankara and its districts. In order to get Latitude and Longitudes of Ankara, </a:t>
            </a:r>
            <a:r>
              <a:rPr lang="en-US" dirty="0" err="1"/>
              <a:t>geopy</a:t>
            </a:r>
            <a:r>
              <a:rPr lang="en-US" dirty="0"/>
              <a:t> and geocoder are used. The map below was obtained.</a:t>
            </a:r>
            <a:endParaRPr lang="tr-TR" dirty="0"/>
          </a:p>
          <a:p>
            <a:r>
              <a:rPr lang="en-US" dirty="0"/>
              <a:t>In order to explore and categorize places Foursquare API was used. Limit was set to 100 and Radius was set to 500. Here is a head of the list Venues name, category, latitude and longitude information from </a:t>
            </a:r>
            <a:r>
              <a:rPr lang="en-US" dirty="0" err="1"/>
              <a:t>Forsquare</a:t>
            </a:r>
            <a:r>
              <a:rPr lang="en-US" dirty="0"/>
              <a:t> API. 15 venues are returned.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E40F5D-BD1B-499A-ACD5-A14911A86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26" y="1066208"/>
            <a:ext cx="2608327" cy="2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9710B6-C68C-4CA6-9347-D53F330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93E4986-3DE2-44E2-B819-2C09A3AB2C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0594" y="685800"/>
            <a:ext cx="6061637" cy="361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415AA51-2D63-49E5-8F95-AC6DBDCEAF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5" y="4861261"/>
            <a:ext cx="5707816" cy="180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1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6A2E4-3773-4545-A116-CF38811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0F4E7BB-3E3C-4CEC-AE1C-FF23E31426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554" y="685800"/>
            <a:ext cx="7915718" cy="3614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66E54-C101-4145-9392-A29138F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C1A61-59F5-4AEC-A6DA-F7D546A9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There are common venues in districts, so unsupervised K-means algorithm was used to cluster districts. K-Means cluster was set to 3 clusters, to reach optimum accuracy.</a:t>
            </a:r>
            <a:endParaRPr lang="tr-TR" dirty="0"/>
          </a:p>
          <a:p>
            <a:r>
              <a:rPr lang="en-US" dirty="0"/>
              <a:t>Cluster 0: “Cafe” and “Plaza”</a:t>
            </a:r>
            <a:endParaRPr lang="tr-TR" dirty="0"/>
          </a:p>
          <a:p>
            <a:r>
              <a:rPr lang="en-US" dirty="0"/>
              <a:t>Cluster 1: “Café” “Restaurant” and “Park”</a:t>
            </a:r>
            <a:endParaRPr lang="tr-TR" dirty="0"/>
          </a:p>
          <a:p>
            <a:r>
              <a:rPr lang="en-US" dirty="0"/>
              <a:t>Cluster 2: “Turkish Restaurant” and “Bistro”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32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2DA6E-0EF6-49F1-879F-997E863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E2D5FFE-7552-48CE-8365-A59E0A8534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1990" y="1335720"/>
            <a:ext cx="2838846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D0C71D-1AAF-42B4-B7FB-E14424DF6BA5}"/>
              </a:ext>
            </a:extLst>
          </p:cNvPr>
          <p:cNvSpPr/>
          <p:nvPr/>
        </p:nvSpPr>
        <p:spPr>
          <a:xfrm>
            <a:off x="227307" y="1207248"/>
            <a:ext cx="6343973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includes most of the districts. Cafes are most common venues in Cluster 1.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F3463-1BF6-483F-B08E-4419F93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Discussion and 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F1D4C-078F-4477-89DE-7A85AB6E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algorithm was used as part of this clustering study. K value was set to 3. For more detailed and accurate guidance, the data set can be expanded, and the details of the </a:t>
            </a:r>
            <a:r>
              <a:rPr lang="en-US" dirty="0" err="1"/>
              <a:t>neighbourhood</a:t>
            </a:r>
            <a:r>
              <a:rPr lang="en-US" dirty="0"/>
              <a:t> or street can also be drilled.</a:t>
            </a:r>
            <a:endParaRPr lang="tr-TR" dirty="0"/>
          </a:p>
          <a:p>
            <a:r>
              <a:rPr lang="en-US" dirty="0"/>
              <a:t>It is obvious that Cluster 1 is the most viable clusters to open a new coffee house. Especially Cluster 1 districts which have most common venues not Café such as </a:t>
            </a:r>
            <a:r>
              <a:rPr lang="en-US" dirty="0" err="1"/>
              <a:t>Ayaş</a:t>
            </a:r>
            <a:r>
              <a:rPr lang="en-US" dirty="0"/>
              <a:t> and </a:t>
            </a:r>
            <a:r>
              <a:rPr lang="en-US" dirty="0" err="1"/>
              <a:t>Akyurt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0891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414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Slice</vt:lpstr>
      <vt:lpstr>Introduction </vt:lpstr>
      <vt:lpstr>Data</vt:lpstr>
      <vt:lpstr>Methodology</vt:lpstr>
      <vt:lpstr>Methodology</vt:lpstr>
      <vt:lpstr>PowerPoint Presentation</vt:lpstr>
      <vt:lpstr>Methodology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Fehmi Firat Polat</dc:creator>
  <cp:lastModifiedBy>Wang Chaojie</cp:lastModifiedBy>
  <cp:revision>3</cp:revision>
  <dcterms:created xsi:type="dcterms:W3CDTF">2020-01-21T22:22:32Z</dcterms:created>
  <dcterms:modified xsi:type="dcterms:W3CDTF">2021-02-23T03:15:20Z</dcterms:modified>
</cp:coreProperties>
</file>