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21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ype="http://schemas.openxmlformats.org/officeDocument/2006/relationships/presProps" Target="presProps.xml"/>  <Relationship Id="rId18" Type="http://schemas.openxmlformats.org/officeDocument/2006/relationships/viewProps" Target="viewProps.xml"/>  <Relationship Id="rId19" Type="http://schemas.openxmlformats.org/officeDocument/2006/relationships/theme" Target="theme/theme1.xml"/>  <Relationship Id="rId20" Type="http://schemas.openxmlformats.org/officeDocument/2006/relationships/tableStyles" Target="tableStyles.xml"/>  <Relationship Id="rId21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2f10c1b-1b15-4160-bf21-2af61f126e7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497ced4-8e66-4882-872d-6683756d3ab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574f6b7-fac5-4c8d-a1ea-0196a68790e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b25d0c8-518e-4ec5-af60-bef16c7400b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d386514-f55b-41fe-8610-e728fa138a18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9b31312-67c7-4e7d-89a7-4074761554ad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9e3aacc-8eeb-4e42-b8c8-fd0dc8a8aa70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9d31bcf-6a0a-49a2-9d02-36a1f5ee6dd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d246368-2af0-47d6-8fb0-0f9717a67473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02bc31e-8802-49d9-82d7-842bef15ed9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b841824-6a79-40d6-82f4-e0b4457bf76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2914d3f-770e-418f-9a6a-c6864e8003e5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42399fa-cdc6-49f2-9f93-b2fa8bc8336d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3696ec3-3d2a-43f0-8276-2771a160fb68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982b81b-6bab-4ac1-a46a-a12251a3ef6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2024-12-07T20:10:01.875Z</dcterms:created>
  <dcterms:modified xsi:type="dcterms:W3CDTF">2024-12-07T20:10:01.875Z</dcterms:modified>
</cp:coreProperties>
</file>