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8"/>
  </p:normalViewPr>
  <p:slideViewPr>
    <p:cSldViewPr snapToGrid="0" snapToObjects="1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332 </a:t>
            </a:r>
            <a:r>
              <a:rPr lang="en-US"/>
              <a:t>TERM PROJECT-Task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Timia </a:t>
            </a:r>
            <a:r>
              <a:rPr lang="en-US" dirty="0" err="1"/>
              <a:t>davis</a:t>
            </a:r>
            <a:r>
              <a:rPr lang="en-US" dirty="0"/>
              <a:t> &amp; </a:t>
            </a:r>
            <a:r>
              <a:rPr lang="en-US" dirty="0" err="1"/>
              <a:t>christopher</a:t>
            </a:r>
            <a:r>
              <a:rPr lang="en-US" dirty="0"/>
              <a:t> </a:t>
            </a:r>
            <a:r>
              <a:rPr lang="en-US" dirty="0" err="1"/>
              <a:t>chism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6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Setup/Receiving/receiving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3282C-01D9-4255-BBA3-AE9F830F28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Enter user listening port</a:t>
            </a:r>
          </a:p>
          <a:p>
            <a:r>
              <a:rPr lang="en-US" dirty="0"/>
              <a:t>Enter buddies listening port</a:t>
            </a:r>
          </a:p>
          <a:p>
            <a:r>
              <a:rPr lang="en-US" dirty="0"/>
              <a:t>Enter buddies </a:t>
            </a:r>
            <a:r>
              <a:rPr lang="en-US" dirty="0" err="1"/>
              <a:t>ip</a:t>
            </a:r>
            <a:r>
              <a:rPr lang="en-US" dirty="0"/>
              <a:t> address</a:t>
            </a:r>
          </a:p>
          <a:p>
            <a:r>
              <a:rPr lang="en-US" dirty="0"/>
              <a:t>Send messages back and forth and enjoy!!</a:t>
            </a:r>
          </a:p>
        </p:txBody>
      </p:sp>
    </p:spTree>
    <p:extLst>
      <p:ext uri="{BB962C8B-B14F-4D97-AF65-F5344CB8AC3E}">
        <p14:creationId xmlns:p14="http://schemas.microsoft.com/office/powerpoint/2010/main" val="322988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412F17E-378A-48DF-A7D0-616F75D5C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7" name="Freeform 11">
            <a:extLst>
              <a:ext uri="{FF2B5EF4-FFF2-40B4-BE49-F238E27FC236}">
                <a16:creationId xmlns:a16="http://schemas.microsoft.com/office/drawing/2014/main" id="{908915DF-1091-4602-9B1A-C06774398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6CFA88D5-4955-401D-884D-20970DD4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 25">
            <a:extLst>
              <a:ext uri="{FF2B5EF4-FFF2-40B4-BE49-F238E27FC236}">
                <a16:creationId xmlns:a16="http://schemas.microsoft.com/office/drawing/2014/main" id="{164D267B-C17A-4774-88F8-99CC562E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 14">
            <a:extLst>
              <a:ext uri="{FF2B5EF4-FFF2-40B4-BE49-F238E27FC236}">
                <a16:creationId xmlns:a16="http://schemas.microsoft.com/office/drawing/2014/main" id="{C1C5AED6-50C3-434F-B16D-A7A833763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5" name="5-Point Star 24">
            <a:extLst>
              <a:ext uri="{FF2B5EF4-FFF2-40B4-BE49-F238E27FC236}">
                <a16:creationId xmlns:a16="http://schemas.microsoft.com/office/drawing/2014/main" id="{AFF213A5-1AFF-47E9-83C0-F71BD7388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01867CA-E60E-4F71-9A83-DCBF50B9D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9" name="Freeform 16">
            <a:extLst>
              <a:ext uri="{FF2B5EF4-FFF2-40B4-BE49-F238E27FC236}">
                <a16:creationId xmlns:a16="http://schemas.microsoft.com/office/drawing/2014/main" id="{66C64BDF-F8AD-4748-8D5F-74F4530D7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F79D7B67-3FD5-4EAB-A55C-C0ABF0CB2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7938" y="3165071"/>
            <a:ext cx="11337749" cy="3146030"/>
          </a:xfrm>
          <a:custGeom>
            <a:avLst/>
            <a:gdLst>
              <a:gd name="connsiteX0" fmla="*/ 11201371 w 11337749"/>
              <a:gd name="connsiteY0" fmla="*/ 0 h 3146030"/>
              <a:gd name="connsiteX1" fmla="*/ 11337749 w 11337749"/>
              <a:gd name="connsiteY1" fmla="*/ 2542023 h 3146030"/>
              <a:gd name="connsiteX2" fmla="*/ 8492 w 11337749"/>
              <a:gd name="connsiteY2" fmla="*/ 3146030 h 3146030"/>
              <a:gd name="connsiteX3" fmla="*/ 2 w 11337749"/>
              <a:gd name="connsiteY3" fmla="*/ 587735 h 3146030"/>
              <a:gd name="connsiteX4" fmla="*/ 0 w 11337749"/>
              <a:gd name="connsiteY4" fmla="*/ 587038 h 314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7749" h="3146030">
                <a:moveTo>
                  <a:pt x="11201371" y="0"/>
                </a:moveTo>
                <a:lnTo>
                  <a:pt x="11337749" y="2542023"/>
                </a:lnTo>
                <a:lnTo>
                  <a:pt x="8492" y="3146030"/>
                </a:lnTo>
                <a:cubicBezTo>
                  <a:pt x="10785" y="2572498"/>
                  <a:pt x="1900" y="1389730"/>
                  <a:pt x="2" y="587735"/>
                </a:cubicBezTo>
                <a:lnTo>
                  <a:pt x="0" y="587038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20">
            <a:extLst>
              <a:ext uri="{FF2B5EF4-FFF2-40B4-BE49-F238E27FC236}">
                <a16:creationId xmlns:a16="http://schemas.microsoft.com/office/drawing/2014/main" id="{33828123-C905-415B-832E-3BEA209D2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532474" y="3680423"/>
            <a:ext cx="10178799" cy="1346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800">
                <a:solidFill>
                  <a:schemeClr val="bg1"/>
                </a:solidFill>
              </a:rPr>
              <a:t>Setup/Receiving/receiving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7C8BB1-85B5-4F8D-8794-8AA0EA560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1365">
            <a:off x="1501741" y="374235"/>
            <a:ext cx="228600" cy="228600"/>
          </a:xfrm>
          <a:prstGeom prst="rect">
            <a:avLst/>
          </a:prstGeom>
          <a:solidFill>
            <a:srgbClr val="EA2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455D90-57A9-4F9E-B409-5EC537A2A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1365">
            <a:off x="10696541" y="2504332"/>
            <a:ext cx="228600" cy="228600"/>
          </a:xfrm>
          <a:prstGeom prst="rect">
            <a:avLst/>
          </a:prstGeom>
          <a:solidFill>
            <a:srgbClr val="EA2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22">
            <a:extLst>
              <a:ext uri="{FF2B5EF4-FFF2-40B4-BE49-F238E27FC236}">
                <a16:creationId xmlns:a16="http://schemas.microsoft.com/office/drawing/2014/main" id="{2CA9F18C-BF69-4D91-AF02-32BBC3A61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5183431" y="5370202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E4F6A99-D1D6-4FA9-B17B-253C299FDC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647" b="-2"/>
          <a:stretch/>
        </p:blipFill>
        <p:spPr>
          <a:xfrm rot="21420000">
            <a:off x="-98391" y="-136148"/>
            <a:ext cx="5487181" cy="3616286"/>
          </a:xfrm>
          <a:custGeom>
            <a:avLst/>
            <a:gdLst>
              <a:gd name="connsiteX0" fmla="*/ 189521 w 5487181"/>
              <a:gd name="connsiteY0" fmla="*/ 0 h 3616286"/>
              <a:gd name="connsiteX1" fmla="*/ 5487181 w 5487181"/>
              <a:gd name="connsiteY1" fmla="*/ 277638 h 3616286"/>
              <a:gd name="connsiteX2" fmla="*/ 5487181 w 5487181"/>
              <a:gd name="connsiteY2" fmla="*/ 3616286 h 3616286"/>
              <a:gd name="connsiteX3" fmla="*/ 0 w 5487181"/>
              <a:gd name="connsiteY3" fmla="*/ 3616286 h 361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7181" h="3616286">
                <a:moveTo>
                  <a:pt x="189521" y="0"/>
                </a:moveTo>
                <a:lnTo>
                  <a:pt x="5487181" y="277638"/>
                </a:lnTo>
                <a:lnTo>
                  <a:pt x="5487181" y="3616286"/>
                </a:lnTo>
                <a:lnTo>
                  <a:pt x="0" y="3616286"/>
                </a:lnTo>
                <a:close/>
              </a:path>
            </a:pathLst>
          </a:cu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E245CB2-4FDF-4E02-85C0-3A6F0DD995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560" b="2"/>
          <a:stretch/>
        </p:blipFill>
        <p:spPr>
          <a:xfrm rot="21420000">
            <a:off x="5513734" y="-147441"/>
            <a:ext cx="5546949" cy="3339160"/>
          </a:xfrm>
          <a:custGeom>
            <a:avLst/>
            <a:gdLst>
              <a:gd name="connsiteX0" fmla="*/ 0 w 5546949"/>
              <a:gd name="connsiteY0" fmla="*/ 0 h 3339160"/>
              <a:gd name="connsiteX1" fmla="*/ 5546949 w 5546949"/>
              <a:gd name="connsiteY1" fmla="*/ 290703 h 3339160"/>
              <a:gd name="connsiteX2" fmla="*/ 5546948 w 5546949"/>
              <a:gd name="connsiteY2" fmla="*/ 3339160 h 3339160"/>
              <a:gd name="connsiteX3" fmla="*/ 0 w 5546949"/>
              <a:gd name="connsiteY3" fmla="*/ 3339160 h 333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6949" h="3339160">
                <a:moveTo>
                  <a:pt x="0" y="0"/>
                </a:moveTo>
                <a:lnTo>
                  <a:pt x="5546949" y="290703"/>
                </a:lnTo>
                <a:lnTo>
                  <a:pt x="5546948" y="3339160"/>
                </a:lnTo>
                <a:lnTo>
                  <a:pt x="0" y="33391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98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7CDBDA93-1728-4336-AFE7-5B9FFFC74B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38260" y="2063750"/>
            <a:ext cx="5890030" cy="3311525"/>
          </a:xfrm>
        </p:spPr>
      </p:pic>
    </p:spTree>
    <p:extLst>
      <p:ext uri="{BB962C8B-B14F-4D97-AF65-F5344CB8AC3E}">
        <p14:creationId xmlns:p14="http://schemas.microsoft.com/office/powerpoint/2010/main" val="41546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2385D9-3812-46BD-809D-ABE10115FD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38260" y="2063750"/>
            <a:ext cx="5890030" cy="3311525"/>
          </a:xfrm>
        </p:spPr>
      </p:pic>
    </p:spTree>
    <p:extLst>
      <p:ext uri="{BB962C8B-B14F-4D97-AF65-F5344CB8AC3E}">
        <p14:creationId xmlns:p14="http://schemas.microsoft.com/office/powerpoint/2010/main" val="267853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716C739-8B4E-4246-961C-1BC84CF06BC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38260" y="2063750"/>
            <a:ext cx="5890030" cy="3311525"/>
          </a:xfrm>
        </p:spPr>
      </p:pic>
    </p:spTree>
    <p:extLst>
      <p:ext uri="{BB962C8B-B14F-4D97-AF65-F5344CB8AC3E}">
        <p14:creationId xmlns:p14="http://schemas.microsoft.com/office/powerpoint/2010/main" val="269756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AB5E7B7-2AF5-41C7-887E-592E805D96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38260" y="2063750"/>
            <a:ext cx="5890030" cy="3311525"/>
          </a:xfrm>
        </p:spPr>
      </p:pic>
    </p:spTree>
    <p:extLst>
      <p:ext uri="{BB962C8B-B14F-4D97-AF65-F5344CB8AC3E}">
        <p14:creationId xmlns:p14="http://schemas.microsoft.com/office/powerpoint/2010/main" val="3933040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Impact</vt:lpstr>
      <vt:lpstr>Main Event</vt:lpstr>
      <vt:lpstr>CSCI 332 TERM PROJECT-Task 1</vt:lpstr>
      <vt:lpstr>Setup/Receiving/receiving </vt:lpstr>
      <vt:lpstr>Setup/Receiving/receiving </vt:lpstr>
      <vt:lpstr>Source code</vt:lpstr>
      <vt:lpstr>Source code</vt:lpstr>
      <vt:lpstr>Source code</vt:lpstr>
      <vt:lpstr>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332 TERM PROJECT-Task 1</dc:title>
  <dc:creator>Christopher Chism</dc:creator>
  <cp:lastModifiedBy>Christopher Chism</cp:lastModifiedBy>
  <cp:revision>1</cp:revision>
  <dcterms:created xsi:type="dcterms:W3CDTF">2019-04-21T23:37:47Z</dcterms:created>
  <dcterms:modified xsi:type="dcterms:W3CDTF">2019-04-21T23:37:50Z</dcterms:modified>
</cp:coreProperties>
</file>