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 snapToObjects="1">
      <p:cViewPr varScale="1">
        <p:scale>
          <a:sx n="76" d="100"/>
          <a:sy n="76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332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Timia </a:t>
            </a:r>
            <a:r>
              <a:rPr lang="en-US" dirty="0" err="1" smtClean="0"/>
              <a:t>davis</a:t>
            </a:r>
            <a:r>
              <a:rPr lang="en-US" dirty="0" smtClean="0"/>
              <a:t> &amp; </a:t>
            </a:r>
            <a:r>
              <a:rPr lang="en-US" dirty="0" err="1" smtClean="0"/>
              <a:t>christopher</a:t>
            </a:r>
            <a:r>
              <a:rPr lang="en-US" dirty="0" smtClean="0"/>
              <a:t> </a:t>
            </a:r>
            <a:r>
              <a:rPr lang="en-US" dirty="0" err="1" smtClean="0"/>
              <a:t>chism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</TotalTime>
  <Words>14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CSCI 332 TERM PROJECT</vt:lpstr>
      <vt:lpstr>Receiving </vt:lpstr>
      <vt:lpstr>sending</vt:lpstr>
      <vt:lpstr>MESSAGING</vt:lpstr>
      <vt:lpstr>Source code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332 TERM PROJECT</dc:title>
  <dc:creator>Timia Davis</dc:creator>
  <cp:lastModifiedBy>Timia Davis</cp:lastModifiedBy>
  <cp:revision>1</cp:revision>
  <dcterms:created xsi:type="dcterms:W3CDTF">2019-04-21T21:55:55Z</dcterms:created>
  <dcterms:modified xsi:type="dcterms:W3CDTF">2019-04-21T21:59:26Z</dcterms:modified>
</cp:coreProperties>
</file>