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81" r:id="rId5"/>
    <p:sldId id="396" r:id="rId6"/>
    <p:sldId id="384" r:id="rId7"/>
    <p:sldId id="391" r:id="rId8"/>
    <p:sldId id="382" r:id="rId9"/>
    <p:sldId id="403" r:id="rId10"/>
    <p:sldId id="412" r:id="rId11"/>
    <p:sldId id="407" r:id="rId12"/>
    <p:sldId id="408" r:id="rId13"/>
    <p:sldId id="387" r:id="rId14"/>
    <p:sldId id="413" r:id="rId15"/>
    <p:sldId id="394" r:id="rId16"/>
    <p:sldId id="410" r:id="rId17"/>
    <p:sldId id="411" r:id="rId18"/>
    <p:sldId id="405" r:id="rId19"/>
    <p:sldId id="404" r:id="rId20"/>
    <p:sldId id="414" r:id="rId21"/>
    <p:sldId id="415" r:id="rId22"/>
    <p:sldId id="416" r:id="rId23"/>
    <p:sldId id="417"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2EDF36-F3B4-4C86-9868-4A403AE77C41}">
          <p14:sldIdLst>
            <p14:sldId id="381"/>
            <p14:sldId id="396"/>
            <p14:sldId id="384"/>
            <p14:sldId id="391"/>
            <p14:sldId id="382"/>
          </p14:sldIdLst>
        </p14:section>
        <p14:section name="Practice finding and fixing" id="{1EAEBB7D-3D2C-4794-B052-76DD4AC5C99B}">
          <p14:sldIdLst>
            <p14:sldId id="403"/>
          </p14:sldIdLst>
        </p14:section>
        <p14:section name="LISTS, Accessibility Basics" id="{56879AB8-A5A9-4435-B8A1-DED7EAAB815A}">
          <p14:sldIdLst>
            <p14:sldId id="412"/>
            <p14:sldId id="407"/>
            <p14:sldId id="408"/>
            <p14:sldId id="387"/>
            <p14:sldId id="413"/>
            <p14:sldId id="394"/>
          </p14:sldIdLst>
        </p14:section>
        <p14:section name="Resources &amp; Research" id="{578DCCA3-4208-496B-BCB6-85E03BA919BA}">
          <p14:sldIdLst>
            <p14:sldId id="410"/>
            <p14:sldId id="411"/>
            <p14:sldId id="405"/>
            <p14:sldId id="404"/>
            <p14:sldId id="414"/>
            <p14:sldId id="415"/>
            <p14:sldId id="416"/>
            <p14:sldId id="4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9FE"/>
    <a:srgbClr val="A49EFE"/>
    <a:srgbClr val="E683CE"/>
    <a:srgbClr val="F78CB9"/>
    <a:srgbClr val="C5EAFF"/>
    <a:srgbClr val="F5DAC5"/>
    <a:srgbClr val="00A5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4510B-3004-6F45-E155-83B2C8AD32A9}" v="396" dt="2025-02-12T18:05:39.935"/>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isa Almazan" userId="S::calmazan2@unl.edu::da880470-9185-474a-a13c-a2d320899246" providerId="AD" clId="Web-{88D847C3-A972-B379-5AB9-2C1F6CABA5BD}"/>
    <pc:docChg chg="modSld sldOrd modSection">
      <pc:chgData name="Clarisa Almazan" userId="S::calmazan2@unl.edu::da880470-9185-474a-a13c-a2d320899246" providerId="AD" clId="Web-{88D847C3-A972-B379-5AB9-2C1F6CABA5BD}" dt="2025-02-05T02:54:09.599" v="132"/>
      <pc:docMkLst>
        <pc:docMk/>
      </pc:docMkLst>
      <pc:sldChg chg="modNotes">
        <pc:chgData name="Clarisa Almazan" userId="S::calmazan2@unl.edu::da880470-9185-474a-a13c-a2d320899246" providerId="AD" clId="Web-{88D847C3-A972-B379-5AB9-2C1F6CABA5BD}" dt="2025-02-04T16:39:00.937" v="7"/>
        <pc:sldMkLst>
          <pc:docMk/>
          <pc:sldMk cId="2798621229" sldId="381"/>
        </pc:sldMkLst>
      </pc:sldChg>
      <pc:sldChg chg="ord">
        <pc:chgData name="Clarisa Almazan" userId="S::calmazan2@unl.edu::da880470-9185-474a-a13c-a2d320899246" providerId="AD" clId="Web-{88D847C3-A972-B379-5AB9-2C1F6CABA5BD}" dt="2025-02-04T16:40:45.298" v="8"/>
        <pc:sldMkLst>
          <pc:docMk/>
          <pc:sldMk cId="1733658547" sldId="382"/>
        </pc:sldMkLst>
      </pc:sldChg>
      <pc:sldChg chg="modNotes">
        <pc:chgData name="Clarisa Almazan" userId="S::calmazan2@unl.edu::da880470-9185-474a-a13c-a2d320899246" providerId="AD" clId="Web-{88D847C3-A972-B379-5AB9-2C1F6CABA5BD}" dt="2025-02-04T16:42:53.207" v="124"/>
        <pc:sldMkLst>
          <pc:docMk/>
          <pc:sldMk cId="3533038208" sldId="391"/>
        </pc:sldMkLst>
      </pc:sldChg>
      <pc:sldChg chg="modNotes">
        <pc:chgData name="Clarisa Almazan" userId="S::calmazan2@unl.edu::da880470-9185-474a-a13c-a2d320899246" providerId="AD" clId="Web-{88D847C3-A972-B379-5AB9-2C1F6CABA5BD}" dt="2025-02-04T16:38:17.686" v="2"/>
        <pc:sldMkLst>
          <pc:docMk/>
          <pc:sldMk cId="2653867656" sldId="405"/>
        </pc:sldMkLst>
      </pc:sldChg>
      <pc:sldChg chg="modNotes">
        <pc:chgData name="Clarisa Almazan" userId="S::calmazan2@unl.edu::da880470-9185-474a-a13c-a2d320899246" providerId="AD" clId="Web-{88D847C3-A972-B379-5AB9-2C1F6CABA5BD}" dt="2025-02-04T18:01:48.741" v="130"/>
        <pc:sldMkLst>
          <pc:docMk/>
          <pc:sldMk cId="310075487" sldId="410"/>
        </pc:sldMkLst>
      </pc:sldChg>
      <pc:sldChg chg="ord">
        <pc:chgData name="Clarisa Almazan" userId="S::calmazan2@unl.edu::da880470-9185-474a-a13c-a2d320899246" providerId="AD" clId="Web-{88D847C3-A972-B379-5AB9-2C1F6CABA5BD}" dt="2025-02-05T02:54:09.599" v="132"/>
        <pc:sldMkLst>
          <pc:docMk/>
          <pc:sldMk cId="2149000912" sldId="411"/>
        </pc:sldMkLst>
      </pc:sldChg>
    </pc:docChg>
  </pc:docChgLst>
  <pc:docChgLst>
    <pc:chgData name="Zachary Manley" userId="99f85c9d-a21e-4aea-ab96-3cbfecbf8103" providerId="ADAL" clId="{C09C7FCD-4F5E-4DE1-88CB-63DBCB79DA52}"/>
    <pc:docChg chg="modSld">
      <pc:chgData name="Zachary Manley" userId="99f85c9d-a21e-4aea-ab96-3cbfecbf8103" providerId="ADAL" clId="{C09C7FCD-4F5E-4DE1-88CB-63DBCB79DA52}" dt="2025-02-03T18:11:51.966" v="15" actId="13244"/>
      <pc:docMkLst>
        <pc:docMk/>
      </pc:docMkLst>
      <pc:sldChg chg="modSp mod">
        <pc:chgData name="Zachary Manley" userId="99f85c9d-a21e-4aea-ab96-3cbfecbf8103" providerId="ADAL" clId="{C09C7FCD-4F5E-4DE1-88CB-63DBCB79DA52}" dt="2025-02-03T18:09:43.601" v="2" actId="13244"/>
        <pc:sldMkLst>
          <pc:docMk/>
          <pc:sldMk cId="255348737" sldId="384"/>
        </pc:sldMkLst>
        <pc:spChg chg="ord">
          <ac:chgData name="Zachary Manley" userId="99f85c9d-a21e-4aea-ab96-3cbfecbf8103" providerId="ADAL" clId="{C09C7FCD-4F5E-4DE1-88CB-63DBCB79DA52}" dt="2025-02-03T18:09:43.601" v="2" actId="13244"/>
          <ac:spMkLst>
            <pc:docMk/>
            <pc:sldMk cId="255348737" sldId="384"/>
            <ac:spMk id="4" creationId="{8B2800E4-16F4-4C03-CA7F-B04CEF62F289}"/>
          </ac:spMkLst>
        </pc:spChg>
      </pc:sldChg>
      <pc:sldChg chg="modSp mod">
        <pc:chgData name="Zachary Manley" userId="99f85c9d-a21e-4aea-ab96-3cbfecbf8103" providerId="ADAL" clId="{C09C7FCD-4F5E-4DE1-88CB-63DBCB79DA52}" dt="2025-02-03T18:09:51.119" v="3" actId="13244"/>
        <pc:sldMkLst>
          <pc:docMk/>
          <pc:sldMk cId="3533038208" sldId="391"/>
        </pc:sldMkLst>
        <pc:spChg chg="ord">
          <ac:chgData name="Zachary Manley" userId="99f85c9d-a21e-4aea-ab96-3cbfecbf8103" providerId="ADAL" clId="{C09C7FCD-4F5E-4DE1-88CB-63DBCB79DA52}" dt="2025-02-03T18:09:51.119" v="3" actId="13244"/>
          <ac:spMkLst>
            <pc:docMk/>
            <pc:sldMk cId="3533038208" sldId="391"/>
            <ac:spMk id="4" creationId="{EDDFE2EB-E85E-8271-3745-DEF147D61343}"/>
          </ac:spMkLst>
        </pc:spChg>
      </pc:sldChg>
      <pc:sldChg chg="modSp mod">
        <pc:chgData name="Zachary Manley" userId="99f85c9d-a21e-4aea-ab96-3cbfecbf8103" providerId="ADAL" clId="{C09C7FCD-4F5E-4DE1-88CB-63DBCB79DA52}" dt="2025-02-03T18:11:36.773" v="14" actId="167"/>
        <pc:sldMkLst>
          <pc:docMk/>
          <pc:sldMk cId="643801728" sldId="394"/>
        </pc:sldMkLst>
        <pc:spChg chg="ord">
          <ac:chgData name="Zachary Manley" userId="99f85c9d-a21e-4aea-ab96-3cbfecbf8103" providerId="ADAL" clId="{C09C7FCD-4F5E-4DE1-88CB-63DBCB79DA52}" dt="2025-02-03T18:11:25.917" v="12" actId="13244"/>
          <ac:spMkLst>
            <pc:docMk/>
            <pc:sldMk cId="643801728" sldId="394"/>
            <ac:spMk id="13" creationId="{E4760E85-3307-538E-6A96-7A6C70F0A3F4}"/>
          </ac:spMkLst>
        </pc:spChg>
      </pc:sldChg>
      <pc:sldChg chg="modSp mod">
        <pc:chgData name="Zachary Manley" userId="99f85c9d-a21e-4aea-ab96-3cbfecbf8103" providerId="ADAL" clId="{C09C7FCD-4F5E-4DE1-88CB-63DBCB79DA52}" dt="2025-02-03T18:09:25.379" v="1" actId="13244"/>
        <pc:sldMkLst>
          <pc:docMk/>
          <pc:sldMk cId="2286303176" sldId="396"/>
        </pc:sldMkLst>
        <pc:spChg chg="ord">
          <ac:chgData name="Zachary Manley" userId="99f85c9d-a21e-4aea-ab96-3cbfecbf8103" providerId="ADAL" clId="{C09C7FCD-4F5E-4DE1-88CB-63DBCB79DA52}" dt="2025-02-03T18:09:21.022" v="0" actId="13244"/>
          <ac:spMkLst>
            <pc:docMk/>
            <pc:sldMk cId="2286303176" sldId="396"/>
            <ac:spMk id="2" creationId="{A8B3A590-F59C-3AAC-DAE2-68D8117FD6D5}"/>
          </ac:spMkLst>
        </pc:spChg>
      </pc:sldChg>
      <pc:sldChg chg="modSp mod">
        <pc:chgData name="Zachary Manley" userId="99f85c9d-a21e-4aea-ab96-3cbfecbf8103" providerId="ADAL" clId="{C09C7FCD-4F5E-4DE1-88CB-63DBCB79DA52}" dt="2025-02-03T18:10:01.640" v="4" actId="13244"/>
        <pc:sldMkLst>
          <pc:docMk/>
          <pc:sldMk cId="3758685202" sldId="400"/>
        </pc:sldMkLst>
      </pc:sldChg>
      <pc:sldChg chg="modSp mod">
        <pc:chgData name="Zachary Manley" userId="99f85c9d-a21e-4aea-ab96-3cbfecbf8103" providerId="ADAL" clId="{C09C7FCD-4F5E-4DE1-88CB-63DBCB79DA52}" dt="2025-02-03T18:11:51.966" v="15" actId="13244"/>
        <pc:sldMkLst>
          <pc:docMk/>
          <pc:sldMk cId="649041185" sldId="403"/>
        </pc:sldMkLst>
        <pc:spChg chg="ord">
          <ac:chgData name="Zachary Manley" userId="99f85c9d-a21e-4aea-ab96-3cbfecbf8103" providerId="ADAL" clId="{C09C7FCD-4F5E-4DE1-88CB-63DBCB79DA52}" dt="2025-02-03T18:11:51.966" v="15" actId="13244"/>
          <ac:spMkLst>
            <pc:docMk/>
            <pc:sldMk cId="649041185" sldId="403"/>
            <ac:spMk id="6" creationId="{26E0E298-0B0D-5FBA-F299-B0BAF2199CD5}"/>
          </ac:spMkLst>
        </pc:spChg>
      </pc:sldChg>
    </pc:docChg>
  </pc:docChgLst>
  <pc:docChgLst>
    <pc:chgData name="Grace Troupe" userId="S::gtroupe2@unl.edu::5aa70899-7fbc-4a83-b2df-1e9e6c83a7a8" providerId="AD" clId="Web-{5DDDEBD0-44BB-6D2A-EDA4-DAF2702C2482}"/>
    <pc:docChg chg="delSld modSld addSection modSection">
      <pc:chgData name="Grace Troupe" userId="S::gtroupe2@unl.edu::5aa70899-7fbc-4a83-b2df-1e9e6c83a7a8" providerId="AD" clId="Web-{5DDDEBD0-44BB-6D2A-EDA4-DAF2702C2482}" dt="2025-02-03T18:49:54.913" v="67"/>
      <pc:docMkLst>
        <pc:docMk/>
      </pc:docMkLst>
      <pc:sldChg chg="modSp">
        <pc:chgData name="Grace Troupe" userId="S::gtroupe2@unl.edu::5aa70899-7fbc-4a83-b2df-1e9e6c83a7a8" providerId="AD" clId="Web-{5DDDEBD0-44BB-6D2A-EDA4-DAF2702C2482}" dt="2025-02-03T18:44:19.982" v="60" actId="20577"/>
        <pc:sldMkLst>
          <pc:docMk/>
          <pc:sldMk cId="4192282177" sldId="387"/>
        </pc:sldMkLst>
        <pc:spChg chg="mod">
          <ac:chgData name="Grace Troupe" userId="S::gtroupe2@unl.edu::5aa70899-7fbc-4a83-b2df-1e9e6c83a7a8" providerId="AD" clId="Web-{5DDDEBD0-44BB-6D2A-EDA4-DAF2702C2482}" dt="2025-02-03T18:44:19.982" v="60" actId="20577"/>
          <ac:spMkLst>
            <pc:docMk/>
            <pc:sldMk cId="4192282177" sldId="387"/>
            <ac:spMk id="2" creationId="{AF23BFF0-A530-8CCC-739B-DC20E0F5E382}"/>
          </ac:spMkLst>
        </pc:spChg>
      </pc:sldChg>
      <pc:sldChg chg="modNotes">
        <pc:chgData name="Grace Troupe" userId="S::gtroupe2@unl.edu::5aa70899-7fbc-4a83-b2df-1e9e6c83a7a8" providerId="AD" clId="Web-{5DDDEBD0-44BB-6D2A-EDA4-DAF2702C2482}" dt="2025-02-03T18:42:54.417" v="44"/>
        <pc:sldMkLst>
          <pc:docMk/>
          <pc:sldMk cId="3533038208" sldId="391"/>
        </pc:sldMkLst>
      </pc:sldChg>
      <pc:sldChg chg="del">
        <pc:chgData name="Grace Troupe" userId="S::gtroupe2@unl.edu::5aa70899-7fbc-4a83-b2df-1e9e6c83a7a8" providerId="AD" clId="Web-{5DDDEBD0-44BB-6D2A-EDA4-DAF2702C2482}" dt="2025-02-03T18:43:08.386" v="45"/>
        <pc:sldMkLst>
          <pc:docMk/>
          <pc:sldMk cId="3758685202" sldId="400"/>
        </pc:sldMkLst>
      </pc:sldChg>
      <pc:sldChg chg="modSp">
        <pc:chgData name="Grace Troupe" userId="S::gtroupe2@unl.edu::5aa70899-7fbc-4a83-b2df-1e9e6c83a7a8" providerId="AD" clId="Web-{5DDDEBD0-44BB-6D2A-EDA4-DAF2702C2482}" dt="2025-02-03T18:48:26.505" v="64" actId="20577"/>
        <pc:sldMkLst>
          <pc:docMk/>
          <pc:sldMk cId="649041185" sldId="403"/>
        </pc:sldMkLst>
        <pc:spChg chg="mod">
          <ac:chgData name="Grace Troupe" userId="S::gtroupe2@unl.edu::5aa70899-7fbc-4a83-b2df-1e9e6c83a7a8" providerId="AD" clId="Web-{5DDDEBD0-44BB-6D2A-EDA4-DAF2702C2482}" dt="2025-02-03T18:48:26.505" v="64" actId="20577"/>
          <ac:spMkLst>
            <pc:docMk/>
            <pc:sldMk cId="649041185" sldId="403"/>
            <ac:spMk id="7" creationId="{9435548F-3A29-5103-E77D-082845C91A47}"/>
          </ac:spMkLst>
        </pc:spChg>
      </pc:sldChg>
      <pc:sldChg chg="del">
        <pc:chgData name="Grace Troupe" userId="S::gtroupe2@unl.edu::5aa70899-7fbc-4a83-b2df-1e9e6c83a7a8" providerId="AD" clId="Web-{5DDDEBD0-44BB-6D2A-EDA4-DAF2702C2482}" dt="2025-02-03T18:44:41.264" v="61"/>
        <pc:sldMkLst>
          <pc:docMk/>
          <pc:sldMk cId="1775932276" sldId="409"/>
        </pc:sldMkLst>
      </pc:sldChg>
      <pc:sldChg chg="modSp">
        <pc:chgData name="Grace Troupe" userId="S::gtroupe2@unl.edu::5aa70899-7fbc-4a83-b2df-1e9e6c83a7a8" providerId="AD" clId="Web-{5DDDEBD0-44BB-6D2A-EDA4-DAF2702C2482}" dt="2025-02-03T18:44:08.747" v="53" actId="20577"/>
        <pc:sldMkLst>
          <pc:docMk/>
          <pc:sldMk cId="2872778369" sldId="412"/>
        </pc:sldMkLst>
        <pc:spChg chg="mod">
          <ac:chgData name="Grace Troupe" userId="S::gtroupe2@unl.edu::5aa70899-7fbc-4a83-b2df-1e9e6c83a7a8" providerId="AD" clId="Web-{5DDDEBD0-44BB-6D2A-EDA4-DAF2702C2482}" dt="2025-02-03T18:44:08.747" v="53" actId="20577"/>
          <ac:spMkLst>
            <pc:docMk/>
            <pc:sldMk cId="2872778369" sldId="412"/>
            <ac:spMk id="6" creationId="{F54722E1-DC3F-7BE5-7E67-22CDD364873C}"/>
          </ac:spMkLst>
        </pc:spChg>
      </pc:sldChg>
    </pc:docChg>
  </pc:docChgLst>
  <pc:docChgLst>
    <pc:chgData name="Grace Troupe" userId="5aa70899-7fbc-4a83-b2df-1e9e6c83a7a8" providerId="ADAL" clId="{3ECCB07D-9986-CA41-8493-0300DF0DC11A}"/>
    <pc:docChg chg="undo custSel modSld">
      <pc:chgData name="Grace Troupe" userId="5aa70899-7fbc-4a83-b2df-1e9e6c83a7a8" providerId="ADAL" clId="{3ECCB07D-9986-CA41-8493-0300DF0DC11A}" dt="2025-02-03T19:44:21.996" v="497" actId="2711"/>
      <pc:docMkLst>
        <pc:docMk/>
      </pc:docMkLst>
      <pc:sldChg chg="addSp modSp mod">
        <pc:chgData name="Grace Troupe" userId="5aa70899-7fbc-4a83-b2df-1e9e6c83a7a8" providerId="ADAL" clId="{3ECCB07D-9986-CA41-8493-0300DF0DC11A}" dt="2025-02-03T19:41:32.063" v="479"/>
        <pc:sldMkLst>
          <pc:docMk/>
          <pc:sldMk cId="2798621229" sldId="381"/>
        </pc:sldMkLst>
        <pc:spChg chg="mod">
          <ac:chgData name="Grace Troupe" userId="5aa70899-7fbc-4a83-b2df-1e9e6c83a7a8" providerId="ADAL" clId="{3ECCB07D-9986-CA41-8493-0300DF0DC11A}" dt="2025-02-03T19:41:02.861" v="475" actId="2085"/>
          <ac:spMkLst>
            <pc:docMk/>
            <pc:sldMk cId="2798621229" sldId="381"/>
            <ac:spMk id="4" creationId="{E403D7F5-3FA4-3B64-ACA2-1AB08CDC4A2E}"/>
          </ac:spMkLst>
        </pc:spChg>
      </pc:sldChg>
      <pc:sldChg chg="addSp modSp mod">
        <pc:chgData name="Grace Troupe" userId="5aa70899-7fbc-4a83-b2df-1e9e6c83a7a8" providerId="ADAL" clId="{3ECCB07D-9986-CA41-8493-0300DF0DC11A}" dt="2025-02-03T19:42:41.135" v="485" actId="255"/>
        <pc:sldMkLst>
          <pc:docMk/>
          <pc:sldMk cId="1733658547" sldId="382"/>
        </pc:sldMkLst>
        <pc:spChg chg="add mod">
          <ac:chgData name="Grace Troupe" userId="5aa70899-7fbc-4a83-b2df-1e9e6c83a7a8" providerId="ADAL" clId="{3ECCB07D-9986-CA41-8493-0300DF0DC11A}" dt="2025-02-03T19:35:17.125" v="385"/>
          <ac:spMkLst>
            <pc:docMk/>
            <pc:sldMk cId="1733658547" sldId="382"/>
            <ac:spMk id="2" creationId="{8F57C2C3-8C22-4BA2-BC39-15553037AA3D}"/>
          </ac:spMkLst>
        </pc:spChg>
        <pc:spChg chg="mod">
          <ac:chgData name="Grace Troupe" userId="5aa70899-7fbc-4a83-b2df-1e9e6c83a7a8" providerId="ADAL" clId="{3ECCB07D-9986-CA41-8493-0300DF0DC11A}" dt="2025-02-03T19:42:41.135" v="485" actId="255"/>
          <ac:spMkLst>
            <pc:docMk/>
            <pc:sldMk cId="1733658547" sldId="382"/>
            <ac:spMk id="6" creationId="{F54722E1-DC3F-7BE5-7E67-22CDD364873C}"/>
          </ac:spMkLst>
        </pc:spChg>
        <pc:spChg chg="mod">
          <ac:chgData name="Grace Troupe" userId="5aa70899-7fbc-4a83-b2df-1e9e6c83a7a8" providerId="ADAL" clId="{3ECCB07D-9986-CA41-8493-0300DF0DC11A}" dt="2025-02-03T19:34:45.784" v="359" actId="2085"/>
          <ac:spMkLst>
            <pc:docMk/>
            <pc:sldMk cId="1733658547" sldId="382"/>
            <ac:spMk id="7" creationId="{062AEB26-71FF-4095-78AC-52B9E8A3BCE0}"/>
          </ac:spMkLst>
        </pc:spChg>
      </pc:sldChg>
      <pc:sldChg chg="addSp delSp modSp mod">
        <pc:chgData name="Grace Troupe" userId="5aa70899-7fbc-4a83-b2df-1e9e6c83a7a8" providerId="ADAL" clId="{3ECCB07D-9986-CA41-8493-0300DF0DC11A}" dt="2025-02-03T19:34:01.852" v="355" actId="404"/>
        <pc:sldMkLst>
          <pc:docMk/>
          <pc:sldMk cId="255348737" sldId="384"/>
        </pc:sldMkLst>
        <pc:spChg chg="mod">
          <ac:chgData name="Grace Troupe" userId="5aa70899-7fbc-4a83-b2df-1e9e6c83a7a8" providerId="ADAL" clId="{3ECCB07D-9986-CA41-8493-0300DF0DC11A}" dt="2025-02-03T19:34:01.852" v="355" actId="404"/>
          <ac:spMkLst>
            <pc:docMk/>
            <pc:sldMk cId="255348737" sldId="384"/>
            <ac:spMk id="4" creationId="{8B2800E4-16F4-4C03-CA7F-B04CEF62F289}"/>
          </ac:spMkLst>
        </pc:spChg>
        <pc:spChg chg="add mod">
          <ac:chgData name="Grace Troupe" userId="5aa70899-7fbc-4a83-b2df-1e9e6c83a7a8" providerId="ADAL" clId="{3ECCB07D-9986-CA41-8493-0300DF0DC11A}" dt="2025-02-03T19:31:31.868" v="330"/>
          <ac:spMkLst>
            <pc:docMk/>
            <pc:sldMk cId="255348737" sldId="384"/>
            <ac:spMk id="6" creationId="{A22613F8-AB8F-58BB-450A-AD63AA00D167}"/>
          </ac:spMkLst>
        </pc:spChg>
      </pc:sldChg>
      <pc:sldChg chg="modSp mod">
        <pc:chgData name="Grace Troupe" userId="5aa70899-7fbc-4a83-b2df-1e9e6c83a7a8" providerId="ADAL" clId="{3ECCB07D-9986-CA41-8493-0300DF0DC11A}" dt="2025-02-03T19:43:30.883" v="489" actId="2711"/>
        <pc:sldMkLst>
          <pc:docMk/>
          <pc:sldMk cId="4192282177" sldId="387"/>
        </pc:sldMkLst>
        <pc:spChg chg="mod">
          <ac:chgData name="Grace Troupe" userId="5aa70899-7fbc-4a83-b2df-1e9e6c83a7a8" providerId="ADAL" clId="{3ECCB07D-9986-CA41-8493-0300DF0DC11A}" dt="2025-02-03T19:43:30.883" v="489" actId="2711"/>
          <ac:spMkLst>
            <pc:docMk/>
            <pc:sldMk cId="4192282177" sldId="387"/>
            <ac:spMk id="2" creationId="{AF23BFF0-A530-8CCC-739B-DC20E0F5E382}"/>
          </ac:spMkLst>
        </pc:spChg>
        <pc:picChg chg="mod">
          <ac:chgData name="Grace Troupe" userId="5aa70899-7fbc-4a83-b2df-1e9e6c83a7a8" providerId="ADAL" clId="{3ECCB07D-9986-CA41-8493-0300DF0DC11A}" dt="2025-02-03T18:51:28.636" v="277" actId="962"/>
          <ac:picMkLst>
            <pc:docMk/>
            <pc:sldMk cId="4192282177" sldId="387"/>
            <ac:picMk id="11" creationId="{F40DA921-7897-C541-95C4-AF0C673ACDBC}"/>
          </ac:picMkLst>
        </pc:picChg>
      </pc:sldChg>
      <pc:sldChg chg="addSp modSp mod">
        <pc:chgData name="Grace Troupe" userId="5aa70899-7fbc-4a83-b2df-1e9e6c83a7a8" providerId="ADAL" clId="{3ECCB07D-9986-CA41-8493-0300DF0DC11A}" dt="2025-02-03T19:34:28.567" v="357" actId="255"/>
        <pc:sldMkLst>
          <pc:docMk/>
          <pc:sldMk cId="3533038208" sldId="391"/>
        </pc:sldMkLst>
        <pc:spChg chg="mod">
          <ac:chgData name="Grace Troupe" userId="5aa70899-7fbc-4a83-b2df-1e9e6c83a7a8" providerId="ADAL" clId="{3ECCB07D-9986-CA41-8493-0300DF0DC11A}" dt="2025-02-03T19:34:28.567" v="357" actId="255"/>
          <ac:spMkLst>
            <pc:docMk/>
            <pc:sldMk cId="3533038208" sldId="391"/>
            <ac:spMk id="4" creationId="{EDDFE2EB-E85E-8271-3745-DEF147D61343}"/>
          </ac:spMkLst>
        </pc:spChg>
      </pc:sldChg>
      <pc:sldChg chg="modSp mod">
        <pc:chgData name="Grace Troupe" userId="5aa70899-7fbc-4a83-b2df-1e9e6c83a7a8" providerId="ADAL" clId="{3ECCB07D-9986-CA41-8493-0300DF0DC11A}" dt="2025-02-03T19:43:45.090" v="491" actId="2711"/>
        <pc:sldMkLst>
          <pc:docMk/>
          <pc:sldMk cId="643801728" sldId="394"/>
        </pc:sldMkLst>
        <pc:spChg chg="mod">
          <ac:chgData name="Grace Troupe" userId="5aa70899-7fbc-4a83-b2df-1e9e6c83a7a8" providerId="ADAL" clId="{3ECCB07D-9986-CA41-8493-0300DF0DC11A}" dt="2025-02-03T19:43:45.090" v="491" actId="2711"/>
          <ac:spMkLst>
            <pc:docMk/>
            <pc:sldMk cId="643801728" sldId="394"/>
            <ac:spMk id="13" creationId="{E4760E85-3307-538E-6A96-7A6C70F0A3F4}"/>
          </ac:spMkLst>
        </pc:spChg>
      </pc:sldChg>
      <pc:sldChg chg="modSp mod">
        <pc:chgData name="Grace Troupe" userId="5aa70899-7fbc-4a83-b2df-1e9e6c83a7a8" providerId="ADAL" clId="{3ECCB07D-9986-CA41-8493-0300DF0DC11A}" dt="2025-02-03T18:58:48.327" v="283" actId="1076"/>
        <pc:sldMkLst>
          <pc:docMk/>
          <pc:sldMk cId="2286303176" sldId="396"/>
        </pc:sldMkLst>
        <pc:spChg chg="mod">
          <ac:chgData name="Grace Troupe" userId="5aa70899-7fbc-4a83-b2df-1e9e6c83a7a8" providerId="ADAL" clId="{3ECCB07D-9986-CA41-8493-0300DF0DC11A}" dt="2025-02-03T18:58:48.327" v="283" actId="1076"/>
          <ac:spMkLst>
            <pc:docMk/>
            <pc:sldMk cId="2286303176" sldId="396"/>
            <ac:spMk id="2" creationId="{A8B3A590-F59C-3AAC-DAE2-68D8117FD6D5}"/>
          </ac:spMkLst>
        </pc:spChg>
      </pc:sldChg>
      <pc:sldChg chg="addSp modSp mod">
        <pc:chgData name="Grace Troupe" userId="5aa70899-7fbc-4a83-b2df-1e9e6c83a7a8" providerId="ADAL" clId="{3ECCB07D-9986-CA41-8493-0300DF0DC11A}" dt="2025-02-03T19:43:53.437" v="492" actId="2711"/>
        <pc:sldMkLst>
          <pc:docMk/>
          <pc:sldMk cId="649041185" sldId="403"/>
        </pc:sldMkLst>
        <pc:spChg chg="mod">
          <ac:chgData name="Grace Troupe" userId="5aa70899-7fbc-4a83-b2df-1e9e6c83a7a8" providerId="ADAL" clId="{3ECCB07D-9986-CA41-8493-0300DF0DC11A}" dt="2025-02-03T19:43:53.437" v="492" actId="2711"/>
          <ac:spMkLst>
            <pc:docMk/>
            <pc:sldMk cId="649041185" sldId="403"/>
            <ac:spMk id="6" creationId="{26E0E298-0B0D-5FBA-F299-B0BAF2199CD5}"/>
          </ac:spMkLst>
        </pc:spChg>
        <pc:spChg chg="mod">
          <ac:chgData name="Grace Troupe" userId="5aa70899-7fbc-4a83-b2df-1e9e6c83a7a8" providerId="ADAL" clId="{3ECCB07D-9986-CA41-8493-0300DF0DC11A}" dt="2025-02-03T19:38:44.665" v="444" actId="2085"/>
          <ac:spMkLst>
            <pc:docMk/>
            <pc:sldMk cId="649041185" sldId="403"/>
            <ac:spMk id="7" creationId="{9435548F-3A29-5103-E77D-082845C91A47}"/>
          </ac:spMkLst>
        </pc:spChg>
      </pc:sldChg>
      <pc:sldChg chg="modSp mod">
        <pc:chgData name="Grace Troupe" userId="5aa70899-7fbc-4a83-b2df-1e9e6c83a7a8" providerId="ADAL" clId="{3ECCB07D-9986-CA41-8493-0300DF0DC11A}" dt="2025-02-03T19:44:21.996" v="497" actId="2711"/>
        <pc:sldMkLst>
          <pc:docMk/>
          <pc:sldMk cId="2691057426" sldId="404"/>
        </pc:sldMkLst>
        <pc:spChg chg="mod">
          <ac:chgData name="Grace Troupe" userId="5aa70899-7fbc-4a83-b2df-1e9e6c83a7a8" providerId="ADAL" clId="{3ECCB07D-9986-CA41-8493-0300DF0DC11A}" dt="2025-02-03T19:44:21.996" v="497" actId="2711"/>
          <ac:spMkLst>
            <pc:docMk/>
            <pc:sldMk cId="2691057426" sldId="404"/>
            <ac:spMk id="2" creationId="{966CF4FD-88B1-F2CC-2F10-A4415D2D9A5B}"/>
          </ac:spMkLst>
        </pc:spChg>
      </pc:sldChg>
      <pc:sldChg chg="modSp mod">
        <pc:chgData name="Grace Troupe" userId="5aa70899-7fbc-4a83-b2df-1e9e6c83a7a8" providerId="ADAL" clId="{3ECCB07D-9986-CA41-8493-0300DF0DC11A}" dt="2025-02-03T19:44:14.651" v="496" actId="2711"/>
        <pc:sldMkLst>
          <pc:docMk/>
          <pc:sldMk cId="2653867656" sldId="405"/>
        </pc:sldMkLst>
        <pc:spChg chg="mod">
          <ac:chgData name="Grace Troupe" userId="5aa70899-7fbc-4a83-b2df-1e9e6c83a7a8" providerId="ADAL" clId="{3ECCB07D-9986-CA41-8493-0300DF0DC11A}" dt="2025-02-03T19:44:14.651" v="496" actId="2711"/>
          <ac:spMkLst>
            <pc:docMk/>
            <pc:sldMk cId="2653867656" sldId="405"/>
            <ac:spMk id="2" creationId="{6322F377-E5C2-8BED-6CB0-9DED2E38DC0D}"/>
          </ac:spMkLst>
        </pc:spChg>
      </pc:sldChg>
      <pc:sldChg chg="modSp mod">
        <pc:chgData name="Grace Troupe" userId="5aa70899-7fbc-4a83-b2df-1e9e6c83a7a8" providerId="ADAL" clId="{3ECCB07D-9986-CA41-8493-0300DF0DC11A}" dt="2025-02-03T19:43:11.461" v="487" actId="14100"/>
        <pc:sldMkLst>
          <pc:docMk/>
          <pc:sldMk cId="1567753955" sldId="407"/>
        </pc:sldMkLst>
        <pc:spChg chg="mod">
          <ac:chgData name="Grace Troupe" userId="5aa70899-7fbc-4a83-b2df-1e9e6c83a7a8" providerId="ADAL" clId="{3ECCB07D-9986-CA41-8493-0300DF0DC11A}" dt="2025-02-03T19:43:11.461" v="487" actId="14100"/>
          <ac:spMkLst>
            <pc:docMk/>
            <pc:sldMk cId="1567753955" sldId="407"/>
            <ac:spMk id="2" creationId="{441A9B09-9D50-3519-1DCE-D1A8DA331FA7}"/>
          </ac:spMkLst>
        </pc:spChg>
      </pc:sldChg>
      <pc:sldChg chg="modSp mod">
        <pc:chgData name="Grace Troupe" userId="5aa70899-7fbc-4a83-b2df-1e9e6c83a7a8" providerId="ADAL" clId="{3ECCB07D-9986-CA41-8493-0300DF0DC11A}" dt="2025-02-03T19:43:20.844" v="488" actId="2711"/>
        <pc:sldMkLst>
          <pc:docMk/>
          <pc:sldMk cId="4124632629" sldId="408"/>
        </pc:sldMkLst>
        <pc:spChg chg="mod">
          <ac:chgData name="Grace Troupe" userId="5aa70899-7fbc-4a83-b2df-1e9e6c83a7a8" providerId="ADAL" clId="{3ECCB07D-9986-CA41-8493-0300DF0DC11A}" dt="2025-02-03T19:43:20.844" v="488" actId="2711"/>
          <ac:spMkLst>
            <pc:docMk/>
            <pc:sldMk cId="4124632629" sldId="408"/>
            <ac:spMk id="2" creationId="{2D879807-D549-841C-537C-1C67F4900770}"/>
          </ac:spMkLst>
        </pc:spChg>
      </pc:sldChg>
      <pc:sldChg chg="modSp mod">
        <pc:chgData name="Grace Troupe" userId="5aa70899-7fbc-4a83-b2df-1e9e6c83a7a8" providerId="ADAL" clId="{3ECCB07D-9986-CA41-8493-0300DF0DC11A}" dt="2025-02-03T19:44:05.836" v="495" actId="27636"/>
        <pc:sldMkLst>
          <pc:docMk/>
          <pc:sldMk cId="310075487" sldId="410"/>
        </pc:sldMkLst>
        <pc:spChg chg="mod">
          <ac:chgData name="Grace Troupe" userId="5aa70899-7fbc-4a83-b2df-1e9e6c83a7a8" providerId="ADAL" clId="{3ECCB07D-9986-CA41-8493-0300DF0DC11A}" dt="2025-02-03T19:44:05.836" v="495" actId="27636"/>
          <ac:spMkLst>
            <pc:docMk/>
            <pc:sldMk cId="310075487" sldId="410"/>
            <ac:spMk id="2" creationId="{8ACA2F6B-381D-B2A3-88B8-F264C52C24CE}"/>
          </ac:spMkLst>
        </pc:spChg>
      </pc:sldChg>
      <pc:sldChg chg="addSp modSp mod">
        <pc:chgData name="Grace Troupe" userId="5aa70899-7fbc-4a83-b2df-1e9e6c83a7a8" providerId="ADAL" clId="{3ECCB07D-9986-CA41-8493-0300DF0DC11A}" dt="2025-02-03T19:43:59.250" v="493" actId="2711"/>
        <pc:sldMkLst>
          <pc:docMk/>
          <pc:sldMk cId="2149000912" sldId="411"/>
        </pc:sldMkLst>
        <pc:spChg chg="mod">
          <ac:chgData name="Grace Troupe" userId="5aa70899-7fbc-4a83-b2df-1e9e6c83a7a8" providerId="ADAL" clId="{3ECCB07D-9986-CA41-8493-0300DF0DC11A}" dt="2025-02-03T19:43:59.250" v="493" actId="2711"/>
          <ac:spMkLst>
            <pc:docMk/>
            <pc:sldMk cId="2149000912" sldId="411"/>
            <ac:spMk id="2" creationId="{99CF7828-7BA1-9C10-4849-809E73101036}"/>
          </ac:spMkLst>
        </pc:spChg>
      </pc:sldChg>
      <pc:sldChg chg="addSp modSp mod">
        <pc:chgData name="Grace Troupe" userId="5aa70899-7fbc-4a83-b2df-1e9e6c83a7a8" providerId="ADAL" clId="{3ECCB07D-9986-CA41-8493-0300DF0DC11A}" dt="2025-02-03T19:42:17.633" v="481" actId="14100"/>
        <pc:sldMkLst>
          <pc:docMk/>
          <pc:sldMk cId="2872778369" sldId="412"/>
        </pc:sldMkLst>
        <pc:spChg chg="add mod">
          <ac:chgData name="Grace Troupe" userId="5aa70899-7fbc-4a83-b2df-1e9e6c83a7a8" providerId="ADAL" clId="{3ECCB07D-9986-CA41-8493-0300DF0DC11A}" dt="2025-02-03T19:38:24.212" v="441"/>
          <ac:spMkLst>
            <pc:docMk/>
            <pc:sldMk cId="2872778369" sldId="412"/>
            <ac:spMk id="2" creationId="{650879B9-B182-5C73-83DD-D8B938DF6FDB}"/>
          </ac:spMkLst>
        </pc:spChg>
        <pc:spChg chg="mod">
          <ac:chgData name="Grace Troupe" userId="5aa70899-7fbc-4a83-b2df-1e9e6c83a7a8" providerId="ADAL" clId="{3ECCB07D-9986-CA41-8493-0300DF0DC11A}" dt="2025-02-03T19:42:17.633" v="481" actId="14100"/>
          <ac:spMkLst>
            <pc:docMk/>
            <pc:sldMk cId="2872778369" sldId="412"/>
            <ac:spMk id="6" creationId="{F54722E1-DC3F-7BE5-7E67-22CDD364873C}"/>
          </ac:spMkLst>
        </pc:spChg>
        <pc:spChg chg="mod">
          <ac:chgData name="Grace Troupe" userId="5aa70899-7fbc-4a83-b2df-1e9e6c83a7a8" providerId="ADAL" clId="{3ECCB07D-9986-CA41-8493-0300DF0DC11A}" dt="2025-02-03T19:37:07.172" v="433" actId="1076"/>
          <ac:spMkLst>
            <pc:docMk/>
            <pc:sldMk cId="2872778369" sldId="412"/>
            <ac:spMk id="7" creationId="{062AEB26-71FF-4095-78AC-52B9E8A3BCE0}"/>
          </ac:spMkLst>
        </pc:spChg>
      </pc:sldChg>
      <pc:sldChg chg="modSp mod">
        <pc:chgData name="Grace Troupe" userId="5aa70899-7fbc-4a83-b2df-1e9e6c83a7a8" providerId="ADAL" clId="{3ECCB07D-9986-CA41-8493-0300DF0DC11A}" dt="2025-02-03T19:43:38.717" v="490" actId="2711"/>
        <pc:sldMkLst>
          <pc:docMk/>
          <pc:sldMk cId="2249413441" sldId="413"/>
        </pc:sldMkLst>
        <pc:spChg chg="mod">
          <ac:chgData name="Grace Troupe" userId="5aa70899-7fbc-4a83-b2df-1e9e6c83a7a8" providerId="ADAL" clId="{3ECCB07D-9986-CA41-8493-0300DF0DC11A}" dt="2025-02-03T19:43:38.717" v="490" actId="2711"/>
          <ac:spMkLst>
            <pc:docMk/>
            <pc:sldMk cId="2249413441" sldId="413"/>
            <ac:spMk id="2" creationId="{441A9B09-9D50-3519-1DCE-D1A8DA331FA7}"/>
          </ac:spMkLst>
        </pc:spChg>
      </pc:sldChg>
    </pc:docChg>
  </pc:docChgLst>
  <pc:docChgLst>
    <pc:chgData name="Julia Remsik Larsen" userId="f21482df-9af4-401b-87bf-cc270f036c7c" providerId="ADAL" clId="{4EDA41DA-9D43-457D-8659-91299706E53D}"/>
    <pc:docChg chg="undo custSel modSld">
      <pc:chgData name="Julia Remsik Larsen" userId="f21482df-9af4-401b-87bf-cc270f036c7c" providerId="ADAL" clId="{4EDA41DA-9D43-457D-8659-91299706E53D}" dt="2025-02-03T19:32:51.195" v="5" actId="962"/>
      <pc:docMkLst>
        <pc:docMk/>
      </pc:docMkLst>
      <pc:sldChg chg="modSp mod">
        <pc:chgData name="Julia Remsik Larsen" userId="f21482df-9af4-401b-87bf-cc270f036c7c" providerId="ADAL" clId="{4EDA41DA-9D43-457D-8659-91299706E53D}" dt="2025-02-03T19:32:51.195" v="5" actId="962"/>
        <pc:sldMkLst>
          <pc:docMk/>
          <pc:sldMk cId="255348737" sldId="384"/>
        </pc:sldMkLst>
        <pc:spChg chg="mod">
          <ac:chgData name="Julia Remsik Larsen" userId="f21482df-9af4-401b-87bf-cc270f036c7c" providerId="ADAL" clId="{4EDA41DA-9D43-457D-8659-91299706E53D}" dt="2025-02-03T19:32:51.195" v="5" actId="962"/>
          <ac:spMkLst>
            <pc:docMk/>
            <pc:sldMk cId="255348737" sldId="384"/>
            <ac:spMk id="6" creationId="{A22613F8-AB8F-58BB-450A-AD63AA00D167}"/>
          </ac:spMkLst>
        </pc:spChg>
      </pc:sldChg>
      <pc:sldChg chg="modSp mod">
        <pc:chgData name="Julia Remsik Larsen" userId="f21482df-9af4-401b-87bf-cc270f036c7c" providerId="ADAL" clId="{4EDA41DA-9D43-457D-8659-91299706E53D}" dt="2025-02-03T18:52:27.665" v="4" actId="207"/>
        <pc:sldMkLst>
          <pc:docMk/>
          <pc:sldMk cId="649041185" sldId="403"/>
        </pc:sldMkLst>
        <pc:spChg chg="mod">
          <ac:chgData name="Julia Remsik Larsen" userId="f21482df-9af4-401b-87bf-cc270f036c7c" providerId="ADAL" clId="{4EDA41DA-9D43-457D-8659-91299706E53D}" dt="2025-02-03T18:52:27.665" v="4" actId="207"/>
          <ac:spMkLst>
            <pc:docMk/>
            <pc:sldMk cId="649041185" sldId="403"/>
            <ac:spMk id="6" creationId="{26E0E298-0B0D-5FBA-F299-B0BAF2199CD5}"/>
          </ac:spMkLst>
        </pc:spChg>
      </pc:sldChg>
    </pc:docChg>
  </pc:docChgLst>
  <pc:docChgLst>
    <pc:chgData name="Ash Mitchell" userId="S::amitchell22@unl.edu::2cc2f9f3-0f4b-4397-83fb-51cfea362eed" providerId="AD" clId="Web-{6C2F83DD-C95F-F75E-B7AB-B2FF14A1209A}"/>
    <pc:docChg chg="sldOrd">
      <pc:chgData name="Ash Mitchell" userId="S::amitchell22@unl.edu::2cc2f9f3-0f4b-4397-83fb-51cfea362eed" providerId="AD" clId="Web-{6C2F83DD-C95F-F75E-B7AB-B2FF14A1209A}" dt="2025-02-03T18:53:00.896" v="0"/>
      <pc:docMkLst>
        <pc:docMk/>
      </pc:docMkLst>
      <pc:sldChg chg="ord">
        <pc:chgData name="Ash Mitchell" userId="S::amitchell22@unl.edu::2cc2f9f3-0f4b-4397-83fb-51cfea362eed" providerId="AD" clId="Web-{6C2F83DD-C95F-F75E-B7AB-B2FF14A1209A}" dt="2025-02-03T18:53:00.896" v="0"/>
        <pc:sldMkLst>
          <pc:docMk/>
          <pc:sldMk cId="2798621229" sldId="381"/>
        </pc:sldMkLst>
      </pc:sldChg>
    </pc:docChg>
  </pc:docChgLst>
  <pc:docChgLst>
    <pc:chgData name="Grace Troupe" userId="S::gtroupe2@unl.edu::5aa70899-7fbc-4a83-b2df-1e9e6c83a7a8" providerId="AD" clId="Web-{172863E7-EDB6-FA56-F96B-6BC7784C9B7D}"/>
    <pc:docChg chg="modSld">
      <pc:chgData name="Grace Troupe" userId="S::gtroupe2@unl.edu::5aa70899-7fbc-4a83-b2df-1e9e6c83a7a8" providerId="AD" clId="Web-{172863E7-EDB6-FA56-F96B-6BC7784C9B7D}" dt="2025-02-03T16:46:49.993" v="15"/>
      <pc:docMkLst>
        <pc:docMk/>
      </pc:docMkLst>
      <pc:sldChg chg="modSp">
        <pc:chgData name="Grace Troupe" userId="S::gtroupe2@unl.edu::5aa70899-7fbc-4a83-b2df-1e9e6c83a7a8" providerId="AD" clId="Web-{172863E7-EDB6-FA56-F96B-6BC7784C9B7D}" dt="2025-02-03T15:58:16.626" v="0" actId="1076"/>
        <pc:sldMkLst>
          <pc:docMk/>
          <pc:sldMk cId="1733658547" sldId="382"/>
        </pc:sldMkLst>
        <pc:spChg chg="mod">
          <ac:chgData name="Grace Troupe" userId="S::gtroupe2@unl.edu::5aa70899-7fbc-4a83-b2df-1e9e6c83a7a8" providerId="AD" clId="Web-{172863E7-EDB6-FA56-F96B-6BC7784C9B7D}" dt="2025-02-03T15:58:16.626" v="0" actId="1076"/>
          <ac:spMkLst>
            <pc:docMk/>
            <pc:sldMk cId="1733658547" sldId="382"/>
            <ac:spMk id="7" creationId="{062AEB26-71FF-4095-78AC-52B9E8A3BCE0}"/>
          </ac:spMkLst>
        </pc:spChg>
      </pc:sldChg>
      <pc:sldChg chg="addAnim delAnim modAnim">
        <pc:chgData name="Grace Troupe" userId="S::gtroupe2@unl.edu::5aa70899-7fbc-4a83-b2df-1e9e6c83a7a8" providerId="AD" clId="Web-{172863E7-EDB6-FA56-F96B-6BC7784C9B7D}" dt="2025-02-03T16:01:09.699" v="7"/>
        <pc:sldMkLst>
          <pc:docMk/>
          <pc:sldMk cId="1567753955" sldId="407"/>
        </pc:sldMkLst>
      </pc:sldChg>
      <pc:sldChg chg="addSp delSp modSp">
        <pc:chgData name="Grace Troupe" userId="S::gtroupe2@unl.edu::5aa70899-7fbc-4a83-b2df-1e9e6c83a7a8" providerId="AD" clId="Web-{172863E7-EDB6-FA56-F96B-6BC7784C9B7D}" dt="2025-02-03T16:46:49.993" v="15"/>
        <pc:sldMkLst>
          <pc:docMk/>
          <pc:sldMk cId="2249413441" sldId="413"/>
        </pc:sldMkLst>
        <pc:picChg chg="add mod">
          <ac:chgData name="Grace Troupe" userId="S::gtroupe2@unl.edu::5aa70899-7fbc-4a83-b2df-1e9e6c83a7a8" providerId="AD" clId="Web-{172863E7-EDB6-FA56-F96B-6BC7784C9B7D}" dt="2025-02-03T16:43:12.558" v="14"/>
          <ac:picMkLst>
            <pc:docMk/>
            <pc:sldMk cId="2249413441" sldId="413"/>
            <ac:picMk id="3" creationId="{3C9652AA-E237-FBCC-109D-9FB430670CA3}"/>
          </ac:picMkLst>
        </pc:picChg>
      </pc:sldChg>
    </pc:docChg>
  </pc:docChgLst>
  <pc:docChgLst>
    <pc:chgData name="Grace Troupe" userId="S::gtroupe2@unl.edu::5aa70899-7fbc-4a83-b2df-1e9e6c83a7a8" providerId="AD" clId="Web-{8C6669F8-06CF-A6D1-4552-68999D4A88A0}"/>
    <pc:docChg chg="modSld">
      <pc:chgData name="Grace Troupe" userId="S::gtroupe2@unl.edu::5aa70899-7fbc-4a83-b2df-1e9e6c83a7a8" providerId="AD" clId="Web-{8C6669F8-06CF-A6D1-4552-68999D4A88A0}" dt="2025-02-05T18:44:42.666" v="1" actId="20577"/>
      <pc:docMkLst>
        <pc:docMk/>
      </pc:docMkLst>
      <pc:sldChg chg="modSp">
        <pc:chgData name="Grace Troupe" userId="S::gtroupe2@unl.edu::5aa70899-7fbc-4a83-b2df-1e9e6c83a7a8" providerId="AD" clId="Web-{8C6669F8-06CF-A6D1-4552-68999D4A88A0}" dt="2025-02-05T18:44:42.666" v="1" actId="20577"/>
        <pc:sldMkLst>
          <pc:docMk/>
          <pc:sldMk cId="649041185" sldId="403"/>
        </pc:sldMkLst>
        <pc:spChg chg="mod">
          <ac:chgData name="Grace Troupe" userId="S::gtroupe2@unl.edu::5aa70899-7fbc-4a83-b2df-1e9e6c83a7a8" providerId="AD" clId="Web-{8C6669F8-06CF-A6D1-4552-68999D4A88A0}" dt="2025-02-05T18:44:42.666" v="1" actId="20577"/>
          <ac:spMkLst>
            <pc:docMk/>
            <pc:sldMk cId="649041185" sldId="403"/>
            <ac:spMk id="7" creationId="{9435548F-3A29-5103-E77D-082845C91A47}"/>
          </ac:spMkLst>
        </pc:spChg>
      </pc:sldChg>
    </pc:docChg>
  </pc:docChgLst>
  <pc:docChgLst>
    <pc:chgData name="Grace Troupe" userId="S::gtroupe2@unl.edu::5aa70899-7fbc-4a83-b2df-1e9e6c83a7a8" providerId="AD" clId="Web-{1534510B-3004-6F45-E155-83B2C8AD32A9}"/>
    <pc:docChg chg="addSld modSld modSection">
      <pc:chgData name="Grace Troupe" userId="S::gtroupe2@unl.edu::5aa70899-7fbc-4a83-b2df-1e9e6c83a7a8" providerId="AD" clId="Web-{1534510B-3004-6F45-E155-83B2C8AD32A9}" dt="2025-02-12T17:56:40.965" v="392" actId="20577"/>
      <pc:docMkLst>
        <pc:docMk/>
      </pc:docMkLst>
      <pc:sldChg chg="modSp add replId">
        <pc:chgData name="Grace Troupe" userId="S::gtroupe2@unl.edu::5aa70899-7fbc-4a83-b2df-1e9e6c83a7a8" providerId="AD" clId="Web-{1534510B-3004-6F45-E155-83B2C8AD32A9}" dt="2025-02-12T17:38:18.480" v="25" actId="20577"/>
        <pc:sldMkLst>
          <pc:docMk/>
          <pc:sldMk cId="2649368970" sldId="414"/>
        </pc:sldMkLst>
        <pc:spChg chg="mod">
          <ac:chgData name="Grace Troupe" userId="S::gtroupe2@unl.edu::5aa70899-7fbc-4a83-b2df-1e9e6c83a7a8" providerId="AD" clId="Web-{1534510B-3004-6F45-E155-83B2C8AD32A9}" dt="2025-02-12T17:38:18.480" v="25" actId="20577"/>
          <ac:spMkLst>
            <pc:docMk/>
            <pc:sldMk cId="2649368970" sldId="414"/>
            <ac:spMk id="4" creationId="{AACD045A-7675-F43F-446F-A3EBA423605D}"/>
          </ac:spMkLst>
        </pc:spChg>
      </pc:sldChg>
      <pc:sldChg chg="addSp delSp modSp add replId">
        <pc:chgData name="Grace Troupe" userId="S::gtroupe2@unl.edu::5aa70899-7fbc-4a83-b2df-1e9e6c83a7a8" providerId="AD" clId="Web-{1534510B-3004-6F45-E155-83B2C8AD32A9}" dt="2025-02-12T17:55:30.340" v="353" actId="20577"/>
        <pc:sldMkLst>
          <pc:docMk/>
          <pc:sldMk cId="3436751169" sldId="415"/>
        </pc:sldMkLst>
        <pc:spChg chg="mod">
          <ac:chgData name="Grace Troupe" userId="S::gtroupe2@unl.edu::5aa70899-7fbc-4a83-b2df-1e9e6c83a7a8" providerId="AD" clId="Web-{1534510B-3004-6F45-E155-83B2C8AD32A9}" dt="2025-02-12T17:39:34.339" v="45" actId="1076"/>
          <ac:spMkLst>
            <pc:docMk/>
            <pc:sldMk cId="3436751169" sldId="415"/>
            <ac:spMk id="4" creationId="{F2D7D317-7AB7-A929-F088-CAFF311DA369}"/>
          </ac:spMkLst>
        </pc:spChg>
        <pc:spChg chg="mod ord">
          <ac:chgData name="Grace Troupe" userId="S::gtroupe2@unl.edu::5aa70899-7fbc-4a83-b2df-1e9e6c83a7a8" providerId="AD" clId="Web-{1534510B-3004-6F45-E155-83B2C8AD32A9}" dt="2025-02-12T17:55:30.340" v="353" actId="20577"/>
          <ac:spMkLst>
            <pc:docMk/>
            <pc:sldMk cId="3436751169" sldId="415"/>
            <ac:spMk id="5" creationId="{81AD1EC3-24B1-D15C-3603-291AF30AF6B5}"/>
          </ac:spMkLst>
        </pc:spChg>
        <pc:spChg chg="del mod">
          <ac:chgData name="Grace Troupe" userId="S::gtroupe2@unl.edu::5aa70899-7fbc-4a83-b2df-1e9e6c83a7a8" providerId="AD" clId="Web-{1534510B-3004-6F45-E155-83B2C8AD32A9}" dt="2025-02-12T17:39:15.464" v="41"/>
          <ac:spMkLst>
            <pc:docMk/>
            <pc:sldMk cId="3436751169" sldId="415"/>
            <ac:spMk id="6" creationId="{9EC7E3FD-ABC8-7B8B-11CA-C90D3CBAB560}"/>
          </ac:spMkLst>
        </pc:spChg>
        <pc:picChg chg="add del mod">
          <ac:chgData name="Grace Troupe" userId="S::gtroupe2@unl.edu::5aa70899-7fbc-4a83-b2df-1e9e6c83a7a8" providerId="AD" clId="Web-{1534510B-3004-6F45-E155-83B2C8AD32A9}" dt="2025-02-12T17:44:31.277" v="88"/>
          <ac:picMkLst>
            <pc:docMk/>
            <pc:sldMk cId="3436751169" sldId="415"/>
            <ac:picMk id="2" creationId="{4A1C89FD-DA19-5ABD-5C16-0AAFDA5AA0C1}"/>
          </ac:picMkLst>
        </pc:picChg>
        <pc:picChg chg="add del mod">
          <ac:chgData name="Grace Troupe" userId="S::gtroupe2@unl.edu::5aa70899-7fbc-4a83-b2df-1e9e6c83a7a8" providerId="AD" clId="Web-{1534510B-3004-6F45-E155-83B2C8AD32A9}" dt="2025-02-12T17:45:02.933" v="95"/>
          <ac:picMkLst>
            <pc:docMk/>
            <pc:sldMk cId="3436751169" sldId="415"/>
            <ac:picMk id="3" creationId="{93DE35BB-28FD-902F-6E33-040785722725}"/>
          </ac:picMkLst>
        </pc:picChg>
      </pc:sldChg>
      <pc:sldChg chg="addSp modSp add replId">
        <pc:chgData name="Grace Troupe" userId="S::gtroupe2@unl.edu::5aa70899-7fbc-4a83-b2df-1e9e6c83a7a8" providerId="AD" clId="Web-{1534510B-3004-6F45-E155-83B2C8AD32A9}" dt="2025-02-12T17:53:41.465" v="334"/>
        <pc:sldMkLst>
          <pc:docMk/>
          <pc:sldMk cId="3467666385" sldId="416"/>
        </pc:sldMkLst>
        <pc:spChg chg="mod ord">
          <ac:chgData name="Grace Troupe" userId="S::gtroupe2@unl.edu::5aa70899-7fbc-4a83-b2df-1e9e6c83a7a8" providerId="AD" clId="Web-{1534510B-3004-6F45-E155-83B2C8AD32A9}" dt="2025-02-12T17:53:26.293" v="331"/>
          <ac:spMkLst>
            <pc:docMk/>
            <pc:sldMk cId="3467666385" sldId="416"/>
            <ac:spMk id="4" creationId="{29124C3E-E87C-0664-80D5-61E0EE65F588}"/>
          </ac:spMkLst>
        </pc:spChg>
        <pc:spChg chg="mod ord">
          <ac:chgData name="Grace Troupe" userId="S::gtroupe2@unl.edu::5aa70899-7fbc-4a83-b2df-1e9e6c83a7a8" providerId="AD" clId="Web-{1534510B-3004-6F45-E155-83B2C8AD32A9}" dt="2025-02-12T17:53:37.106" v="333"/>
          <ac:spMkLst>
            <pc:docMk/>
            <pc:sldMk cId="3467666385" sldId="416"/>
            <ac:spMk id="5" creationId="{B6B731C0-7ADB-2C24-1788-06F7A1556240}"/>
          </ac:spMkLst>
        </pc:spChg>
        <pc:picChg chg="add mod">
          <ac:chgData name="Grace Troupe" userId="S::gtroupe2@unl.edu::5aa70899-7fbc-4a83-b2df-1e9e6c83a7a8" providerId="AD" clId="Web-{1534510B-3004-6F45-E155-83B2C8AD32A9}" dt="2025-02-12T17:47:44.543" v="111"/>
          <ac:picMkLst>
            <pc:docMk/>
            <pc:sldMk cId="3467666385" sldId="416"/>
            <ac:picMk id="2" creationId="{CA3AD1A9-9B70-BB31-3600-A34205D68A0F}"/>
          </ac:picMkLst>
        </pc:picChg>
        <pc:picChg chg="add mod ord">
          <ac:chgData name="Grace Troupe" userId="S::gtroupe2@unl.edu::5aa70899-7fbc-4a83-b2df-1e9e6c83a7a8" providerId="AD" clId="Web-{1534510B-3004-6F45-E155-83B2C8AD32A9}" dt="2025-02-12T17:53:41.465" v="334"/>
          <ac:picMkLst>
            <pc:docMk/>
            <pc:sldMk cId="3467666385" sldId="416"/>
            <ac:picMk id="3" creationId="{C20CF243-96E0-7F5A-387E-0FBC9106A7A4}"/>
          </ac:picMkLst>
        </pc:picChg>
      </pc:sldChg>
      <pc:sldChg chg="modSp add replId">
        <pc:chgData name="Grace Troupe" userId="S::gtroupe2@unl.edu::5aa70899-7fbc-4a83-b2df-1e9e6c83a7a8" providerId="AD" clId="Web-{1534510B-3004-6F45-E155-83B2C8AD32A9}" dt="2025-02-12T17:56:40.965" v="392" actId="20577"/>
        <pc:sldMkLst>
          <pc:docMk/>
          <pc:sldMk cId="2852659190" sldId="417"/>
        </pc:sldMkLst>
        <pc:spChg chg="mod">
          <ac:chgData name="Grace Troupe" userId="S::gtroupe2@unl.edu::5aa70899-7fbc-4a83-b2df-1e9e6c83a7a8" providerId="AD" clId="Web-{1534510B-3004-6F45-E155-83B2C8AD32A9}" dt="2025-02-12T17:56:40.965" v="392" actId="20577"/>
          <ac:spMkLst>
            <pc:docMk/>
            <pc:sldMk cId="2852659190" sldId="417"/>
            <ac:spMk id="2" creationId="{786679AF-6610-84DE-43A4-B0F6772526ED}"/>
          </ac:spMkLst>
        </pc:spChg>
      </pc:sldChg>
    </pc:docChg>
  </pc:docChgLst>
  <pc:docChgLst>
    <pc:chgData name="Grace Troupe" userId="S::gtroupe2@unl.edu::5aa70899-7fbc-4a83-b2df-1e9e6c83a7a8" providerId="AD" clId="Web-{49E0BDD1-2F7C-3E8E-10E5-513333C1479D}"/>
    <pc:docChg chg="modSld sldOrd modSection">
      <pc:chgData name="Grace Troupe" userId="S::gtroupe2@unl.edu::5aa70899-7fbc-4a83-b2df-1e9e6c83a7a8" providerId="AD" clId="Web-{49E0BDD1-2F7C-3E8E-10E5-513333C1479D}" dt="2025-02-04T16:44:40.529" v="277"/>
      <pc:docMkLst>
        <pc:docMk/>
      </pc:docMkLst>
      <pc:sldChg chg="delSp modSp">
        <pc:chgData name="Grace Troupe" userId="S::gtroupe2@unl.edu::5aa70899-7fbc-4a83-b2df-1e9e6c83a7a8" providerId="AD" clId="Web-{49E0BDD1-2F7C-3E8E-10E5-513333C1479D}" dt="2025-02-03T20:45:33.437" v="40" actId="1076"/>
        <pc:sldMkLst>
          <pc:docMk/>
          <pc:sldMk cId="2798621229" sldId="381"/>
        </pc:sldMkLst>
        <pc:spChg chg="mod">
          <ac:chgData name="Grace Troupe" userId="S::gtroupe2@unl.edu::5aa70899-7fbc-4a83-b2df-1e9e6c83a7a8" providerId="AD" clId="Web-{49E0BDD1-2F7C-3E8E-10E5-513333C1479D}" dt="2025-02-03T20:45:33.437" v="40" actId="1076"/>
          <ac:spMkLst>
            <pc:docMk/>
            <pc:sldMk cId="2798621229" sldId="381"/>
            <ac:spMk id="4" creationId="{E403D7F5-3FA4-3B64-ACA2-1AB08CDC4A2E}"/>
          </ac:spMkLst>
        </pc:spChg>
      </pc:sldChg>
      <pc:sldChg chg="modSp modNotes">
        <pc:chgData name="Grace Troupe" userId="S::gtroupe2@unl.edu::5aa70899-7fbc-4a83-b2df-1e9e6c83a7a8" providerId="AD" clId="Web-{49E0BDD1-2F7C-3E8E-10E5-513333C1479D}" dt="2025-02-04T16:44:40.529" v="277"/>
        <pc:sldMkLst>
          <pc:docMk/>
          <pc:sldMk cId="1733658547" sldId="382"/>
        </pc:sldMkLst>
        <pc:spChg chg="mod">
          <ac:chgData name="Grace Troupe" userId="S::gtroupe2@unl.edu::5aa70899-7fbc-4a83-b2df-1e9e6c83a7a8" providerId="AD" clId="Web-{49E0BDD1-2F7C-3E8E-10E5-513333C1479D}" dt="2025-02-03T20:06:41.687" v="21" actId="20577"/>
          <ac:spMkLst>
            <pc:docMk/>
            <pc:sldMk cId="1733658547" sldId="382"/>
            <ac:spMk id="6" creationId="{F54722E1-DC3F-7BE5-7E67-22CDD364873C}"/>
          </ac:spMkLst>
        </pc:spChg>
        <pc:spChg chg="mod">
          <ac:chgData name="Grace Troupe" userId="S::gtroupe2@unl.edu::5aa70899-7fbc-4a83-b2df-1e9e6c83a7a8" providerId="AD" clId="Web-{49E0BDD1-2F7C-3E8E-10E5-513333C1479D}" dt="2025-02-04T02:51:35.178" v="201" actId="1076"/>
          <ac:spMkLst>
            <pc:docMk/>
            <pc:sldMk cId="1733658547" sldId="382"/>
            <ac:spMk id="7" creationId="{062AEB26-71FF-4095-78AC-52B9E8A3BCE0}"/>
          </ac:spMkLst>
        </pc:spChg>
      </pc:sldChg>
      <pc:sldChg chg="modSp modNotes">
        <pc:chgData name="Grace Troupe" userId="S::gtroupe2@unl.edu::5aa70899-7fbc-4a83-b2df-1e9e6c83a7a8" providerId="AD" clId="Web-{49E0BDD1-2F7C-3E8E-10E5-513333C1479D}" dt="2025-02-04T16:41:24.297" v="206" actId="20577"/>
        <pc:sldMkLst>
          <pc:docMk/>
          <pc:sldMk cId="255348737" sldId="384"/>
        </pc:sldMkLst>
        <pc:spChg chg="mod">
          <ac:chgData name="Grace Troupe" userId="S::gtroupe2@unl.edu::5aa70899-7fbc-4a83-b2df-1e9e6c83a7a8" providerId="AD" clId="Web-{49E0BDD1-2F7C-3E8E-10E5-513333C1479D}" dt="2025-02-03T20:06:16.327" v="20" actId="1076"/>
          <ac:spMkLst>
            <pc:docMk/>
            <pc:sldMk cId="255348737" sldId="384"/>
            <ac:spMk id="4" creationId="{8B2800E4-16F4-4C03-CA7F-B04CEF62F289}"/>
          </ac:spMkLst>
        </pc:spChg>
        <pc:spChg chg="mod">
          <ac:chgData name="Grace Troupe" userId="S::gtroupe2@unl.edu::5aa70899-7fbc-4a83-b2df-1e9e6c83a7a8" providerId="AD" clId="Web-{49E0BDD1-2F7C-3E8E-10E5-513333C1479D}" dt="2025-02-04T16:41:24.297" v="206" actId="20577"/>
          <ac:spMkLst>
            <pc:docMk/>
            <pc:sldMk cId="255348737" sldId="384"/>
            <ac:spMk id="5" creationId="{0B6F9B83-490C-3390-781C-B483ED3B5FB7}"/>
          </ac:spMkLst>
        </pc:spChg>
      </pc:sldChg>
      <pc:sldChg chg="delSp modSp">
        <pc:chgData name="Grace Troupe" userId="S::gtroupe2@unl.edu::5aa70899-7fbc-4a83-b2df-1e9e6c83a7a8" providerId="AD" clId="Web-{49E0BDD1-2F7C-3E8E-10E5-513333C1479D}" dt="2025-02-03T20:44:55.295" v="33" actId="14100"/>
        <pc:sldMkLst>
          <pc:docMk/>
          <pc:sldMk cId="3533038208" sldId="391"/>
        </pc:sldMkLst>
        <pc:spChg chg="mod">
          <ac:chgData name="Grace Troupe" userId="S::gtroupe2@unl.edu::5aa70899-7fbc-4a83-b2df-1e9e6c83a7a8" providerId="AD" clId="Web-{49E0BDD1-2F7C-3E8E-10E5-513333C1479D}" dt="2025-02-03T20:44:55.295" v="33" actId="14100"/>
          <ac:spMkLst>
            <pc:docMk/>
            <pc:sldMk cId="3533038208" sldId="391"/>
            <ac:spMk id="4" creationId="{EDDFE2EB-E85E-8271-3745-DEF147D61343}"/>
          </ac:spMkLst>
        </pc:spChg>
      </pc:sldChg>
      <pc:sldChg chg="delSp modSp">
        <pc:chgData name="Grace Troupe" userId="S::gtroupe2@unl.edu::5aa70899-7fbc-4a83-b2df-1e9e6c83a7a8" providerId="AD" clId="Web-{49E0BDD1-2F7C-3E8E-10E5-513333C1479D}" dt="2025-02-03T20:53:30" v="166" actId="14100"/>
        <pc:sldMkLst>
          <pc:docMk/>
          <pc:sldMk cId="643801728" sldId="394"/>
        </pc:sldMkLst>
        <pc:spChg chg="mod">
          <ac:chgData name="Grace Troupe" userId="S::gtroupe2@unl.edu::5aa70899-7fbc-4a83-b2df-1e9e6c83a7a8" providerId="AD" clId="Web-{49E0BDD1-2F7C-3E8E-10E5-513333C1479D}" dt="2025-02-03T20:53:30" v="166" actId="14100"/>
          <ac:spMkLst>
            <pc:docMk/>
            <pc:sldMk cId="643801728" sldId="394"/>
            <ac:spMk id="13" creationId="{E4760E85-3307-538E-6A96-7A6C70F0A3F4}"/>
          </ac:spMkLst>
        </pc:spChg>
      </pc:sldChg>
      <pc:sldChg chg="addSp delSp modSp">
        <pc:chgData name="Grace Troupe" userId="S::gtroupe2@unl.edu::5aa70899-7fbc-4a83-b2df-1e9e6c83a7a8" providerId="AD" clId="Web-{49E0BDD1-2F7C-3E8E-10E5-513333C1479D}" dt="2025-02-03T20:52:59.249" v="162" actId="1076"/>
        <pc:sldMkLst>
          <pc:docMk/>
          <pc:sldMk cId="2286303176" sldId="396"/>
        </pc:sldMkLst>
        <pc:spChg chg="ord">
          <ac:chgData name="Grace Troupe" userId="S::gtroupe2@unl.edu::5aa70899-7fbc-4a83-b2df-1e9e6c83a7a8" providerId="AD" clId="Web-{49E0BDD1-2F7C-3E8E-10E5-513333C1479D}" dt="2025-02-03T20:50:05.055" v="112"/>
          <ac:spMkLst>
            <pc:docMk/>
            <pc:sldMk cId="2286303176" sldId="396"/>
            <ac:spMk id="2" creationId="{A8B3A590-F59C-3AAC-DAE2-68D8117FD6D5}"/>
          </ac:spMkLst>
        </pc:spChg>
        <pc:spChg chg="add mod ord">
          <ac:chgData name="Grace Troupe" userId="S::gtroupe2@unl.edu::5aa70899-7fbc-4a83-b2df-1e9e6c83a7a8" providerId="AD" clId="Web-{49E0BDD1-2F7C-3E8E-10E5-513333C1479D}" dt="2025-02-03T20:52:59.249" v="162" actId="1076"/>
          <ac:spMkLst>
            <pc:docMk/>
            <pc:sldMk cId="2286303176" sldId="396"/>
            <ac:spMk id="10" creationId="{6F1F1362-3F7C-8DCA-B3C3-A13712823135}"/>
          </ac:spMkLst>
        </pc:spChg>
        <pc:spChg chg="add mod">
          <ac:chgData name="Grace Troupe" userId="S::gtroupe2@unl.edu::5aa70899-7fbc-4a83-b2df-1e9e6c83a7a8" providerId="AD" clId="Web-{49E0BDD1-2F7C-3E8E-10E5-513333C1479D}" dt="2025-02-03T20:52:53.702" v="161" actId="1076"/>
          <ac:spMkLst>
            <pc:docMk/>
            <pc:sldMk cId="2286303176" sldId="396"/>
            <ac:spMk id="11" creationId="{FD96F0F8-866D-76CA-8517-E74E4391D48A}"/>
          </ac:spMkLst>
        </pc:spChg>
        <pc:picChg chg="mod ord topLvl modVis">
          <ac:chgData name="Grace Troupe" userId="S::gtroupe2@unl.edu::5aa70899-7fbc-4a83-b2df-1e9e6c83a7a8" providerId="AD" clId="Web-{49E0BDD1-2F7C-3E8E-10E5-513333C1479D}" dt="2025-02-03T20:50:23.947" v="116"/>
          <ac:picMkLst>
            <pc:docMk/>
            <pc:sldMk cId="2286303176" sldId="396"/>
            <ac:picMk id="6" creationId="{C5C3C907-6EE5-AABB-A7C0-F31685DFC81D}"/>
          </ac:picMkLst>
        </pc:picChg>
        <pc:picChg chg="mod ord topLvl">
          <ac:chgData name="Grace Troupe" userId="S::gtroupe2@unl.edu::5aa70899-7fbc-4a83-b2df-1e9e6c83a7a8" providerId="AD" clId="Web-{49E0BDD1-2F7C-3E8E-10E5-513333C1479D}" dt="2025-02-03T20:50:56.823" v="119"/>
          <ac:picMkLst>
            <pc:docMk/>
            <pc:sldMk cId="2286303176" sldId="396"/>
            <ac:picMk id="7" creationId="{3EF96E46-7871-7F62-0F80-47708278BE64}"/>
          </ac:picMkLst>
        </pc:picChg>
      </pc:sldChg>
      <pc:sldChg chg="delSp modSp">
        <pc:chgData name="Grace Troupe" userId="S::gtroupe2@unl.edu::5aa70899-7fbc-4a83-b2df-1e9e6c83a7a8" providerId="AD" clId="Web-{49E0BDD1-2F7C-3E8E-10E5-513333C1479D}" dt="2025-02-03T20:54:36.127" v="178" actId="14100"/>
        <pc:sldMkLst>
          <pc:docMk/>
          <pc:sldMk cId="649041185" sldId="403"/>
        </pc:sldMkLst>
        <pc:spChg chg="mod">
          <ac:chgData name="Grace Troupe" userId="S::gtroupe2@unl.edu::5aa70899-7fbc-4a83-b2df-1e9e6c83a7a8" providerId="AD" clId="Web-{49E0BDD1-2F7C-3E8E-10E5-513333C1479D}" dt="2025-02-03T20:54:19.439" v="176"/>
          <ac:spMkLst>
            <pc:docMk/>
            <pc:sldMk cId="649041185" sldId="403"/>
            <ac:spMk id="6" creationId="{26E0E298-0B0D-5FBA-F299-B0BAF2199CD5}"/>
          </ac:spMkLst>
        </pc:spChg>
        <pc:spChg chg="mod">
          <ac:chgData name="Grace Troupe" userId="S::gtroupe2@unl.edu::5aa70899-7fbc-4a83-b2df-1e9e6c83a7a8" providerId="AD" clId="Web-{49E0BDD1-2F7C-3E8E-10E5-513333C1479D}" dt="2025-02-03T20:54:36.127" v="178" actId="14100"/>
          <ac:spMkLst>
            <pc:docMk/>
            <pc:sldMk cId="649041185" sldId="403"/>
            <ac:spMk id="7" creationId="{9435548F-3A29-5103-E77D-082845C91A47}"/>
          </ac:spMkLst>
        </pc:spChg>
      </pc:sldChg>
      <pc:sldChg chg="addSp delSp modSp">
        <pc:chgData name="Grace Troupe" userId="S::gtroupe2@unl.edu::5aa70899-7fbc-4a83-b2df-1e9e6c83a7a8" providerId="AD" clId="Web-{49E0BDD1-2F7C-3E8E-10E5-513333C1479D}" dt="2025-02-03T20:54:47.346" v="180"/>
        <pc:sldMkLst>
          <pc:docMk/>
          <pc:sldMk cId="2149000912" sldId="411"/>
        </pc:sldMkLst>
        <pc:spChg chg="add del mod">
          <ac:chgData name="Grace Troupe" userId="S::gtroupe2@unl.edu::5aa70899-7fbc-4a83-b2df-1e9e6c83a7a8" providerId="AD" clId="Web-{49E0BDD1-2F7C-3E8E-10E5-513333C1479D}" dt="2025-02-03T20:54:47.346" v="180"/>
          <ac:spMkLst>
            <pc:docMk/>
            <pc:sldMk cId="2149000912" sldId="411"/>
            <ac:spMk id="2" creationId="{99CF7828-7BA1-9C10-4849-809E73101036}"/>
          </ac:spMkLst>
        </pc:spChg>
      </pc:sldChg>
      <pc:sldChg chg="addSp delSp modSp">
        <pc:chgData name="Grace Troupe" userId="S::gtroupe2@unl.edu::5aa70899-7fbc-4a83-b2df-1e9e6c83a7a8" providerId="AD" clId="Web-{49E0BDD1-2F7C-3E8E-10E5-513333C1479D}" dt="2025-02-04T02:50:32.051" v="200"/>
        <pc:sldMkLst>
          <pc:docMk/>
          <pc:sldMk cId="2872778369" sldId="412"/>
        </pc:sldMkLst>
        <pc:spChg chg="add del">
          <ac:chgData name="Grace Troupe" userId="S::gtroupe2@unl.edu::5aa70899-7fbc-4a83-b2df-1e9e6c83a7a8" providerId="AD" clId="Web-{49E0BDD1-2F7C-3E8E-10E5-513333C1479D}" dt="2025-02-04T02:50:32.051" v="200"/>
          <ac:spMkLst>
            <pc:docMk/>
            <pc:sldMk cId="2872778369" sldId="412"/>
            <ac:spMk id="2" creationId="{650879B9-B182-5C73-83DD-D8B938DF6FDB}"/>
          </ac:spMkLst>
        </pc:spChg>
        <pc:spChg chg="mod">
          <ac:chgData name="Grace Troupe" userId="S::gtroupe2@unl.edu::5aa70899-7fbc-4a83-b2df-1e9e6c83a7a8" providerId="AD" clId="Web-{49E0BDD1-2F7C-3E8E-10E5-513333C1479D}" dt="2025-02-04T02:50:31.082" v="199"/>
          <ac:spMkLst>
            <pc:docMk/>
            <pc:sldMk cId="2872778369" sldId="412"/>
            <ac:spMk id="6" creationId="{F54722E1-DC3F-7BE5-7E67-22CDD36487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0594C5-4210-4C0B-94C8-05EA2A2738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07B545-CB7B-485B-8848-24C5090D7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23E10C-4735-4A0D-A76B-FFFBF4B6ED03}" type="datetimeFigureOut">
              <a:rPr lang="en-US" smtClean="0"/>
              <a:t>2/12/2025</a:t>
            </a:fld>
            <a:endParaRPr lang="en-US"/>
          </a:p>
        </p:txBody>
      </p:sp>
      <p:sp>
        <p:nvSpPr>
          <p:cNvPr id="4" name="Footer Placeholder 3">
            <a:extLst>
              <a:ext uri="{FF2B5EF4-FFF2-40B4-BE49-F238E27FC236}">
                <a16:creationId xmlns:a16="http://schemas.microsoft.com/office/drawing/2014/main" id="{DD9E7E0C-EC12-408D-80EA-659FD94A65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952D70-4DD5-4630-8772-5085BDBF1D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13D6A-DFDD-4B27-9F53-83C0CD9331E8}" type="slidenum">
              <a:rPr lang="en-US" smtClean="0"/>
              <a:t>‹#›</a:t>
            </a:fld>
            <a:endParaRPr lang="en-US"/>
          </a:p>
        </p:txBody>
      </p:sp>
    </p:spTree>
    <p:extLst>
      <p:ext uri="{BB962C8B-B14F-4D97-AF65-F5344CB8AC3E}">
        <p14:creationId xmlns:p14="http://schemas.microsoft.com/office/powerpoint/2010/main" val="2786963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35CDE-2E0B-4188-96E9-ADF9ACB826A9}" type="datetimeFigureOut">
              <a:rPr lang="en-US" noProof="0" smtClean="0"/>
              <a:t>2/12/2025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D7B6F-E65C-42E7-86A5-0A01C6C95227}" type="slidenum">
              <a:rPr lang="en-US" noProof="0" smtClean="0"/>
              <a:t>‹#›</a:t>
            </a:fld>
            <a:endParaRPr lang="en-US" noProof="0"/>
          </a:p>
        </p:txBody>
      </p:sp>
    </p:spTree>
    <p:extLst>
      <p:ext uri="{BB962C8B-B14F-4D97-AF65-F5344CB8AC3E}">
        <p14:creationId xmlns:p14="http://schemas.microsoft.com/office/powerpoint/2010/main" val="229543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Grace</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1</a:t>
            </a:fld>
            <a:endParaRPr lang="en-US" noProof="0"/>
          </a:p>
        </p:txBody>
      </p:sp>
    </p:spTree>
    <p:extLst>
      <p:ext uri="{BB962C8B-B14F-4D97-AF65-F5344CB8AC3E}">
        <p14:creationId xmlns:p14="http://schemas.microsoft.com/office/powerpoint/2010/main" val="461743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Grace</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10</a:t>
            </a:fld>
            <a:endParaRPr lang="en-US" noProof="0"/>
          </a:p>
        </p:txBody>
      </p:sp>
    </p:spTree>
    <p:extLst>
      <p:ext uri="{BB962C8B-B14F-4D97-AF65-F5344CB8AC3E}">
        <p14:creationId xmlns:p14="http://schemas.microsoft.com/office/powerpoint/2010/main" val="91523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a:lnSpc>
                <a:spcPct val="100000"/>
              </a:lnSpc>
              <a:spcBef>
                <a:spcPts val="0"/>
              </a:spcBef>
              <a:spcAft>
                <a:spcPts val="0"/>
              </a:spcAft>
              <a:buNone/>
              <a:tabLst/>
              <a:defRPr/>
            </a:pPr>
            <a:r>
              <a:rPr lang="en-US">
                <a:solidFill>
                  <a:srgbClr val="000000"/>
                </a:solidFill>
                <a:latin typeface="Calibri"/>
                <a:ea typeface="Calibri"/>
                <a:cs typeface="Calibri"/>
              </a:rPr>
              <a:t>Grace</a:t>
            </a:r>
            <a:endParaRPr lang="en-US"/>
          </a:p>
          <a:p>
            <a:endParaRPr lang="en-US"/>
          </a:p>
        </p:txBody>
      </p:sp>
      <p:sp>
        <p:nvSpPr>
          <p:cNvPr id="4" name="Slide Number Placeholder 3"/>
          <p:cNvSpPr>
            <a:spLocks noGrp="1"/>
          </p:cNvSpPr>
          <p:nvPr>
            <p:ph type="sldNum" sz="quarter" idx="5"/>
          </p:nvPr>
        </p:nvSpPr>
        <p:spPr/>
        <p:txBody>
          <a:bodyPr/>
          <a:lstStyle/>
          <a:p>
            <a:fld id="{BA1D7B6F-E65C-42E7-86A5-0A01C6C95227}" type="slidenum">
              <a:rPr lang="en-US" noProof="0" smtClean="0"/>
              <a:t>11</a:t>
            </a:fld>
            <a:endParaRPr lang="en-US" noProof="0"/>
          </a:p>
        </p:txBody>
      </p:sp>
    </p:spTree>
    <p:extLst>
      <p:ext uri="{BB962C8B-B14F-4D97-AF65-F5344CB8AC3E}">
        <p14:creationId xmlns:p14="http://schemas.microsoft.com/office/powerpoint/2010/main" val="437126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Grace</a:t>
            </a:r>
            <a:endParaRPr lang="en-US"/>
          </a:p>
        </p:txBody>
      </p:sp>
      <p:sp>
        <p:nvSpPr>
          <p:cNvPr id="4" name="Slide Number Placeholder 3"/>
          <p:cNvSpPr>
            <a:spLocks noGrp="1"/>
          </p:cNvSpPr>
          <p:nvPr>
            <p:ph type="sldNum" sz="quarter" idx="5"/>
          </p:nvPr>
        </p:nvSpPr>
        <p:spPr/>
        <p:txBody>
          <a:bodyPr/>
          <a:lstStyle/>
          <a:p>
            <a:fld id="{BA1D7B6F-E65C-42E7-86A5-0A01C6C95227}" type="slidenum">
              <a:rPr lang="en-US" noProof="0" smtClean="0"/>
              <a:t>12</a:t>
            </a:fld>
            <a:endParaRPr lang="en-US" noProof="0"/>
          </a:p>
        </p:txBody>
      </p:sp>
    </p:spTree>
    <p:extLst>
      <p:ext uri="{BB962C8B-B14F-4D97-AF65-F5344CB8AC3E}">
        <p14:creationId xmlns:p14="http://schemas.microsoft.com/office/powerpoint/2010/main" val="332872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Grace</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13</a:t>
            </a:fld>
            <a:endParaRPr lang="en-US" noProof="0"/>
          </a:p>
        </p:txBody>
      </p:sp>
    </p:spTree>
    <p:extLst>
      <p:ext uri="{BB962C8B-B14F-4D97-AF65-F5344CB8AC3E}">
        <p14:creationId xmlns:p14="http://schemas.microsoft.com/office/powerpoint/2010/main" val="476853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Clarisa</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14</a:t>
            </a:fld>
            <a:endParaRPr lang="en-US" noProof="0"/>
          </a:p>
        </p:txBody>
      </p:sp>
    </p:spTree>
    <p:extLst>
      <p:ext uri="{BB962C8B-B14F-4D97-AF65-F5344CB8AC3E}">
        <p14:creationId xmlns:p14="http://schemas.microsoft.com/office/powerpoint/2010/main" val="3408745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Clarisa- </a:t>
            </a:r>
            <a:r>
              <a:rPr lang="en-US" b="1">
                <a:ea typeface="Calibri"/>
                <a:cs typeface="Calibri"/>
              </a:rPr>
              <a:t>CTT script</a:t>
            </a:r>
          </a:p>
          <a:p>
            <a:r>
              <a:rPr lang="en-US"/>
              <a:t>Because of your interest in promoting your students’ success, I wanted to invite you to participate in a research study examining the accessibility of digital course materials in Canvas and how they impact students. Anyone who teaches a credit-bearing course at UNL is eligible to participate. Participation can take 5 minutes to an hour, depending on your level of participation. The go link, QR code, and contact information for the lead investigators are on the screen if you would like to learn more or participate.</a:t>
            </a:r>
            <a:endParaRPr lang="en-US">
              <a:ea typeface="Calibri"/>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fld id="{BA1D7B6F-E65C-42E7-86A5-0A01C6C95227}" type="slidenum">
              <a:rPr lang="en-US" noProof="0" smtClean="0"/>
              <a:t>15</a:t>
            </a:fld>
            <a:endParaRPr lang="en-US" noProof="0"/>
          </a:p>
        </p:txBody>
      </p:sp>
    </p:spTree>
    <p:extLst>
      <p:ext uri="{BB962C8B-B14F-4D97-AF65-F5344CB8AC3E}">
        <p14:creationId xmlns:p14="http://schemas.microsoft.com/office/powerpoint/2010/main" val="2596742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Clarisa </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16</a:t>
            </a:fld>
            <a:endParaRPr lang="en-US" noProof="0"/>
          </a:p>
        </p:txBody>
      </p:sp>
    </p:spTree>
    <p:extLst>
      <p:ext uri="{BB962C8B-B14F-4D97-AF65-F5344CB8AC3E}">
        <p14:creationId xmlns:p14="http://schemas.microsoft.com/office/powerpoint/2010/main" val="2180884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3DBD-8D05-9A1B-87B0-20341ADD3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2F8521-B900-3483-28E4-4953A0EAB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679F1-23B1-9F1D-D8AF-CB790E718AF1}"/>
              </a:ext>
            </a:extLst>
          </p:cNvPr>
          <p:cNvSpPr>
            <a:spLocks noGrp="1"/>
          </p:cNvSpPr>
          <p:nvPr>
            <p:ph type="body" idx="1"/>
          </p:nvPr>
        </p:nvSpPr>
        <p:spPr/>
        <p:txBody>
          <a:bodyPr/>
          <a:lstStyle/>
          <a:p>
            <a:r>
              <a:rPr lang="en-US">
                <a:ea typeface="Calibri"/>
                <a:cs typeface="Calibri"/>
              </a:rPr>
              <a:t>Grace</a:t>
            </a:r>
          </a:p>
        </p:txBody>
      </p:sp>
      <p:sp>
        <p:nvSpPr>
          <p:cNvPr id="4" name="Slide Number Placeholder 3">
            <a:extLst>
              <a:ext uri="{FF2B5EF4-FFF2-40B4-BE49-F238E27FC236}">
                <a16:creationId xmlns:a16="http://schemas.microsoft.com/office/drawing/2014/main" id="{29014301-B625-1D5E-6989-4DEE9A971E10}"/>
              </a:ext>
            </a:extLst>
          </p:cNvPr>
          <p:cNvSpPr>
            <a:spLocks noGrp="1"/>
          </p:cNvSpPr>
          <p:nvPr>
            <p:ph type="sldNum" sz="quarter" idx="5"/>
          </p:nvPr>
        </p:nvSpPr>
        <p:spPr/>
        <p:txBody>
          <a:bodyPr/>
          <a:lstStyle/>
          <a:p>
            <a:fld id="{BA1D7B6F-E65C-42E7-86A5-0A01C6C95227}" type="slidenum">
              <a:rPr lang="en-US" noProof="0" smtClean="0"/>
              <a:t>17</a:t>
            </a:fld>
            <a:endParaRPr lang="en-US" noProof="0"/>
          </a:p>
        </p:txBody>
      </p:sp>
    </p:spTree>
    <p:extLst>
      <p:ext uri="{BB962C8B-B14F-4D97-AF65-F5344CB8AC3E}">
        <p14:creationId xmlns:p14="http://schemas.microsoft.com/office/powerpoint/2010/main" val="3516110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2974B-4808-B503-685C-0F41BDE333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E97131-F1E1-7072-5A1C-93CB6AD6D6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8F533-C2C1-ED9E-70BD-2A448A29F419}"/>
              </a:ext>
            </a:extLst>
          </p:cNvPr>
          <p:cNvSpPr>
            <a:spLocks noGrp="1"/>
          </p:cNvSpPr>
          <p:nvPr>
            <p:ph type="body" idx="1"/>
          </p:nvPr>
        </p:nvSpPr>
        <p:spPr/>
        <p:txBody>
          <a:bodyPr/>
          <a:lstStyle/>
          <a:p>
            <a:r>
              <a:rPr lang="en-US">
                <a:ea typeface="Calibri"/>
                <a:cs typeface="Calibri"/>
              </a:rPr>
              <a:t>Grace</a:t>
            </a:r>
            <a:endParaRPr lang="en-US"/>
          </a:p>
        </p:txBody>
      </p:sp>
      <p:sp>
        <p:nvSpPr>
          <p:cNvPr id="4" name="Slide Number Placeholder 3">
            <a:extLst>
              <a:ext uri="{FF2B5EF4-FFF2-40B4-BE49-F238E27FC236}">
                <a16:creationId xmlns:a16="http://schemas.microsoft.com/office/drawing/2014/main" id="{EB7EF25A-37B4-AFCB-FBE7-1E7ECEB0B801}"/>
              </a:ext>
            </a:extLst>
          </p:cNvPr>
          <p:cNvSpPr>
            <a:spLocks noGrp="1"/>
          </p:cNvSpPr>
          <p:nvPr>
            <p:ph type="sldNum" sz="quarter" idx="5"/>
          </p:nvPr>
        </p:nvSpPr>
        <p:spPr/>
        <p:txBody>
          <a:bodyPr/>
          <a:lstStyle/>
          <a:p>
            <a:fld id="{BA1D7B6F-E65C-42E7-86A5-0A01C6C95227}" type="slidenum">
              <a:rPr lang="en-US" noProof="0" smtClean="0"/>
              <a:t>18</a:t>
            </a:fld>
            <a:endParaRPr lang="en-US" noProof="0"/>
          </a:p>
        </p:txBody>
      </p:sp>
    </p:spTree>
    <p:extLst>
      <p:ext uri="{BB962C8B-B14F-4D97-AF65-F5344CB8AC3E}">
        <p14:creationId xmlns:p14="http://schemas.microsoft.com/office/powerpoint/2010/main" val="722209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4B01-6892-FE15-381B-40B809CED7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8B3494-9A6D-6D66-3CCB-CFFB5F65D3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5E0AF-1B21-51D5-91D9-852A0200C437}"/>
              </a:ext>
            </a:extLst>
          </p:cNvPr>
          <p:cNvSpPr>
            <a:spLocks noGrp="1"/>
          </p:cNvSpPr>
          <p:nvPr>
            <p:ph type="body" idx="1"/>
          </p:nvPr>
        </p:nvSpPr>
        <p:spPr/>
        <p:txBody>
          <a:bodyPr/>
          <a:lstStyle/>
          <a:p>
            <a:r>
              <a:rPr lang="en-US">
                <a:ea typeface="Calibri"/>
                <a:cs typeface="Calibri"/>
              </a:rPr>
              <a:t>Clarisa – let them know they can look at this slide as it is a review from session 1</a:t>
            </a:r>
          </a:p>
          <a:p>
            <a:r>
              <a:rPr lang="en-US">
                <a:ea typeface="Calibri"/>
                <a:cs typeface="Calibri"/>
              </a:rPr>
              <a:t>A common misconception is that accessibility is just for students with disabilities but it support most of your students. </a:t>
            </a:r>
          </a:p>
        </p:txBody>
      </p:sp>
      <p:sp>
        <p:nvSpPr>
          <p:cNvPr id="4" name="Slide Number Placeholder 3">
            <a:extLst>
              <a:ext uri="{FF2B5EF4-FFF2-40B4-BE49-F238E27FC236}">
                <a16:creationId xmlns:a16="http://schemas.microsoft.com/office/drawing/2014/main" id="{3D88526B-1B09-9EBB-64F2-0BF22FFE2CF4}"/>
              </a:ext>
            </a:extLst>
          </p:cNvPr>
          <p:cNvSpPr>
            <a:spLocks noGrp="1"/>
          </p:cNvSpPr>
          <p:nvPr>
            <p:ph type="sldNum" sz="quarter" idx="5"/>
          </p:nvPr>
        </p:nvSpPr>
        <p:spPr/>
        <p:txBody>
          <a:bodyPr/>
          <a:lstStyle/>
          <a:p>
            <a:fld id="{BA1D7B6F-E65C-42E7-86A5-0A01C6C95227}" type="slidenum">
              <a:rPr lang="en-US" noProof="0" smtClean="0"/>
              <a:t>19</a:t>
            </a:fld>
            <a:endParaRPr lang="en-US" noProof="0"/>
          </a:p>
        </p:txBody>
      </p:sp>
    </p:spTree>
    <p:extLst>
      <p:ext uri="{BB962C8B-B14F-4D97-AF65-F5344CB8AC3E}">
        <p14:creationId xmlns:p14="http://schemas.microsoft.com/office/powerpoint/2010/main" val="167569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Clarisa</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2</a:t>
            </a:fld>
            <a:endParaRPr lang="en-US" noProof="0"/>
          </a:p>
        </p:txBody>
      </p:sp>
    </p:spTree>
    <p:extLst>
      <p:ext uri="{BB962C8B-B14F-4D97-AF65-F5344CB8AC3E}">
        <p14:creationId xmlns:p14="http://schemas.microsoft.com/office/powerpoint/2010/main" val="3315404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524AF-A150-C3B4-2AF2-36011B57E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722A6A-D3E3-9318-2B2C-B695879D72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36FA57-30B1-AC09-D3AD-8CD5FFA6E4D7}"/>
              </a:ext>
            </a:extLst>
          </p:cNvPr>
          <p:cNvSpPr>
            <a:spLocks noGrp="1"/>
          </p:cNvSpPr>
          <p:nvPr>
            <p:ph type="body" idx="1"/>
          </p:nvPr>
        </p:nvSpPr>
        <p:spPr/>
        <p:txBody>
          <a:bodyPr/>
          <a:lstStyle/>
          <a:p>
            <a:r>
              <a:rPr lang="en-US">
                <a:ea typeface="Calibri"/>
                <a:cs typeface="Calibri"/>
              </a:rPr>
              <a:t>Clarisa</a:t>
            </a:r>
          </a:p>
        </p:txBody>
      </p:sp>
      <p:sp>
        <p:nvSpPr>
          <p:cNvPr id="4" name="Slide Number Placeholder 3">
            <a:extLst>
              <a:ext uri="{FF2B5EF4-FFF2-40B4-BE49-F238E27FC236}">
                <a16:creationId xmlns:a16="http://schemas.microsoft.com/office/drawing/2014/main" id="{2945695D-6644-B57C-D503-CD26C38F0271}"/>
              </a:ext>
            </a:extLst>
          </p:cNvPr>
          <p:cNvSpPr>
            <a:spLocks noGrp="1"/>
          </p:cNvSpPr>
          <p:nvPr>
            <p:ph type="sldNum" sz="quarter" idx="5"/>
          </p:nvPr>
        </p:nvSpPr>
        <p:spPr/>
        <p:txBody>
          <a:bodyPr/>
          <a:lstStyle/>
          <a:p>
            <a:fld id="{BA1D7B6F-E65C-42E7-86A5-0A01C6C95227}" type="slidenum">
              <a:rPr lang="en-US" noProof="0" smtClean="0"/>
              <a:t>20</a:t>
            </a:fld>
            <a:endParaRPr lang="en-US" noProof="0"/>
          </a:p>
        </p:txBody>
      </p:sp>
    </p:spTree>
    <p:extLst>
      <p:ext uri="{BB962C8B-B14F-4D97-AF65-F5344CB8AC3E}">
        <p14:creationId xmlns:p14="http://schemas.microsoft.com/office/powerpoint/2010/main" val="419302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Grace</a:t>
            </a:r>
            <a:endParaRPr lang="en-US"/>
          </a:p>
        </p:txBody>
      </p:sp>
      <p:sp>
        <p:nvSpPr>
          <p:cNvPr id="4" name="Slide Number Placeholder 3"/>
          <p:cNvSpPr>
            <a:spLocks noGrp="1"/>
          </p:cNvSpPr>
          <p:nvPr>
            <p:ph type="sldNum" sz="quarter" idx="5"/>
          </p:nvPr>
        </p:nvSpPr>
        <p:spPr/>
        <p:txBody>
          <a:bodyPr/>
          <a:lstStyle/>
          <a:p>
            <a:fld id="{BA1D7B6F-E65C-42E7-86A5-0A01C6C95227}" type="slidenum">
              <a:rPr lang="en-US" noProof="0" smtClean="0"/>
              <a:t>3</a:t>
            </a:fld>
            <a:endParaRPr lang="en-US" noProof="0"/>
          </a:p>
        </p:txBody>
      </p:sp>
    </p:spTree>
    <p:extLst>
      <p:ext uri="{BB962C8B-B14F-4D97-AF65-F5344CB8AC3E}">
        <p14:creationId xmlns:p14="http://schemas.microsoft.com/office/powerpoint/2010/main" val="183000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Clarisa – let them know they can look at this slide as it is a review from session 1</a:t>
            </a:r>
          </a:p>
          <a:p>
            <a:r>
              <a:rPr lang="en-US">
                <a:ea typeface="Calibri"/>
                <a:cs typeface="Calibri"/>
              </a:rPr>
              <a:t>A common misconception is that accessibility is just for students with disabilities but it support most of your students. </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4</a:t>
            </a:fld>
            <a:endParaRPr lang="en-US" noProof="0"/>
          </a:p>
        </p:txBody>
      </p:sp>
    </p:spTree>
    <p:extLst>
      <p:ext uri="{BB962C8B-B14F-4D97-AF65-F5344CB8AC3E}">
        <p14:creationId xmlns:p14="http://schemas.microsoft.com/office/powerpoint/2010/main" val="40019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Grace, Academia hasn't had a structure for delivering this information to us in the past – so it is ok to not know yet and have questions!</a:t>
            </a:r>
          </a:p>
          <a:p>
            <a:r>
              <a:rPr lang="en-US">
                <a:ea typeface="Calibri"/>
                <a:cs typeface="Calibri"/>
              </a:rPr>
              <a:t>Safe and open environment. Your time to ask questions.</a:t>
            </a:r>
            <a:br>
              <a:rPr lang="en-US">
                <a:ea typeface="Calibri"/>
                <a:cs typeface="+mn-lt"/>
              </a:rPr>
            </a:br>
            <a:r>
              <a:rPr lang="en-US">
                <a:ea typeface="Calibri"/>
                <a:cs typeface="Calibri"/>
              </a:rPr>
              <a:t>Instructional designers will be monitoring the chat, so feel free to put questions in as you have them – or say them out loud.</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5</a:t>
            </a:fld>
            <a:endParaRPr lang="en-US" noProof="0"/>
          </a:p>
        </p:txBody>
      </p:sp>
    </p:spTree>
    <p:extLst>
      <p:ext uri="{BB962C8B-B14F-4D97-AF65-F5344CB8AC3E}">
        <p14:creationId xmlns:p14="http://schemas.microsoft.com/office/powerpoint/2010/main" val="2324864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Grace</a:t>
            </a:r>
          </a:p>
          <a:p>
            <a:r>
              <a:rPr lang="en-US">
                <a:ea typeface="Calibri"/>
                <a:cs typeface="Calibri"/>
              </a:rPr>
              <a:t>Distribute links for Checklist and syllabus. </a:t>
            </a:r>
          </a:p>
          <a:p>
            <a:r>
              <a:rPr lang="en-US">
                <a:ea typeface="Calibri"/>
                <a:cs typeface="Calibri"/>
              </a:rPr>
              <a:t>Instruct on downloading syllabus and opening in the desktop version of Word.</a:t>
            </a:r>
          </a:p>
        </p:txBody>
      </p:sp>
      <p:sp>
        <p:nvSpPr>
          <p:cNvPr id="4" name="Slide Number Placeholder 3"/>
          <p:cNvSpPr>
            <a:spLocks noGrp="1"/>
          </p:cNvSpPr>
          <p:nvPr>
            <p:ph type="sldNum" sz="quarter" idx="5"/>
          </p:nvPr>
        </p:nvSpPr>
        <p:spPr/>
        <p:txBody>
          <a:bodyPr/>
          <a:lstStyle/>
          <a:p>
            <a:fld id="{BA1D7B6F-E65C-42E7-86A5-0A01C6C95227}" type="slidenum">
              <a:rPr lang="en-US" noProof="0" smtClean="0"/>
              <a:t>6</a:t>
            </a:fld>
            <a:endParaRPr lang="en-US" noProof="0"/>
          </a:p>
        </p:txBody>
      </p:sp>
    </p:spTree>
    <p:extLst>
      <p:ext uri="{BB962C8B-B14F-4D97-AF65-F5344CB8AC3E}">
        <p14:creationId xmlns:p14="http://schemas.microsoft.com/office/powerpoint/2010/main" val="88115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Grace</a:t>
            </a:r>
            <a:endParaRPr lang="en-US"/>
          </a:p>
        </p:txBody>
      </p:sp>
      <p:sp>
        <p:nvSpPr>
          <p:cNvPr id="4" name="Slide Number Placeholder 3"/>
          <p:cNvSpPr>
            <a:spLocks noGrp="1"/>
          </p:cNvSpPr>
          <p:nvPr>
            <p:ph type="sldNum" sz="quarter" idx="5"/>
          </p:nvPr>
        </p:nvSpPr>
        <p:spPr/>
        <p:txBody>
          <a:bodyPr/>
          <a:lstStyle/>
          <a:p>
            <a:fld id="{BA1D7B6F-E65C-42E7-86A5-0A01C6C95227}" type="slidenum">
              <a:rPr lang="en-US" noProof="0" smtClean="0"/>
              <a:t>7</a:t>
            </a:fld>
            <a:endParaRPr lang="en-US" noProof="0"/>
          </a:p>
        </p:txBody>
      </p:sp>
    </p:spTree>
    <p:extLst>
      <p:ext uri="{BB962C8B-B14F-4D97-AF65-F5344CB8AC3E}">
        <p14:creationId xmlns:p14="http://schemas.microsoft.com/office/powerpoint/2010/main" val="358500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solidFill>
                  <a:srgbClr val="000000"/>
                </a:solidFill>
                <a:latin typeface="Calibri"/>
                <a:ea typeface="Calibri"/>
                <a:cs typeface="Calibri"/>
              </a:rPr>
              <a:t>Clarisa, Hyperlinked</a:t>
            </a:r>
            <a:r>
              <a:rPr lang="en-US" sz="1200">
                <a:solidFill>
                  <a:srgbClr val="000000"/>
                </a:solidFill>
                <a:latin typeface="Calibri"/>
                <a:ea typeface="Calibri"/>
                <a:cs typeface="Calibri"/>
              </a:rPr>
              <a:t>, embedded in the text, and explains what you are linking to </a:t>
            </a:r>
          </a:p>
          <a:p>
            <a:endParaRPr lang="en-US"/>
          </a:p>
        </p:txBody>
      </p:sp>
      <p:sp>
        <p:nvSpPr>
          <p:cNvPr id="4" name="Slide Number Placeholder 3"/>
          <p:cNvSpPr>
            <a:spLocks noGrp="1"/>
          </p:cNvSpPr>
          <p:nvPr>
            <p:ph type="sldNum" sz="quarter" idx="5"/>
          </p:nvPr>
        </p:nvSpPr>
        <p:spPr/>
        <p:txBody>
          <a:bodyPr/>
          <a:lstStyle/>
          <a:p>
            <a:fld id="{BA1D7B6F-E65C-42E7-86A5-0A01C6C95227}" type="slidenum">
              <a:rPr lang="en-US" noProof="0" smtClean="0"/>
              <a:t>8</a:t>
            </a:fld>
            <a:endParaRPr lang="en-US" noProof="0"/>
          </a:p>
        </p:txBody>
      </p:sp>
    </p:spTree>
    <p:extLst>
      <p:ext uri="{BB962C8B-B14F-4D97-AF65-F5344CB8AC3E}">
        <p14:creationId xmlns:p14="http://schemas.microsoft.com/office/powerpoint/2010/main" val="288975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Clarisa: Alt text stands for alternative text. Alt text is a description of the image, including the specific context/meaning why it is there. This provides an alternative for our learners using screen readers who can’t see the image. It also is helpful when an image gets broken or won’t load because it will display the description from the alt text instead of just the file name.</a:t>
            </a:r>
          </a:p>
          <a:p>
            <a:endParaRPr lang="en-US">
              <a:ea typeface="Calibri"/>
              <a:cs typeface="Calibri"/>
            </a:endParaRPr>
          </a:p>
          <a:p>
            <a:r>
              <a:rPr lang="en-US">
                <a:ea typeface="Calibri"/>
                <a:cs typeface="Calibri"/>
              </a:rPr>
              <a:t>Document:</a:t>
            </a:r>
            <a:r>
              <a:rPr lang="en-US"/>
              <a:t> A meme featuring an edited painting of Pope Innocent X by Diego Velázquez, distorted to have a round face. The image includes text at the top: "Humans: </a:t>
            </a:r>
            <a:r>
              <a:rPr lang="en-US" i="1"/>
              <a:t>exists</a:t>
            </a:r>
            <a:r>
              <a:rPr lang="en-US"/>
              <a:t>" and "Philosophizers:". The painting features a caption over it that reads, "y </a:t>
            </a:r>
            <a:r>
              <a:rPr lang="en-US" err="1"/>
              <a:t>tho</a:t>
            </a:r>
            <a:r>
              <a:rPr lang="en-US"/>
              <a:t>," humorously implying that philosophers question human existence itself.</a:t>
            </a:r>
            <a:endParaRPr lang="en-US">
              <a:ea typeface="Calibri"/>
              <a:cs typeface="Calibri"/>
            </a:endParaRPr>
          </a:p>
        </p:txBody>
      </p:sp>
      <p:sp>
        <p:nvSpPr>
          <p:cNvPr id="4" name="Slide Number Placeholder 3"/>
          <p:cNvSpPr>
            <a:spLocks noGrp="1"/>
          </p:cNvSpPr>
          <p:nvPr>
            <p:ph type="sldNum" sz="quarter" idx="5"/>
          </p:nvPr>
        </p:nvSpPr>
        <p:spPr/>
        <p:txBody>
          <a:bodyPr/>
          <a:lstStyle/>
          <a:p>
            <a:fld id="{BA1D7B6F-E65C-42E7-86A5-0A01C6C95227}" type="slidenum">
              <a:rPr lang="en-US" noProof="0" smtClean="0"/>
              <a:t>9</a:t>
            </a:fld>
            <a:endParaRPr lang="en-US" noProof="0"/>
          </a:p>
        </p:txBody>
      </p:sp>
    </p:spTree>
    <p:extLst>
      <p:ext uri="{BB962C8B-B14F-4D97-AF65-F5344CB8AC3E}">
        <p14:creationId xmlns:p14="http://schemas.microsoft.com/office/powerpoint/2010/main" val="574229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8.png"/><Relationship Id="rId5" Type="http://schemas.microsoft.com/office/2007/relationships/hdphoto" Target="../media/hdphoto3.wdp"/><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487DE8-DB1D-7476-8C44-B0F448760DE0}"/>
              </a:ext>
            </a:extLst>
          </p:cNvPr>
          <p:cNvSpPr/>
          <p:nvPr userDrawn="1"/>
        </p:nvSpPr>
        <p:spPr>
          <a:xfrm>
            <a:off x="803566" y="329415"/>
            <a:ext cx="9459997"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lorful liquid with a purple line&#10;&#10;Description automatically generated">
            <a:extLst>
              <a:ext uri="{FF2B5EF4-FFF2-40B4-BE49-F238E27FC236}">
                <a16:creationId xmlns:a16="http://schemas.microsoft.com/office/drawing/2014/main" id="{1F307DB2-2647-9E7A-A3A3-DBE7504930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0680" r="331" b="10324"/>
          <a:stretch/>
        </p:blipFill>
        <p:spPr>
          <a:xfrm>
            <a:off x="84057" y="-9099"/>
            <a:ext cx="11536223" cy="6867100"/>
          </a:xfrm>
          <a:prstGeom prst="rect">
            <a:avLst/>
          </a:prstGeom>
        </p:spPr>
      </p:pic>
      <p:pic>
        <p:nvPicPr>
          <p:cNvPr id="11" name="Graphic 10">
            <a:extLst>
              <a:ext uri="{FF2B5EF4-FFF2-40B4-BE49-F238E27FC236}">
                <a16:creationId xmlns:a16="http://schemas.microsoft.com/office/drawing/2014/main" id="{99285B55-78E1-B83E-F9B2-6616677DB95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842007" y="1223587"/>
            <a:ext cx="849017" cy="978035"/>
          </a:xfrm>
          <a:prstGeom prst="rect">
            <a:avLst/>
          </a:prstGeom>
        </p:spPr>
      </p:pic>
      <p:pic>
        <p:nvPicPr>
          <p:cNvPr id="12" name="Graphic 11">
            <a:extLst>
              <a:ext uri="{FF2B5EF4-FFF2-40B4-BE49-F238E27FC236}">
                <a16:creationId xmlns:a16="http://schemas.microsoft.com/office/drawing/2014/main" id="{D3B77729-8929-07DD-3A0E-3345E9C7EC5A}"/>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21023" y="4463033"/>
            <a:ext cx="849017" cy="978035"/>
          </a:xfrm>
          <a:prstGeom prst="rect">
            <a:avLst/>
          </a:prstGeom>
        </p:spPr>
      </p:pic>
      <p:sp>
        <p:nvSpPr>
          <p:cNvPr id="13" name="Title 1">
            <a:extLst>
              <a:ext uri="{FF2B5EF4-FFF2-40B4-BE49-F238E27FC236}">
                <a16:creationId xmlns:a16="http://schemas.microsoft.com/office/drawing/2014/main" id="{A3485D99-86C3-3AD2-8EEC-686C73F65A75}"/>
              </a:ext>
            </a:extLst>
          </p:cNvPr>
          <p:cNvSpPr>
            <a:spLocks noGrp="1"/>
          </p:cNvSpPr>
          <p:nvPr>
            <p:ph type="title"/>
          </p:nvPr>
        </p:nvSpPr>
        <p:spPr>
          <a:xfrm>
            <a:off x="2322576" y="1307592"/>
            <a:ext cx="6830568" cy="4498848"/>
          </a:xfrm>
        </p:spPr>
        <p:txBody>
          <a:bodyPr>
            <a:normAutofit/>
          </a:bodyPr>
          <a:lstStyle>
            <a:lvl1pPr algn="ctr">
              <a:lnSpc>
                <a:spcPct val="113000"/>
              </a:lnSpc>
              <a:defRPr sz="5400" baseline="0"/>
            </a:lvl1pPr>
          </a:lstStyle>
          <a:p>
            <a:r>
              <a:rPr lang="en-US"/>
              <a:t>Click to edit Master title style</a:t>
            </a:r>
          </a:p>
        </p:txBody>
      </p:sp>
      <p:sp>
        <p:nvSpPr>
          <p:cNvPr id="14" name="Date Placeholder 13">
            <a:extLst>
              <a:ext uri="{FF2B5EF4-FFF2-40B4-BE49-F238E27FC236}">
                <a16:creationId xmlns:a16="http://schemas.microsoft.com/office/drawing/2014/main" id="{A94F02A7-35D5-9B29-B063-4F40E8DCFBD2}"/>
              </a:ext>
            </a:extLst>
          </p:cNvPr>
          <p:cNvSpPr>
            <a:spLocks noGrp="1"/>
          </p:cNvSpPr>
          <p:nvPr>
            <p:ph type="dt" sz="half" idx="10"/>
          </p:nvPr>
        </p:nvSpPr>
        <p:spPr/>
        <p:txBody>
          <a:bodyPr/>
          <a:lstStyle/>
          <a:p>
            <a:r>
              <a:rPr lang="en-US"/>
              <a:t>20XX</a:t>
            </a:r>
          </a:p>
        </p:txBody>
      </p:sp>
    </p:spTree>
    <p:extLst>
      <p:ext uri="{BB962C8B-B14F-4D97-AF65-F5344CB8AC3E}">
        <p14:creationId xmlns:p14="http://schemas.microsoft.com/office/powerpoint/2010/main" val="91876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AB0126E7-35C8-4EB5-B66B-D1260C4AE37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40380" y="5498683"/>
            <a:ext cx="904680" cy="1042157"/>
          </a:xfrm>
          <a:prstGeom prst="rect">
            <a:avLst/>
          </a:prstGeom>
        </p:spPr>
      </p:pic>
      <p:sp>
        <p:nvSpPr>
          <p:cNvPr id="8" name="Rectangle 7">
            <a:extLst>
              <a:ext uri="{FF2B5EF4-FFF2-40B4-BE49-F238E27FC236}">
                <a16:creationId xmlns:a16="http://schemas.microsoft.com/office/drawing/2014/main" id="{17647433-270D-5D45-29E0-608311CA9701}"/>
              </a:ext>
            </a:extLst>
          </p:cNvPr>
          <p:cNvSpPr>
            <a:spLocks/>
          </p:cNvSpPr>
          <p:nvPr userDrawn="1"/>
        </p:nvSpPr>
        <p:spPr>
          <a:xfrm>
            <a:off x="5621925" y="1468626"/>
            <a:ext cx="4641637" cy="50553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a:ea typeface="+mn-ea"/>
              <a:cs typeface="+mn-cs"/>
            </a:endParaRPr>
          </a:p>
        </p:txBody>
      </p:sp>
      <p:sp>
        <p:nvSpPr>
          <p:cNvPr id="10" name="Rectangle 9">
            <a:extLst>
              <a:ext uri="{FF2B5EF4-FFF2-40B4-BE49-F238E27FC236}">
                <a16:creationId xmlns:a16="http://schemas.microsoft.com/office/drawing/2014/main" id="{6F4F7496-C504-BB47-EC59-97AAA92A07B8}"/>
              </a:ext>
            </a:extLst>
          </p:cNvPr>
          <p:cNvSpPr/>
          <p:nvPr userDrawn="1"/>
        </p:nvSpPr>
        <p:spPr>
          <a:xfrm>
            <a:off x="803567" y="1460959"/>
            <a:ext cx="4641638" cy="50553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a:ea typeface="+mn-ea"/>
              <a:cs typeface="+mn-cs"/>
            </a:endParaRPr>
          </a:p>
        </p:txBody>
      </p:sp>
      <p:pic>
        <p:nvPicPr>
          <p:cNvPr id="14" name="Picture 13" descr="A colorful liquid with a purple line&#10;&#10;Description automatically generated with medium confidence">
            <a:extLst>
              <a:ext uri="{FF2B5EF4-FFF2-40B4-BE49-F238E27FC236}">
                <a16:creationId xmlns:a16="http://schemas.microsoft.com/office/drawing/2014/main" id="{32B92FA5-A482-D296-0300-0D794E5A16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b="-8008"/>
          <a:stretch/>
        </p:blipFill>
        <p:spPr>
          <a:xfrm rot="10800000">
            <a:off x="0" y="4603898"/>
            <a:ext cx="6148843" cy="2254101"/>
          </a:xfrm>
          <a:prstGeom prst="rect">
            <a:avLst/>
          </a:prstGeom>
        </p:spPr>
      </p:pic>
      <p:sp>
        <p:nvSpPr>
          <p:cNvPr id="2" name="Title 1">
            <a:extLst>
              <a:ext uri="{FF2B5EF4-FFF2-40B4-BE49-F238E27FC236}">
                <a16:creationId xmlns:a16="http://schemas.microsoft.com/office/drawing/2014/main" id="{A4898EEF-CE97-B22D-6E75-D121E815D977}"/>
              </a:ext>
            </a:extLst>
          </p:cNvPr>
          <p:cNvSpPr>
            <a:spLocks noGrp="1"/>
          </p:cNvSpPr>
          <p:nvPr>
            <p:ph type="title"/>
          </p:nvPr>
        </p:nvSpPr>
        <p:spPr>
          <a:xfrm>
            <a:off x="804672" y="411480"/>
            <a:ext cx="9464040" cy="1279208"/>
          </a:xfrm>
        </p:spPr>
        <p:txBody>
          <a:bodyPr anchor="t">
            <a:normAutofit/>
          </a:bodyPr>
          <a:lstStyle>
            <a:lvl1pPr>
              <a:lnSpc>
                <a:spcPct val="100000"/>
              </a:lnSpc>
              <a:defRPr sz="3600">
                <a:solidFill>
                  <a:schemeClr val="accent1">
                    <a:lumMod val="50000"/>
                  </a:schemeClr>
                </a:solidFill>
              </a:defRPr>
            </a:lvl1pPr>
          </a:lstStyle>
          <a:p>
            <a:r>
              <a:rPr lang="en-US"/>
              <a:t>Click to edit Master title style</a:t>
            </a:r>
          </a:p>
        </p:txBody>
      </p:sp>
      <p:sp>
        <p:nvSpPr>
          <p:cNvPr id="15" name="Content Placeholder 13">
            <a:extLst>
              <a:ext uri="{FF2B5EF4-FFF2-40B4-BE49-F238E27FC236}">
                <a16:creationId xmlns:a16="http://schemas.microsoft.com/office/drawing/2014/main" id="{98A1FC94-DC76-4D72-16F0-88E8D6196029}"/>
              </a:ext>
            </a:extLst>
          </p:cNvPr>
          <p:cNvSpPr>
            <a:spLocks noGrp="1"/>
          </p:cNvSpPr>
          <p:nvPr>
            <p:ph sz="quarter" idx="15"/>
          </p:nvPr>
        </p:nvSpPr>
        <p:spPr>
          <a:xfrm>
            <a:off x="1115568" y="1883664"/>
            <a:ext cx="4014216" cy="3511296"/>
          </a:xfrm>
        </p:spPr>
        <p:txBody>
          <a:bodyPr anchor="t">
            <a:normAutofit/>
          </a:bodyPr>
          <a:lstStyle>
            <a:lvl1pPr marL="228600" indent="-228600">
              <a:lnSpc>
                <a:spcPct val="100000"/>
              </a:lnSpc>
              <a:spcBef>
                <a:spcPts val="600"/>
              </a:spcBef>
              <a:spcAft>
                <a:spcPts val="600"/>
              </a:spcAft>
              <a:buClr>
                <a:schemeClr val="tx2"/>
              </a:buClr>
              <a:defRPr lang="en-US" sz="1400" b="0" kern="1200" dirty="0" smtClean="0">
                <a:solidFill>
                  <a:schemeClr val="accent1">
                    <a:lumMod val="50000"/>
                  </a:schemeClr>
                </a:solidFill>
                <a:latin typeface="+mn-lt"/>
                <a:ea typeface="+mn-ea"/>
                <a:cs typeface="+mn-cs"/>
              </a:defRPr>
            </a:lvl1pPr>
            <a:lvl2pPr>
              <a:buClr>
                <a:schemeClr val="tx2"/>
              </a:buClr>
              <a:defRPr sz="1200"/>
            </a:lvl2pPr>
            <a:lvl3pPr>
              <a:buClr>
                <a:schemeClr val="tx2"/>
              </a:buClr>
              <a:defRPr sz="1200"/>
            </a:lvl3pPr>
            <a:lvl4pPr>
              <a:defRPr sz="1600"/>
            </a:lvl4pPr>
            <a:lvl5pPr>
              <a:defRPr sz="1600"/>
            </a:lvl5pPr>
          </a:lstStyle>
          <a:p>
            <a:pPr marL="228600" lvl="0" indent="-228600" algn="l" defTabSz="914400" rtl="0" eaLnBrk="1" latinLnBrk="0" hangingPunct="1">
              <a:lnSpc>
                <a:spcPct val="90000"/>
              </a:lnSpc>
              <a:spcBef>
                <a:spcPts val="1000"/>
              </a:spcBef>
              <a:spcAft>
                <a:spcPts val="1200"/>
              </a:spcAft>
              <a:buClr>
                <a:schemeClr val="accent2"/>
              </a:buClr>
              <a:buFont typeface="Arial" panose="020B0604020202020204" pitchFamily="34" charset="0"/>
              <a:buChar char="•"/>
            </a:pPr>
            <a:r>
              <a:rPr lang="en-US"/>
              <a:t>Click to edit Master text styles</a:t>
            </a:r>
          </a:p>
          <a:p>
            <a:pPr lvl="1"/>
            <a:r>
              <a:rPr lang="en-US"/>
              <a:t>Second level</a:t>
            </a:r>
          </a:p>
          <a:p>
            <a:pPr lvl="2"/>
            <a:r>
              <a:rPr lang="en-US"/>
              <a:t>Third level</a:t>
            </a:r>
          </a:p>
        </p:txBody>
      </p:sp>
      <p:sp>
        <p:nvSpPr>
          <p:cNvPr id="19" name="Content Placeholder 18">
            <a:extLst>
              <a:ext uri="{FF2B5EF4-FFF2-40B4-BE49-F238E27FC236}">
                <a16:creationId xmlns:a16="http://schemas.microsoft.com/office/drawing/2014/main" id="{81E2BE2C-1D19-F2FC-F91E-A2C733258648}"/>
              </a:ext>
            </a:extLst>
          </p:cNvPr>
          <p:cNvSpPr>
            <a:spLocks noGrp="1"/>
          </p:cNvSpPr>
          <p:nvPr>
            <p:ph sz="quarter" idx="16"/>
          </p:nvPr>
        </p:nvSpPr>
        <p:spPr>
          <a:xfrm>
            <a:off x="5934456" y="1883664"/>
            <a:ext cx="4014216" cy="3511296"/>
          </a:xfrm>
        </p:spPr>
        <p:txBody>
          <a:bodyPr/>
          <a:lstStyle>
            <a:lvl1pPr marL="0" indent="0">
              <a:lnSpc>
                <a:spcPct val="100000"/>
              </a:lnSpc>
              <a:spcAft>
                <a:spcPts val="1200"/>
              </a:spcAft>
              <a:buNone/>
              <a:defRPr sz="1400" b="1"/>
            </a:lvl1pPr>
            <a:lvl2pPr>
              <a:buClr>
                <a:schemeClr val="tx2"/>
              </a:buClr>
              <a:defRPr sz="1200"/>
            </a:lvl2pPr>
            <a:lvl3pPr>
              <a:buClr>
                <a:schemeClr val="tx2"/>
              </a:buClr>
              <a:defRPr sz="1200"/>
            </a:lvl3pPr>
            <a:lvl4pPr>
              <a:buClr>
                <a:schemeClr val="tx2"/>
              </a:buClr>
              <a:defRPr sz="1200"/>
            </a:lvl4pPr>
            <a:lvl5pPr>
              <a:buClr>
                <a:schemeClr val="tx2"/>
              </a:buCl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128C8D-2511-191A-0965-7E441EDA27B3}"/>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8D4E08F2-413A-87D7-FC7E-FA7C3282F78C}"/>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AABE8ED2-48AE-58D3-898D-1C9D6D65A7C4}"/>
              </a:ext>
            </a:extLst>
          </p:cNvPr>
          <p:cNvSpPr>
            <a:spLocks noGrp="1"/>
          </p:cNvSpPr>
          <p:nvPr>
            <p:ph type="sldNum" sz="quarter" idx="11"/>
          </p:nvPr>
        </p:nvSpPr>
        <p:spPr/>
        <p:txBody>
          <a:bodyPr/>
          <a:lstStyle/>
          <a:p>
            <a:fld id="{98C0CDE5-970C-4CC4-BF43-0DA127E73E82}" type="slidenum">
              <a:rPr lang="en-US" smtClean="0"/>
              <a:pPr/>
              <a:t>‹#›</a:t>
            </a:fld>
            <a:endParaRPr lang="en-US"/>
          </a:p>
        </p:txBody>
      </p:sp>
    </p:spTree>
    <p:extLst>
      <p:ext uri="{BB962C8B-B14F-4D97-AF65-F5344CB8AC3E}">
        <p14:creationId xmlns:p14="http://schemas.microsoft.com/office/powerpoint/2010/main" val="55122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8B0822-A3A0-6F7D-70AC-41FCAAB74F5D}"/>
              </a:ext>
            </a:extLst>
          </p:cNvPr>
          <p:cNvSpPr>
            <a:spLocks noGrp="1"/>
          </p:cNvSpPr>
          <p:nvPr>
            <p:ph type="title"/>
          </p:nvPr>
        </p:nvSpPr>
        <p:spPr>
          <a:xfrm>
            <a:off x="3950206" y="539496"/>
            <a:ext cx="6958584" cy="1435608"/>
          </a:xfrm>
        </p:spPr>
        <p:txBody>
          <a:bodyPr anchor="ctr">
            <a:normAutofit/>
          </a:bodyPr>
          <a:lstStyle>
            <a:lvl1pPr>
              <a:lnSpc>
                <a:spcPct val="100000"/>
              </a:lnSpc>
              <a:defRPr sz="3600">
                <a:solidFill>
                  <a:schemeClr val="accent1">
                    <a:lumMod val="50000"/>
                  </a:schemeClr>
                </a:solidFill>
              </a:defRPr>
            </a:lvl1pPr>
          </a:lstStyle>
          <a:p>
            <a:r>
              <a:rPr lang="en-US"/>
              <a:t>Click to edit Master title style</a:t>
            </a:r>
          </a:p>
        </p:txBody>
      </p:sp>
      <p:pic>
        <p:nvPicPr>
          <p:cNvPr id="10" name="Graphic 9">
            <a:extLst>
              <a:ext uri="{FF2B5EF4-FFF2-40B4-BE49-F238E27FC236}">
                <a16:creationId xmlns:a16="http://schemas.microsoft.com/office/drawing/2014/main" id="{167BAFAF-EE3F-5B9A-6382-910CD450D23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flipV="1">
            <a:off x="9408940" y="3205716"/>
            <a:ext cx="809263" cy="932240"/>
          </a:xfrm>
          <a:prstGeom prst="rect">
            <a:avLst/>
          </a:prstGeom>
        </p:spPr>
      </p:pic>
      <p:sp>
        <p:nvSpPr>
          <p:cNvPr id="2" name="Rectangle 1">
            <a:extLst>
              <a:ext uri="{FF2B5EF4-FFF2-40B4-BE49-F238E27FC236}">
                <a16:creationId xmlns:a16="http://schemas.microsoft.com/office/drawing/2014/main" id="{D231B5D0-8E67-901E-73FB-36D970CB8F97}"/>
              </a:ext>
            </a:extLst>
          </p:cNvPr>
          <p:cNvSpPr/>
          <p:nvPr userDrawn="1"/>
        </p:nvSpPr>
        <p:spPr>
          <a:xfrm>
            <a:off x="711203" y="329416"/>
            <a:ext cx="2503051" cy="59790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7">
            <a:extLst>
              <a:ext uri="{FF2B5EF4-FFF2-40B4-BE49-F238E27FC236}">
                <a16:creationId xmlns:a16="http://schemas.microsoft.com/office/drawing/2014/main" id="{1FEFF780-F9A6-D70C-43AF-EF361A89EECA}"/>
              </a:ext>
            </a:extLst>
          </p:cNvPr>
          <p:cNvSpPr>
            <a:spLocks noGrp="1"/>
          </p:cNvSpPr>
          <p:nvPr>
            <p:ph sz="quarter" idx="17"/>
          </p:nvPr>
        </p:nvSpPr>
        <p:spPr>
          <a:xfrm>
            <a:off x="3950000" y="1965960"/>
            <a:ext cx="6629400" cy="859536"/>
          </a:xfrm>
        </p:spPr>
        <p:txBody>
          <a:bodyPr anchor="t"/>
          <a:lstStyle>
            <a:lvl1pPr marL="0" indent="0">
              <a:lnSpc>
                <a:spcPct val="100000"/>
              </a:lnSpc>
              <a:spcBef>
                <a:spcPts val="1000"/>
              </a:spcBef>
              <a:spcAft>
                <a:spcPts val="0"/>
              </a:spcAft>
              <a:buFont typeface="Arial" panose="020B0604020202020204" pitchFamily="34" charset="0"/>
              <a:buNone/>
              <a:defRPr sz="18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1" name="Table Placeholder 10">
            <a:extLst>
              <a:ext uri="{FF2B5EF4-FFF2-40B4-BE49-F238E27FC236}">
                <a16:creationId xmlns:a16="http://schemas.microsoft.com/office/drawing/2014/main" id="{9ACBEEE1-322A-B926-9005-21D1F3999AA9}"/>
              </a:ext>
            </a:extLst>
          </p:cNvPr>
          <p:cNvSpPr>
            <a:spLocks noGrp="1"/>
          </p:cNvSpPr>
          <p:nvPr>
            <p:ph type="tbl" sz="quarter" idx="18"/>
          </p:nvPr>
        </p:nvSpPr>
        <p:spPr>
          <a:xfrm>
            <a:off x="4039564" y="2962656"/>
            <a:ext cx="6539835" cy="3227387"/>
          </a:xfrm>
        </p:spPr>
        <p:txBody>
          <a:bodyPr>
            <a:normAutofit/>
          </a:bodyPr>
          <a:lstStyle>
            <a:lvl1pPr>
              <a:defRPr sz="1800"/>
            </a:lvl1pPr>
          </a:lstStyle>
          <a:p>
            <a:endParaRPr lang="en-US"/>
          </a:p>
        </p:txBody>
      </p:sp>
      <p:sp>
        <p:nvSpPr>
          <p:cNvPr id="5" name="Date Placeholder 4">
            <a:extLst>
              <a:ext uri="{FF2B5EF4-FFF2-40B4-BE49-F238E27FC236}">
                <a16:creationId xmlns:a16="http://schemas.microsoft.com/office/drawing/2014/main" id="{79FCFB5D-5D4D-191A-E033-35889513273D}"/>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9FB8D263-095A-9E1E-0A55-36A5B42EC2BA}"/>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E5E28F88-D01C-0A01-2CA2-DBE75087BAD7}"/>
              </a:ext>
            </a:extLst>
          </p:cNvPr>
          <p:cNvSpPr>
            <a:spLocks noGrp="1"/>
          </p:cNvSpPr>
          <p:nvPr>
            <p:ph type="sldNum" sz="quarter" idx="11"/>
          </p:nvPr>
        </p:nvSpPr>
        <p:spPr/>
        <p:txBody>
          <a:bodyPr/>
          <a:lstStyle/>
          <a:p>
            <a:fld id="{98C0CDE5-970C-4CC4-BF43-0DA127E73E82}" type="slidenum">
              <a:rPr lang="en-US" smtClean="0"/>
              <a:pPr/>
              <a:t>‹#›</a:t>
            </a:fld>
            <a:endParaRPr lang="en-US"/>
          </a:p>
        </p:txBody>
      </p:sp>
      <p:pic>
        <p:nvPicPr>
          <p:cNvPr id="20" name="Picture 19" descr="A colorful gradient on a black background&#10;&#10;Description automatically generated">
            <a:extLst>
              <a:ext uri="{FF2B5EF4-FFF2-40B4-BE49-F238E27FC236}">
                <a16:creationId xmlns:a16="http://schemas.microsoft.com/office/drawing/2014/main" id="{24AE729D-8A2D-FEFD-3B1F-8025FBBDD5F1}"/>
              </a:ext>
            </a:extLst>
          </p:cNvPr>
          <p:cNvPicPr>
            <a:picLocks noChangeAspect="1"/>
          </p:cNvPicPr>
          <p:nvPr userDrawn="1"/>
        </p:nvPicPr>
        <p:blipFill>
          <a:blip r:embed="rId4"/>
          <a:srcRect l="12219" t="5197"/>
          <a:stretch>
            <a:fillRect/>
          </a:stretch>
        </p:blipFill>
        <p:spPr>
          <a:xfrm rot="14400000">
            <a:off x="-2171467" y="2562333"/>
            <a:ext cx="6626421" cy="4182149"/>
          </a:xfrm>
          <a:custGeom>
            <a:avLst/>
            <a:gdLst>
              <a:gd name="connsiteX0" fmla="*/ 6626421 w 6626421"/>
              <a:gd name="connsiteY0" fmla="*/ 4182149 h 4182149"/>
              <a:gd name="connsiteX1" fmla="*/ 1319145 w 6626421"/>
              <a:gd name="connsiteY1" fmla="*/ 4182149 h 4182149"/>
              <a:gd name="connsiteX2" fmla="*/ 0 w 6626421"/>
              <a:gd name="connsiteY2" fmla="*/ 3420540 h 4182149"/>
              <a:gd name="connsiteX3" fmla="*/ 1974850 w 6626421"/>
              <a:gd name="connsiteY3" fmla="*/ 0 h 4182149"/>
              <a:gd name="connsiteX4" fmla="*/ 6626421 w 6626421"/>
              <a:gd name="connsiteY4" fmla="*/ 2685586 h 418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6421" h="4182149">
                <a:moveTo>
                  <a:pt x="6626421" y="4182149"/>
                </a:moveTo>
                <a:lnTo>
                  <a:pt x="1319145" y="4182149"/>
                </a:lnTo>
                <a:lnTo>
                  <a:pt x="0" y="3420540"/>
                </a:lnTo>
                <a:lnTo>
                  <a:pt x="1974850" y="0"/>
                </a:lnTo>
                <a:lnTo>
                  <a:pt x="6626421" y="2685586"/>
                </a:lnTo>
                <a:close/>
              </a:path>
            </a:pathLst>
          </a:custGeom>
        </p:spPr>
      </p:pic>
      <p:pic>
        <p:nvPicPr>
          <p:cNvPr id="13" name="Graphic 12">
            <a:extLst>
              <a:ext uri="{FF2B5EF4-FFF2-40B4-BE49-F238E27FC236}">
                <a16:creationId xmlns:a16="http://schemas.microsoft.com/office/drawing/2014/main" id="{92DA2EC6-9201-16D6-4C20-0FB5854C2C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0800000">
            <a:off x="1273050" y="2512988"/>
            <a:ext cx="849017" cy="978035"/>
          </a:xfrm>
          <a:prstGeom prst="rect">
            <a:avLst/>
          </a:prstGeom>
        </p:spPr>
      </p:pic>
    </p:spTree>
    <p:extLst>
      <p:ext uri="{BB962C8B-B14F-4D97-AF65-F5344CB8AC3E}">
        <p14:creationId xmlns:p14="http://schemas.microsoft.com/office/powerpoint/2010/main" val="282349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8B0822-A3A0-6F7D-70AC-41FCAAB74F5D}"/>
              </a:ext>
            </a:extLst>
          </p:cNvPr>
          <p:cNvSpPr>
            <a:spLocks noGrp="1"/>
          </p:cNvSpPr>
          <p:nvPr>
            <p:ph type="title"/>
          </p:nvPr>
        </p:nvSpPr>
        <p:spPr>
          <a:xfrm>
            <a:off x="804672" y="411480"/>
            <a:ext cx="9464040" cy="1435608"/>
          </a:xfrm>
        </p:spPr>
        <p:txBody>
          <a:bodyPr anchor="t">
            <a:normAutofit/>
          </a:bodyPr>
          <a:lstStyle>
            <a:lvl1pPr>
              <a:lnSpc>
                <a:spcPct val="100000"/>
              </a:lnSpc>
              <a:defRPr sz="3600">
                <a:solidFill>
                  <a:schemeClr val="accent1">
                    <a:lumMod val="50000"/>
                  </a:schemeClr>
                </a:solidFill>
              </a:defRPr>
            </a:lvl1pPr>
          </a:lstStyle>
          <a:p>
            <a:r>
              <a:rPr lang="en-US"/>
              <a:t>Click to edit Master title style</a:t>
            </a:r>
          </a:p>
        </p:txBody>
      </p:sp>
      <p:pic>
        <p:nvPicPr>
          <p:cNvPr id="10" name="Graphic 9">
            <a:extLst>
              <a:ext uri="{FF2B5EF4-FFF2-40B4-BE49-F238E27FC236}">
                <a16:creationId xmlns:a16="http://schemas.microsoft.com/office/drawing/2014/main" id="{167BAFAF-EE3F-5B9A-6382-910CD450D23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flipV="1">
            <a:off x="9408940" y="3205716"/>
            <a:ext cx="809263" cy="932240"/>
          </a:xfrm>
          <a:prstGeom prst="rect">
            <a:avLst/>
          </a:prstGeom>
        </p:spPr>
      </p:pic>
      <p:sp>
        <p:nvSpPr>
          <p:cNvPr id="11" name="Table Placeholder 10">
            <a:extLst>
              <a:ext uri="{FF2B5EF4-FFF2-40B4-BE49-F238E27FC236}">
                <a16:creationId xmlns:a16="http://schemas.microsoft.com/office/drawing/2014/main" id="{9ACBEEE1-322A-B926-9005-21D1F3999AA9}"/>
              </a:ext>
            </a:extLst>
          </p:cNvPr>
          <p:cNvSpPr>
            <a:spLocks noGrp="1"/>
          </p:cNvSpPr>
          <p:nvPr>
            <p:ph type="tbl" sz="quarter" idx="18"/>
          </p:nvPr>
        </p:nvSpPr>
        <p:spPr>
          <a:xfrm>
            <a:off x="804672" y="1472184"/>
            <a:ext cx="9537192" cy="3922776"/>
          </a:xfrm>
        </p:spPr>
        <p:txBody>
          <a:bodyPr>
            <a:normAutofit/>
          </a:bodyPr>
          <a:lstStyle>
            <a:lvl1pPr>
              <a:defRPr sz="1800"/>
            </a:lvl1pPr>
          </a:lstStyle>
          <a:p>
            <a:endParaRPr lang="en-US"/>
          </a:p>
        </p:txBody>
      </p:sp>
      <p:sp>
        <p:nvSpPr>
          <p:cNvPr id="5" name="Date Placeholder 4">
            <a:extLst>
              <a:ext uri="{FF2B5EF4-FFF2-40B4-BE49-F238E27FC236}">
                <a16:creationId xmlns:a16="http://schemas.microsoft.com/office/drawing/2014/main" id="{79FCFB5D-5D4D-191A-E033-35889513273D}"/>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9FB8D263-095A-9E1E-0A55-36A5B42EC2BA}"/>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E5E28F88-D01C-0A01-2CA2-DBE75087BAD7}"/>
              </a:ext>
            </a:extLst>
          </p:cNvPr>
          <p:cNvSpPr>
            <a:spLocks noGrp="1"/>
          </p:cNvSpPr>
          <p:nvPr>
            <p:ph type="sldNum" sz="quarter" idx="11"/>
          </p:nvPr>
        </p:nvSpPr>
        <p:spPr/>
        <p:txBody>
          <a:bodyPr/>
          <a:lstStyle/>
          <a:p>
            <a:fld id="{98C0CDE5-970C-4CC4-BF43-0DA127E73E82}" type="slidenum">
              <a:rPr lang="en-US" smtClean="0"/>
              <a:pPr/>
              <a:t>‹#›</a:t>
            </a:fld>
            <a:endParaRPr lang="en-US"/>
          </a:p>
        </p:txBody>
      </p:sp>
      <p:pic>
        <p:nvPicPr>
          <p:cNvPr id="8" name="Picture 7" descr="A colorful liquid with a black background&#10;&#10;Description automatically generated with medium confidence">
            <a:extLst>
              <a:ext uri="{FF2B5EF4-FFF2-40B4-BE49-F238E27FC236}">
                <a16:creationId xmlns:a16="http://schemas.microsoft.com/office/drawing/2014/main" id="{B9D6252C-CE9A-ABBD-43D8-62F708B2B27D}"/>
              </a:ext>
            </a:extLst>
          </p:cNvPr>
          <p:cNvPicPr>
            <a:picLocks noChangeAspect="1"/>
          </p:cNvPicPr>
          <p:nvPr userDrawn="1"/>
        </p:nvPicPr>
        <p:blipFill rotWithShape="1">
          <a:blip r:embed="rId4" cstate="screen">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a:ext>
            </a:extLst>
          </a:blip>
          <a:srcRect/>
          <a:stretch/>
        </p:blipFill>
        <p:spPr>
          <a:xfrm rot="10800000" flipH="1">
            <a:off x="-3380" y="5552387"/>
            <a:ext cx="3785031" cy="1310811"/>
          </a:xfrm>
          <a:prstGeom prst="rect">
            <a:avLst/>
          </a:prstGeom>
        </p:spPr>
      </p:pic>
      <p:pic>
        <p:nvPicPr>
          <p:cNvPr id="9" name="Picture 8" descr="A colorful liquid with a purple line&#10;&#10;Description automatically generated with medium confidence">
            <a:extLst>
              <a:ext uri="{FF2B5EF4-FFF2-40B4-BE49-F238E27FC236}">
                <a16:creationId xmlns:a16="http://schemas.microsoft.com/office/drawing/2014/main" id="{C975A1D6-EEFF-C8C1-AC72-68C09285D59B}"/>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rot="10800000">
            <a:off x="6686580" y="-9167"/>
            <a:ext cx="5538171" cy="2250778"/>
          </a:xfrm>
          <a:prstGeom prst="rect">
            <a:avLst/>
          </a:prstGeom>
        </p:spPr>
      </p:pic>
    </p:spTree>
    <p:extLst>
      <p:ext uri="{BB962C8B-B14F-4D97-AF65-F5344CB8AC3E}">
        <p14:creationId xmlns:p14="http://schemas.microsoft.com/office/powerpoint/2010/main" val="3989333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1AC4E5-2B89-481E-46B9-A867F5699CEE}"/>
              </a:ext>
            </a:extLst>
          </p:cNvPr>
          <p:cNvSpPr/>
          <p:nvPr userDrawn="1"/>
        </p:nvSpPr>
        <p:spPr>
          <a:xfrm>
            <a:off x="803566" y="329415"/>
            <a:ext cx="9459997"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olorful gradient on a black background&#10;&#10;Description automatically generated">
            <a:extLst>
              <a:ext uri="{FF2B5EF4-FFF2-40B4-BE49-F238E27FC236}">
                <a16:creationId xmlns:a16="http://schemas.microsoft.com/office/drawing/2014/main" id="{C425D3D8-6FFB-E26C-2DDC-EAE565DDDD5C}"/>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colorTemperature colorTemp="4700"/>
                    </a14:imgEffect>
                    <a14:imgEffect>
                      <a14:brightnessContrast contrast="-20000"/>
                    </a14:imgEffect>
                  </a14:imgLayer>
                </a14:imgProps>
              </a:ext>
              <a:ext uri="{28A0092B-C50C-407E-A947-70E740481C1C}">
                <a14:useLocalDpi xmlns:a14="http://schemas.microsoft.com/office/drawing/2010/main"/>
              </a:ext>
            </a:extLst>
          </a:blip>
          <a:srcRect l="576" t="13872" r="4114" b="8199"/>
          <a:stretch/>
        </p:blipFill>
        <p:spPr>
          <a:xfrm rot="10800000">
            <a:off x="-2" y="-2"/>
            <a:ext cx="10838727" cy="6858001"/>
          </a:xfrm>
          <a:prstGeom prst="rect">
            <a:avLst/>
          </a:prstGeom>
        </p:spPr>
      </p:pic>
      <p:pic>
        <p:nvPicPr>
          <p:cNvPr id="15" name="Graphic 14">
            <a:extLst>
              <a:ext uri="{FF2B5EF4-FFF2-40B4-BE49-F238E27FC236}">
                <a16:creationId xmlns:a16="http://schemas.microsoft.com/office/drawing/2014/main" id="{2B0B6FA5-0AFE-69A5-2CE6-27D1CBF5F0F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443365" y="1390616"/>
            <a:ext cx="849017" cy="978035"/>
          </a:xfrm>
          <a:prstGeom prst="rect">
            <a:avLst/>
          </a:prstGeom>
        </p:spPr>
      </p:pic>
      <p:pic>
        <p:nvPicPr>
          <p:cNvPr id="16" name="Graphic 15">
            <a:extLst>
              <a:ext uri="{FF2B5EF4-FFF2-40B4-BE49-F238E27FC236}">
                <a16:creationId xmlns:a16="http://schemas.microsoft.com/office/drawing/2014/main" id="{8CA221E3-E5C1-6778-BDF2-B5527950BB37}"/>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2015" y="4219529"/>
            <a:ext cx="849017" cy="978035"/>
          </a:xfrm>
          <a:prstGeom prst="rect">
            <a:avLst/>
          </a:prstGeom>
        </p:spPr>
      </p:pic>
      <p:sp>
        <p:nvSpPr>
          <p:cNvPr id="17" name="Oval 16">
            <a:extLst>
              <a:ext uri="{FF2B5EF4-FFF2-40B4-BE49-F238E27FC236}">
                <a16:creationId xmlns:a16="http://schemas.microsoft.com/office/drawing/2014/main" id="{8EF24DD3-EDCB-7DE8-426A-6EFA267D6B0C}"/>
              </a:ext>
            </a:extLst>
          </p:cNvPr>
          <p:cNvSpPr/>
          <p:nvPr userDrawn="1"/>
        </p:nvSpPr>
        <p:spPr>
          <a:xfrm>
            <a:off x="4233672" y="1527048"/>
            <a:ext cx="2606040" cy="2606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E4463-3EAA-4A1D-028E-15858531ED7F}"/>
              </a:ext>
            </a:extLst>
          </p:cNvPr>
          <p:cNvSpPr>
            <a:spLocks noGrp="1"/>
          </p:cNvSpPr>
          <p:nvPr>
            <p:ph type="title"/>
          </p:nvPr>
        </p:nvSpPr>
        <p:spPr>
          <a:xfrm>
            <a:off x="804672" y="2688336"/>
            <a:ext cx="9464040" cy="2459736"/>
          </a:xfrm>
        </p:spPr>
        <p:txBody>
          <a:bodyPr anchor="b">
            <a:normAutofit/>
          </a:bodyPr>
          <a:lstStyle>
            <a:lvl1pPr algn="ctr">
              <a:lnSpc>
                <a:spcPct val="90000"/>
              </a:lnSpc>
              <a:defRPr sz="3600"/>
            </a:lvl1pPr>
          </a:lstStyle>
          <a:p>
            <a:r>
              <a:rPr lang="en-US"/>
              <a:t>Click to edit Master title style</a:t>
            </a:r>
          </a:p>
        </p:txBody>
      </p:sp>
      <p:sp>
        <p:nvSpPr>
          <p:cNvPr id="18" name="Picture Placeholder 11">
            <a:extLst>
              <a:ext uri="{FF2B5EF4-FFF2-40B4-BE49-F238E27FC236}">
                <a16:creationId xmlns:a16="http://schemas.microsoft.com/office/drawing/2014/main" id="{5958D5F2-B610-B25E-1D2D-71EC79D2A9A6}"/>
              </a:ext>
            </a:extLst>
          </p:cNvPr>
          <p:cNvSpPr>
            <a:spLocks noGrp="1"/>
          </p:cNvSpPr>
          <p:nvPr>
            <p:ph type="pic" sz="quarter" idx="13"/>
          </p:nvPr>
        </p:nvSpPr>
        <p:spPr>
          <a:xfrm>
            <a:off x="4343400" y="1645920"/>
            <a:ext cx="2377440" cy="2377440"/>
          </a:xfrm>
          <a:prstGeom prst="ellipse">
            <a:avLst/>
          </a:prstGeom>
        </p:spPr>
        <p:txBody>
          <a:bodyPr>
            <a:normAutofit/>
          </a:bodyPr>
          <a:lstStyle>
            <a:lvl1pPr marL="0" indent="0" algn="ctr">
              <a:buNone/>
              <a:defRPr sz="1600"/>
            </a:lvl1pPr>
          </a:lstStyle>
          <a:p>
            <a:endParaRPr lang="en-US"/>
          </a:p>
        </p:txBody>
      </p:sp>
    </p:spTree>
    <p:extLst>
      <p:ext uri="{BB962C8B-B14F-4D97-AF65-F5344CB8AC3E}">
        <p14:creationId xmlns:p14="http://schemas.microsoft.com/office/powerpoint/2010/main" val="2033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7F71CF-7463-EE58-8673-70FF6E01D635}"/>
              </a:ext>
            </a:extLst>
          </p:cNvPr>
          <p:cNvSpPr/>
          <p:nvPr userDrawn="1"/>
        </p:nvSpPr>
        <p:spPr>
          <a:xfrm>
            <a:off x="803566" y="329415"/>
            <a:ext cx="9459997"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lorful gradient on a black background&#10;&#10;Description automatically generated">
            <a:extLst>
              <a:ext uri="{FF2B5EF4-FFF2-40B4-BE49-F238E27FC236}">
                <a16:creationId xmlns:a16="http://schemas.microsoft.com/office/drawing/2014/main" id="{35BEB45A-F384-D7C9-A3CB-75375E4B6990}"/>
              </a:ext>
            </a:extLst>
          </p:cNvPr>
          <p:cNvPicPr>
            <a:picLocks noChangeAspect="1"/>
          </p:cNvPicPr>
          <p:nvPr userDrawn="1"/>
        </p:nvPicPr>
        <p:blipFill rotWithShape="1">
          <a:blip r:embed="rId2"/>
          <a:srcRect l="-728" t="-787" r="-1" b="2794"/>
          <a:stretch/>
        </p:blipFill>
        <p:spPr>
          <a:xfrm rot="10800000">
            <a:off x="147778" y="-1"/>
            <a:ext cx="11843113" cy="6516282"/>
          </a:xfrm>
          <a:prstGeom prst="rect">
            <a:avLst/>
          </a:prstGeom>
        </p:spPr>
      </p:pic>
      <p:grpSp>
        <p:nvGrpSpPr>
          <p:cNvPr id="8" name="Group 7">
            <a:extLst>
              <a:ext uri="{FF2B5EF4-FFF2-40B4-BE49-F238E27FC236}">
                <a16:creationId xmlns:a16="http://schemas.microsoft.com/office/drawing/2014/main" id="{210DECF3-C5B2-7596-8F56-1A7469F36886}"/>
              </a:ext>
            </a:extLst>
          </p:cNvPr>
          <p:cNvGrpSpPr/>
          <p:nvPr userDrawn="1"/>
        </p:nvGrpSpPr>
        <p:grpSpPr>
          <a:xfrm rot="10800000">
            <a:off x="3039303" y="555295"/>
            <a:ext cx="5490384" cy="5535077"/>
            <a:chOff x="2470935" y="599843"/>
            <a:chExt cx="5490384" cy="5535077"/>
          </a:xfrm>
        </p:grpSpPr>
        <p:pic>
          <p:nvPicPr>
            <p:cNvPr id="10" name="Graphic 9">
              <a:extLst>
                <a:ext uri="{FF2B5EF4-FFF2-40B4-BE49-F238E27FC236}">
                  <a16:creationId xmlns:a16="http://schemas.microsoft.com/office/drawing/2014/main" id="{9A5C777D-A2B2-306B-76C2-3E13CEC5C96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70935" y="599843"/>
              <a:ext cx="849017" cy="978035"/>
            </a:xfrm>
            <a:prstGeom prst="rect">
              <a:avLst/>
            </a:prstGeom>
          </p:spPr>
        </p:pic>
        <p:pic>
          <p:nvPicPr>
            <p:cNvPr id="11" name="Graphic 10">
              <a:extLst>
                <a:ext uri="{FF2B5EF4-FFF2-40B4-BE49-F238E27FC236}">
                  <a16:creationId xmlns:a16="http://schemas.microsoft.com/office/drawing/2014/main" id="{CB86DD9E-B0D3-146B-90C5-1F835B4B6F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12302" y="5156885"/>
              <a:ext cx="849017" cy="978035"/>
            </a:xfrm>
            <a:prstGeom prst="rect">
              <a:avLst/>
            </a:prstGeom>
          </p:spPr>
        </p:pic>
      </p:grpSp>
      <p:sp>
        <p:nvSpPr>
          <p:cNvPr id="2" name="Title 1">
            <a:extLst>
              <a:ext uri="{FF2B5EF4-FFF2-40B4-BE49-F238E27FC236}">
                <a16:creationId xmlns:a16="http://schemas.microsoft.com/office/drawing/2014/main" id="{435E4463-3EAA-4A1D-028E-15858531ED7F}"/>
              </a:ext>
            </a:extLst>
          </p:cNvPr>
          <p:cNvSpPr>
            <a:spLocks noGrp="1"/>
          </p:cNvSpPr>
          <p:nvPr>
            <p:ph type="title"/>
          </p:nvPr>
        </p:nvSpPr>
        <p:spPr>
          <a:xfrm>
            <a:off x="2944368" y="1417320"/>
            <a:ext cx="5367528" cy="2194560"/>
          </a:xfrm>
        </p:spPr>
        <p:txBody>
          <a:bodyPr anchor="b">
            <a:normAutofit/>
          </a:bodyPr>
          <a:lstStyle>
            <a:lvl1pPr algn="ctr">
              <a:lnSpc>
                <a:spcPct val="90000"/>
              </a:lnSpc>
              <a:defRPr sz="3600"/>
            </a:lvl1pPr>
          </a:lstStyle>
          <a:p>
            <a:r>
              <a:rPr lang="en-US"/>
              <a:t>Click to edit Master title style</a:t>
            </a:r>
          </a:p>
        </p:txBody>
      </p:sp>
      <p:sp>
        <p:nvSpPr>
          <p:cNvPr id="9" name="Text Placeholder 8">
            <a:extLst>
              <a:ext uri="{FF2B5EF4-FFF2-40B4-BE49-F238E27FC236}">
                <a16:creationId xmlns:a16="http://schemas.microsoft.com/office/drawing/2014/main" id="{8BF31E34-7EF1-9430-2FA0-784F079D7AA2}"/>
              </a:ext>
            </a:extLst>
          </p:cNvPr>
          <p:cNvSpPr>
            <a:spLocks noGrp="1"/>
          </p:cNvSpPr>
          <p:nvPr>
            <p:ph type="body" sz="quarter" idx="13"/>
          </p:nvPr>
        </p:nvSpPr>
        <p:spPr>
          <a:xfrm>
            <a:off x="2944368" y="3602736"/>
            <a:ext cx="5367528" cy="949325"/>
          </a:xfrm>
        </p:spPr>
        <p:txBody>
          <a:bodyPr>
            <a:normAutofit/>
          </a:bodyPr>
          <a:lstStyle>
            <a:lvl1pPr marL="0" indent="0" algn="ctr">
              <a:lnSpc>
                <a:spcPct val="100000"/>
              </a:lnSpc>
              <a:spcBef>
                <a:spcPts val="0"/>
              </a:spcBef>
              <a:buNone/>
              <a:defRPr sz="18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7661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A3E124-5798-04DF-D85C-468DB4EC9F07}"/>
              </a:ext>
            </a:extLst>
          </p:cNvPr>
          <p:cNvSpPr/>
          <p:nvPr userDrawn="1"/>
        </p:nvSpPr>
        <p:spPr>
          <a:xfrm>
            <a:off x="803567" y="329415"/>
            <a:ext cx="3538724"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urple and pink gradient on a black background&#10;&#10;Description automatically generated">
            <a:extLst>
              <a:ext uri="{FF2B5EF4-FFF2-40B4-BE49-F238E27FC236}">
                <a16:creationId xmlns:a16="http://schemas.microsoft.com/office/drawing/2014/main" id="{827662AF-0BAF-6D15-2F77-9241FBB7DDF0}"/>
              </a:ext>
            </a:extLst>
          </p:cNvPr>
          <p:cNvPicPr>
            <a:picLocks noChangeAspect="1"/>
          </p:cNvPicPr>
          <p:nvPr userDrawn="1"/>
        </p:nvPicPr>
        <p:blipFill>
          <a:blip r:embed="rId2"/>
          <a:srcRect r="19398"/>
          <a:stretch>
            <a:fillRect/>
          </a:stretch>
        </p:blipFill>
        <p:spPr>
          <a:xfrm rot="12600000">
            <a:off x="-1186695" y="-47254"/>
            <a:ext cx="8514377" cy="6482357"/>
          </a:xfrm>
          <a:custGeom>
            <a:avLst/>
            <a:gdLst>
              <a:gd name="connsiteX0" fmla="*/ 8514377 w 8514377"/>
              <a:gd name="connsiteY0" fmla="*/ 4473859 h 6482357"/>
              <a:gd name="connsiteX1" fmla="*/ 5035556 w 8514377"/>
              <a:gd name="connsiteY1" fmla="*/ 6482357 h 6482357"/>
              <a:gd name="connsiteX2" fmla="*/ 1109801 w 8514377"/>
              <a:gd name="connsiteY2" fmla="*/ 6482357 h 6482357"/>
              <a:gd name="connsiteX3" fmla="*/ 0 w 8514377"/>
              <a:gd name="connsiteY3" fmla="*/ 4560126 h 6482357"/>
              <a:gd name="connsiteX4" fmla="*/ 0 w 8514377"/>
              <a:gd name="connsiteY4" fmla="*/ 1470700 h 6482357"/>
              <a:gd name="connsiteX5" fmla="*/ 2547328 w 8514377"/>
              <a:gd name="connsiteY5" fmla="*/ 0 h 6482357"/>
              <a:gd name="connsiteX6" fmla="*/ 5931393 w 8514377"/>
              <a:gd name="connsiteY6" fmla="*/ 0 h 648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14377" h="6482357">
                <a:moveTo>
                  <a:pt x="8514377" y="4473859"/>
                </a:moveTo>
                <a:lnTo>
                  <a:pt x="5035556" y="6482357"/>
                </a:lnTo>
                <a:lnTo>
                  <a:pt x="1109801" y="6482357"/>
                </a:lnTo>
                <a:lnTo>
                  <a:pt x="0" y="4560126"/>
                </a:lnTo>
                <a:lnTo>
                  <a:pt x="0" y="1470700"/>
                </a:lnTo>
                <a:lnTo>
                  <a:pt x="2547328" y="0"/>
                </a:lnTo>
                <a:lnTo>
                  <a:pt x="5931393" y="0"/>
                </a:lnTo>
                <a:close/>
              </a:path>
            </a:pathLst>
          </a:custGeom>
        </p:spPr>
      </p:pic>
      <p:sp>
        <p:nvSpPr>
          <p:cNvPr id="2" name="Title 1">
            <a:extLst>
              <a:ext uri="{FF2B5EF4-FFF2-40B4-BE49-F238E27FC236}">
                <a16:creationId xmlns:a16="http://schemas.microsoft.com/office/drawing/2014/main" id="{4A8327A7-341D-40E2-FE83-F00DE9326A41}"/>
              </a:ext>
            </a:extLst>
          </p:cNvPr>
          <p:cNvSpPr>
            <a:spLocks noGrp="1"/>
          </p:cNvSpPr>
          <p:nvPr>
            <p:ph type="title"/>
          </p:nvPr>
        </p:nvSpPr>
        <p:spPr>
          <a:xfrm>
            <a:off x="722376" y="2194560"/>
            <a:ext cx="3621024" cy="2121408"/>
          </a:xfrm>
        </p:spPr>
        <p:txBody>
          <a:bodyPr>
            <a:normAutofit/>
          </a:bodyPr>
          <a:lstStyle>
            <a:lvl1pPr algn="ctr">
              <a:lnSpc>
                <a:spcPct val="90000"/>
              </a:lnSpc>
              <a:defRPr sz="3600" baseline="0"/>
            </a:lvl1pPr>
          </a:lstStyle>
          <a:p>
            <a:r>
              <a:rPr lang="en-US"/>
              <a:t>Click to edit Master title style</a:t>
            </a:r>
          </a:p>
        </p:txBody>
      </p:sp>
      <p:sp>
        <p:nvSpPr>
          <p:cNvPr id="10" name="Content Placeholder 7">
            <a:extLst>
              <a:ext uri="{FF2B5EF4-FFF2-40B4-BE49-F238E27FC236}">
                <a16:creationId xmlns:a16="http://schemas.microsoft.com/office/drawing/2014/main" id="{24DD5641-C57E-F509-6D45-46129581404A}"/>
              </a:ext>
            </a:extLst>
          </p:cNvPr>
          <p:cNvSpPr>
            <a:spLocks noGrp="1"/>
          </p:cNvSpPr>
          <p:nvPr>
            <p:ph sz="quarter" idx="15"/>
          </p:nvPr>
        </p:nvSpPr>
        <p:spPr>
          <a:xfrm>
            <a:off x="7318155" y="393616"/>
            <a:ext cx="3539646" cy="6070600"/>
          </a:xfrm>
        </p:spPr>
        <p:txBody>
          <a:bodyPr anchor="ctr"/>
          <a:lstStyle>
            <a:lvl1pPr marL="0" indent="0">
              <a:lnSpc>
                <a:spcPct val="150000"/>
              </a:lnSpc>
              <a:spcBef>
                <a:spcPts val="0"/>
              </a:spcBef>
              <a:buNone/>
              <a:defRPr sz="1800" b="1"/>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D12046-C0D1-8657-A169-8AE89D82B740}"/>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DA2EE2E2-CE39-4B10-FFC4-3B077574EC84}"/>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45F9EF72-F371-75B2-8BC8-2A3B1BBE25C6}"/>
              </a:ext>
            </a:extLst>
          </p:cNvPr>
          <p:cNvSpPr>
            <a:spLocks noGrp="1"/>
          </p:cNvSpPr>
          <p:nvPr>
            <p:ph type="sldNum" sz="quarter" idx="11"/>
          </p:nvPr>
        </p:nvSpPr>
        <p:spPr/>
        <p:txBody>
          <a:bodyPr/>
          <a:lstStyle/>
          <a:p>
            <a:fld id="{98C0CDE5-970C-4CC4-BF43-0DA127E73E82}" type="slidenum">
              <a:rPr lang="en-US" smtClean="0"/>
              <a:pPr/>
              <a:t>‹#›</a:t>
            </a:fld>
            <a:endParaRPr lang="en-US"/>
          </a:p>
        </p:txBody>
      </p:sp>
      <p:pic>
        <p:nvPicPr>
          <p:cNvPr id="13" name="Graphic 12">
            <a:extLst>
              <a:ext uri="{FF2B5EF4-FFF2-40B4-BE49-F238E27FC236}">
                <a16:creationId xmlns:a16="http://schemas.microsoft.com/office/drawing/2014/main" id="{09442780-F07F-F8E2-0DE6-A7FB6447AE50}"/>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972147" y="1177405"/>
            <a:ext cx="849017" cy="978035"/>
          </a:xfrm>
          <a:prstGeom prst="rect">
            <a:avLst/>
          </a:prstGeom>
        </p:spPr>
      </p:pic>
      <p:pic>
        <p:nvPicPr>
          <p:cNvPr id="14" name="Graphic 13">
            <a:extLst>
              <a:ext uri="{FF2B5EF4-FFF2-40B4-BE49-F238E27FC236}">
                <a16:creationId xmlns:a16="http://schemas.microsoft.com/office/drawing/2014/main" id="{8ED62AC7-D4CF-F7E4-7EB6-B462EEB3FB13}"/>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334198" y="5028678"/>
            <a:ext cx="849017" cy="978035"/>
          </a:xfrm>
          <a:prstGeom prst="rect">
            <a:avLst/>
          </a:prstGeom>
        </p:spPr>
      </p:pic>
    </p:spTree>
    <p:extLst>
      <p:ext uri="{BB962C8B-B14F-4D97-AF65-F5344CB8AC3E}">
        <p14:creationId xmlns:p14="http://schemas.microsoft.com/office/powerpoint/2010/main" val="356997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right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237384A-AE12-9485-A46A-A67BD2D6D763}"/>
              </a:ext>
            </a:extLst>
          </p:cNvPr>
          <p:cNvSpPr/>
          <p:nvPr userDrawn="1"/>
        </p:nvSpPr>
        <p:spPr>
          <a:xfrm>
            <a:off x="803567" y="329415"/>
            <a:ext cx="3538724"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lorful gradient on a black background&#10;&#10;Description automatically generated">
            <a:extLst>
              <a:ext uri="{FF2B5EF4-FFF2-40B4-BE49-F238E27FC236}">
                <a16:creationId xmlns:a16="http://schemas.microsoft.com/office/drawing/2014/main" id="{1B2BB6B9-EF29-3C73-2A3C-CF09EA6D3AF1}"/>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colorTemperature colorTemp="4700"/>
                    </a14:imgEffect>
                    <a14:imgEffect>
                      <a14:brightnessContrast contrast="-20000"/>
                    </a14:imgEffect>
                  </a14:imgLayer>
                </a14:imgProps>
              </a:ext>
              <a:ext uri="{28A0092B-C50C-407E-A947-70E740481C1C}">
                <a14:useLocalDpi xmlns:a14="http://schemas.microsoft.com/office/drawing/2010/main"/>
              </a:ext>
            </a:extLst>
          </a:blip>
          <a:srcRect l="18923"/>
          <a:stretch/>
        </p:blipFill>
        <p:spPr>
          <a:xfrm>
            <a:off x="0" y="506925"/>
            <a:ext cx="5699870" cy="5733888"/>
          </a:xfrm>
          <a:prstGeom prst="rect">
            <a:avLst/>
          </a:prstGeom>
        </p:spPr>
      </p:pic>
      <p:pic>
        <p:nvPicPr>
          <p:cNvPr id="8" name="Graphic 7">
            <a:extLst>
              <a:ext uri="{FF2B5EF4-FFF2-40B4-BE49-F238E27FC236}">
                <a16:creationId xmlns:a16="http://schemas.microsoft.com/office/drawing/2014/main" id="{78A5217E-2CE2-3F64-6AB4-EB0D30BE276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0800000">
            <a:off x="1599873" y="1268006"/>
            <a:ext cx="849017" cy="978035"/>
          </a:xfrm>
          <a:prstGeom prst="rect">
            <a:avLst/>
          </a:prstGeom>
        </p:spPr>
      </p:pic>
      <p:pic>
        <p:nvPicPr>
          <p:cNvPr id="9" name="Graphic 8">
            <a:extLst>
              <a:ext uri="{FF2B5EF4-FFF2-40B4-BE49-F238E27FC236}">
                <a16:creationId xmlns:a16="http://schemas.microsoft.com/office/drawing/2014/main" id="{A2FC963C-039A-17E9-178D-44753EC43F72}"/>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rot="10800000">
            <a:off x="2897112" y="4722376"/>
            <a:ext cx="849017" cy="978035"/>
          </a:xfrm>
          <a:prstGeom prst="rect">
            <a:avLst/>
          </a:prstGeom>
        </p:spPr>
      </p:pic>
      <p:sp>
        <p:nvSpPr>
          <p:cNvPr id="10" name="Title 1">
            <a:extLst>
              <a:ext uri="{FF2B5EF4-FFF2-40B4-BE49-F238E27FC236}">
                <a16:creationId xmlns:a16="http://schemas.microsoft.com/office/drawing/2014/main" id="{2AE4342B-3BF5-0F3A-721B-C761F001434D}"/>
              </a:ext>
            </a:extLst>
          </p:cNvPr>
          <p:cNvSpPr>
            <a:spLocks noGrp="1"/>
          </p:cNvSpPr>
          <p:nvPr>
            <p:ph type="title"/>
          </p:nvPr>
        </p:nvSpPr>
        <p:spPr>
          <a:xfrm>
            <a:off x="768096" y="2505456"/>
            <a:ext cx="3575304" cy="2331720"/>
          </a:xfrm>
        </p:spPr>
        <p:txBody>
          <a:bodyPr>
            <a:normAutofit/>
          </a:bodyPr>
          <a:lstStyle>
            <a:lvl1pPr algn="ctr">
              <a:lnSpc>
                <a:spcPct val="90000"/>
              </a:lnSpc>
              <a:defRPr sz="3600" baseline="0"/>
            </a:lvl1pPr>
          </a:lstStyle>
          <a:p>
            <a:r>
              <a:rPr lang="en-US"/>
              <a:t>Click to edit Master title style</a:t>
            </a:r>
          </a:p>
        </p:txBody>
      </p:sp>
      <p:sp>
        <p:nvSpPr>
          <p:cNvPr id="2" name="Content Placeholder 7">
            <a:extLst>
              <a:ext uri="{FF2B5EF4-FFF2-40B4-BE49-F238E27FC236}">
                <a16:creationId xmlns:a16="http://schemas.microsoft.com/office/drawing/2014/main" id="{0975B60B-4328-7C87-7F8D-0730014D7AEA}"/>
              </a:ext>
            </a:extLst>
          </p:cNvPr>
          <p:cNvSpPr>
            <a:spLocks noGrp="1"/>
          </p:cNvSpPr>
          <p:nvPr>
            <p:ph sz="quarter" idx="15"/>
          </p:nvPr>
        </p:nvSpPr>
        <p:spPr>
          <a:xfrm>
            <a:off x="6144767" y="393616"/>
            <a:ext cx="4123944" cy="6070600"/>
          </a:xfrm>
        </p:spPr>
        <p:txBody>
          <a:bodyPr anchor="ctr"/>
          <a:lstStyle>
            <a:lvl1pPr marL="228600" indent="-228600">
              <a:lnSpc>
                <a:spcPct val="100000"/>
              </a:lnSpc>
              <a:spcBef>
                <a:spcPts val="600"/>
              </a:spcBef>
              <a:spcAft>
                <a:spcPts val="1200"/>
              </a:spcAft>
              <a:buFont typeface="Arial" panose="020B0604020202020204" pitchFamily="34" charset="0"/>
              <a:buChar char="•"/>
              <a:defRPr sz="18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85C39-AC94-8C87-B244-34719C148A20}"/>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DB96E03E-A5BE-A491-2B5F-35AD90AE1C54}"/>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14A6FD6C-9CEF-3304-8E48-7A8C282A27FC}"/>
              </a:ext>
            </a:extLst>
          </p:cNvPr>
          <p:cNvSpPr>
            <a:spLocks noGrp="1"/>
          </p:cNvSpPr>
          <p:nvPr>
            <p:ph type="sldNum" sz="quarter" idx="11"/>
          </p:nvPr>
        </p:nvSpPr>
        <p:spPr/>
        <p:txBody>
          <a:bodyPr/>
          <a:lstStyle/>
          <a:p>
            <a:fld id="{98C0CDE5-970C-4CC4-BF43-0DA127E73E82}" type="slidenum">
              <a:rPr lang="en-US" smtClean="0"/>
              <a:pPr/>
              <a:t>‹#›</a:t>
            </a:fld>
            <a:endParaRPr lang="en-US"/>
          </a:p>
        </p:txBody>
      </p:sp>
    </p:spTree>
    <p:extLst>
      <p:ext uri="{BB962C8B-B14F-4D97-AF65-F5344CB8AC3E}">
        <p14:creationId xmlns:p14="http://schemas.microsoft.com/office/powerpoint/2010/main" val="3328618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CC7A06-20DF-11B2-DBA3-4AD5A0782F72}"/>
              </a:ext>
            </a:extLst>
          </p:cNvPr>
          <p:cNvSpPr/>
          <p:nvPr userDrawn="1"/>
        </p:nvSpPr>
        <p:spPr>
          <a:xfrm>
            <a:off x="6711599" y="329415"/>
            <a:ext cx="3538724"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urple and blue gradient&#10;&#10;Description automatically generated">
            <a:extLst>
              <a:ext uri="{FF2B5EF4-FFF2-40B4-BE49-F238E27FC236}">
                <a16:creationId xmlns:a16="http://schemas.microsoft.com/office/drawing/2014/main" id="{7F2E8E22-8715-DC35-A1D6-9DE0F7D4E592}"/>
              </a:ext>
            </a:extLst>
          </p:cNvPr>
          <p:cNvPicPr>
            <a:picLocks noChangeAspect="1"/>
          </p:cNvPicPr>
          <p:nvPr userDrawn="1"/>
        </p:nvPicPr>
        <p:blipFill>
          <a:blip r:embed="rId2"/>
          <a:stretch>
            <a:fillRect/>
          </a:stretch>
        </p:blipFill>
        <p:spPr>
          <a:xfrm>
            <a:off x="5320146" y="430094"/>
            <a:ext cx="6635667" cy="5551084"/>
          </a:xfrm>
          <a:prstGeom prst="rect">
            <a:avLst/>
          </a:prstGeom>
        </p:spPr>
      </p:pic>
      <p:pic>
        <p:nvPicPr>
          <p:cNvPr id="8" name="Graphic 7">
            <a:extLst>
              <a:ext uri="{FF2B5EF4-FFF2-40B4-BE49-F238E27FC236}">
                <a16:creationId xmlns:a16="http://schemas.microsoft.com/office/drawing/2014/main" id="{CFA543A9-6610-874B-5B5A-83D92322A50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a:off x="5996376" y="1390616"/>
            <a:ext cx="849017" cy="978035"/>
          </a:xfrm>
          <a:prstGeom prst="rect">
            <a:avLst/>
          </a:prstGeom>
        </p:spPr>
      </p:pic>
      <p:pic>
        <p:nvPicPr>
          <p:cNvPr id="9" name="Graphic 8">
            <a:extLst>
              <a:ext uri="{FF2B5EF4-FFF2-40B4-BE49-F238E27FC236}">
                <a16:creationId xmlns:a16="http://schemas.microsoft.com/office/drawing/2014/main" id="{118BD6AF-5555-EEAD-E54D-5C0AD969A114}"/>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a:off x="8522918" y="4778529"/>
            <a:ext cx="849017" cy="978035"/>
          </a:xfrm>
          <a:prstGeom prst="rect">
            <a:avLst/>
          </a:prstGeom>
        </p:spPr>
      </p:pic>
      <p:sp>
        <p:nvSpPr>
          <p:cNvPr id="12" name="Title 1">
            <a:extLst>
              <a:ext uri="{FF2B5EF4-FFF2-40B4-BE49-F238E27FC236}">
                <a16:creationId xmlns:a16="http://schemas.microsoft.com/office/drawing/2014/main" id="{FC23DEBC-4628-999E-0CE4-A99E4EE0DC4C}"/>
              </a:ext>
            </a:extLst>
          </p:cNvPr>
          <p:cNvSpPr>
            <a:spLocks noGrp="1"/>
          </p:cNvSpPr>
          <p:nvPr>
            <p:ph type="title"/>
          </p:nvPr>
        </p:nvSpPr>
        <p:spPr>
          <a:xfrm>
            <a:off x="6711696" y="1956816"/>
            <a:ext cx="3502152" cy="3218688"/>
          </a:xfrm>
        </p:spPr>
        <p:txBody>
          <a:bodyPr>
            <a:normAutofit/>
          </a:bodyPr>
          <a:lstStyle>
            <a:lvl1pPr algn="ctr">
              <a:lnSpc>
                <a:spcPct val="90000"/>
              </a:lnSpc>
              <a:defRPr sz="3600" baseline="0"/>
            </a:lvl1pPr>
          </a:lstStyle>
          <a:p>
            <a:r>
              <a:rPr lang="en-US"/>
              <a:t>Click to edit Master title style</a:t>
            </a:r>
          </a:p>
        </p:txBody>
      </p:sp>
      <p:sp>
        <p:nvSpPr>
          <p:cNvPr id="10" name="Content Placeholder 7">
            <a:extLst>
              <a:ext uri="{FF2B5EF4-FFF2-40B4-BE49-F238E27FC236}">
                <a16:creationId xmlns:a16="http://schemas.microsoft.com/office/drawing/2014/main" id="{6D3C4B38-CA42-D6E7-A813-594FE780EBB8}"/>
              </a:ext>
            </a:extLst>
          </p:cNvPr>
          <p:cNvSpPr>
            <a:spLocks noGrp="1"/>
          </p:cNvSpPr>
          <p:nvPr>
            <p:ph sz="quarter" idx="15"/>
          </p:nvPr>
        </p:nvSpPr>
        <p:spPr>
          <a:xfrm>
            <a:off x="583724" y="705888"/>
            <a:ext cx="4123944" cy="5758328"/>
          </a:xfrm>
        </p:spPr>
        <p:txBody>
          <a:bodyPr anchor="ctr"/>
          <a:lstStyle>
            <a:lvl1pPr marL="228600" indent="-228600">
              <a:lnSpc>
                <a:spcPct val="100000"/>
              </a:lnSpc>
              <a:spcBef>
                <a:spcPts val="600"/>
              </a:spcBef>
              <a:spcAft>
                <a:spcPts val="1200"/>
              </a:spcAft>
              <a:buFont typeface="Arial" panose="020B0604020202020204" pitchFamily="34" charset="0"/>
              <a:buChar char="•"/>
              <a:defRPr sz="18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7106E-AE9C-748D-BFA7-A5C720C40C74}"/>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CFE05E23-DC2F-F555-BE36-6A4BA267493E}"/>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672624F6-261B-7F20-EE2A-8BE5871734E3}"/>
              </a:ext>
            </a:extLst>
          </p:cNvPr>
          <p:cNvSpPr>
            <a:spLocks noGrp="1"/>
          </p:cNvSpPr>
          <p:nvPr>
            <p:ph type="sldNum" sz="quarter" idx="11"/>
          </p:nvPr>
        </p:nvSpPr>
        <p:spPr/>
        <p:txBody>
          <a:bodyPr/>
          <a:lstStyle/>
          <a:p>
            <a:fld id="{98C0CDE5-970C-4CC4-BF43-0DA127E73E82}" type="slidenum">
              <a:rPr lang="en-US" smtClean="0"/>
              <a:pPr/>
              <a:t>‹#›</a:t>
            </a:fld>
            <a:endParaRPr lang="en-US"/>
          </a:p>
        </p:txBody>
      </p:sp>
    </p:spTree>
    <p:extLst>
      <p:ext uri="{BB962C8B-B14F-4D97-AF65-F5344CB8AC3E}">
        <p14:creationId xmlns:p14="http://schemas.microsoft.com/office/powerpoint/2010/main" val="15252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F983AA-CC8F-F29A-16B4-FA97410056A9}"/>
              </a:ext>
            </a:extLst>
          </p:cNvPr>
          <p:cNvSpPr/>
          <p:nvPr userDrawn="1"/>
        </p:nvSpPr>
        <p:spPr>
          <a:xfrm>
            <a:off x="803566" y="329415"/>
            <a:ext cx="9459997"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a:ea typeface="+mn-ea"/>
              <a:cs typeface="+mn-cs"/>
            </a:endParaRPr>
          </a:p>
        </p:txBody>
      </p:sp>
      <p:pic>
        <p:nvPicPr>
          <p:cNvPr id="7" name="Picture 6" descr="A purple and pink gradient on a black background&#10;&#10;Description automatically generated">
            <a:extLst>
              <a:ext uri="{FF2B5EF4-FFF2-40B4-BE49-F238E27FC236}">
                <a16:creationId xmlns:a16="http://schemas.microsoft.com/office/drawing/2014/main" id="{E0936C36-F50A-1523-04B4-873B36EE90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24545" y="5588693"/>
            <a:ext cx="3077487" cy="1269307"/>
          </a:xfrm>
          <a:prstGeom prst="rect">
            <a:avLst/>
          </a:prstGeom>
        </p:spPr>
      </p:pic>
      <p:pic>
        <p:nvPicPr>
          <p:cNvPr id="8" name="Graphic 7">
            <a:extLst>
              <a:ext uri="{FF2B5EF4-FFF2-40B4-BE49-F238E27FC236}">
                <a16:creationId xmlns:a16="http://schemas.microsoft.com/office/drawing/2014/main" id="{A3FF0649-2CAB-E241-1544-28122132EC7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a:off x="1405889" y="5226745"/>
            <a:ext cx="849017" cy="978035"/>
          </a:xfrm>
          <a:prstGeom prst="rect">
            <a:avLst/>
          </a:prstGeom>
        </p:spPr>
      </p:pic>
      <p:pic>
        <p:nvPicPr>
          <p:cNvPr id="9" name="Picture 8" descr="A purple and pink gradient on a black background&#10;&#10;Description automatically generated">
            <a:extLst>
              <a:ext uri="{FF2B5EF4-FFF2-40B4-BE49-F238E27FC236}">
                <a16:creationId xmlns:a16="http://schemas.microsoft.com/office/drawing/2014/main" id="{A3D7DA26-5AF7-F723-8332-D397C9D4FE88}"/>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3694749" y="0"/>
            <a:ext cx="8497251" cy="2945508"/>
          </a:xfrm>
          <a:prstGeom prst="rect">
            <a:avLst/>
          </a:prstGeom>
        </p:spPr>
      </p:pic>
      <p:pic>
        <p:nvPicPr>
          <p:cNvPr id="10" name="Graphic 9">
            <a:extLst>
              <a:ext uri="{FF2B5EF4-FFF2-40B4-BE49-F238E27FC236}">
                <a16:creationId xmlns:a16="http://schemas.microsoft.com/office/drawing/2014/main" id="{4C212B63-01C0-9907-1952-5BD55C77E07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0800000">
            <a:off x="9420682" y="255984"/>
            <a:ext cx="849017" cy="978035"/>
          </a:xfrm>
          <a:prstGeom prst="rect">
            <a:avLst/>
          </a:prstGeom>
        </p:spPr>
      </p:pic>
      <p:sp>
        <p:nvSpPr>
          <p:cNvPr id="13" name="Oval 12">
            <a:extLst>
              <a:ext uri="{FF2B5EF4-FFF2-40B4-BE49-F238E27FC236}">
                <a16:creationId xmlns:a16="http://schemas.microsoft.com/office/drawing/2014/main" id="{B39D6EFD-3D88-AC8E-C91F-AE704D5DC61D}"/>
              </a:ext>
            </a:extLst>
          </p:cNvPr>
          <p:cNvSpPr/>
          <p:nvPr userDrawn="1"/>
        </p:nvSpPr>
        <p:spPr>
          <a:xfrm>
            <a:off x="1161288" y="2121408"/>
            <a:ext cx="2606040" cy="26060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1F4C90D2-BA10-F371-768C-4773A2DD07B2}"/>
              </a:ext>
            </a:extLst>
          </p:cNvPr>
          <p:cNvSpPr>
            <a:spLocks noGrp="1"/>
          </p:cNvSpPr>
          <p:nvPr>
            <p:ph type="title"/>
          </p:nvPr>
        </p:nvSpPr>
        <p:spPr>
          <a:xfrm>
            <a:off x="4014216" y="1353312"/>
            <a:ext cx="5824728" cy="2459736"/>
          </a:xfrm>
        </p:spPr>
        <p:txBody>
          <a:bodyPr lIns="91440" rIns="91440" anchor="b">
            <a:noAutofit/>
          </a:bodyPr>
          <a:lstStyle>
            <a:lvl1pPr>
              <a:lnSpc>
                <a:spcPct val="100000"/>
              </a:lnSpc>
              <a:defRPr sz="3600">
                <a:solidFill>
                  <a:schemeClr val="accent1">
                    <a:lumMod val="50000"/>
                  </a:schemeClr>
                </a:solidFill>
              </a:defRPr>
            </a:lvl1pPr>
          </a:lstStyle>
          <a:p>
            <a:r>
              <a:rPr lang="en-US"/>
              <a:t>Click to edit Master title style</a:t>
            </a:r>
          </a:p>
        </p:txBody>
      </p:sp>
      <p:sp>
        <p:nvSpPr>
          <p:cNvPr id="12" name="Picture Placeholder 11">
            <a:extLst>
              <a:ext uri="{FF2B5EF4-FFF2-40B4-BE49-F238E27FC236}">
                <a16:creationId xmlns:a16="http://schemas.microsoft.com/office/drawing/2014/main" id="{4110A2D0-5263-97B9-023B-7DEE66187DB9}"/>
              </a:ext>
            </a:extLst>
          </p:cNvPr>
          <p:cNvSpPr>
            <a:spLocks noGrp="1"/>
          </p:cNvSpPr>
          <p:nvPr>
            <p:ph type="pic" sz="quarter" idx="13"/>
          </p:nvPr>
        </p:nvSpPr>
        <p:spPr>
          <a:xfrm>
            <a:off x="1275588" y="2235708"/>
            <a:ext cx="2377440" cy="2377440"/>
          </a:xfrm>
          <a:prstGeom prst="ellipse">
            <a:avLst/>
          </a:prstGeom>
        </p:spPr>
        <p:txBody>
          <a:bodyPr>
            <a:normAutofit/>
          </a:bodyPr>
          <a:lstStyle>
            <a:lvl1pPr marL="0" indent="0" algn="ctr">
              <a:buNone/>
              <a:defRPr sz="1600"/>
            </a:lvl1pPr>
          </a:lstStyle>
          <a:p>
            <a:endParaRPr lang="en-US"/>
          </a:p>
        </p:txBody>
      </p:sp>
      <p:sp>
        <p:nvSpPr>
          <p:cNvPr id="16" name="Text Placeholder 15">
            <a:extLst>
              <a:ext uri="{FF2B5EF4-FFF2-40B4-BE49-F238E27FC236}">
                <a16:creationId xmlns:a16="http://schemas.microsoft.com/office/drawing/2014/main" id="{A34938F3-05CE-10DD-2D42-621C5ECDCB43}"/>
              </a:ext>
            </a:extLst>
          </p:cNvPr>
          <p:cNvSpPr>
            <a:spLocks noGrp="1"/>
          </p:cNvSpPr>
          <p:nvPr>
            <p:ph type="body" sz="quarter" idx="14"/>
          </p:nvPr>
        </p:nvSpPr>
        <p:spPr>
          <a:xfrm>
            <a:off x="4014216" y="4050792"/>
            <a:ext cx="5824728" cy="1104900"/>
          </a:xfrm>
        </p:spPr>
        <p:txBody>
          <a:bodyPr lIns="91440" rIns="91440">
            <a:normAutofit/>
          </a:bodyPr>
          <a:lstStyle>
            <a:lvl1pPr marL="0" indent="0">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77DA4635-CD35-105A-54F6-571A5B6C4693}"/>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B932984F-04B1-F977-FBD2-4592E8E4D018}"/>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328DD725-F823-F190-62A8-AC33F67CA63F}"/>
              </a:ext>
            </a:extLst>
          </p:cNvPr>
          <p:cNvSpPr>
            <a:spLocks noGrp="1"/>
          </p:cNvSpPr>
          <p:nvPr>
            <p:ph type="sldNum" sz="quarter" idx="11"/>
          </p:nvPr>
        </p:nvSpPr>
        <p:spPr/>
        <p:txBody>
          <a:bodyPr/>
          <a:lstStyle/>
          <a:p>
            <a:fld id="{98C0CDE5-970C-4CC4-BF43-0DA127E73E82}" type="slidenum">
              <a:rPr lang="en-US" smtClean="0"/>
              <a:pPr/>
              <a:t>‹#›</a:t>
            </a:fld>
            <a:endParaRPr lang="en-US"/>
          </a:p>
        </p:txBody>
      </p:sp>
      <p:pic>
        <p:nvPicPr>
          <p:cNvPr id="17" name="Picture 16" descr="A purple and pink gradient on a black background&#10;&#10;Description automatically generated">
            <a:extLst>
              <a:ext uri="{FF2B5EF4-FFF2-40B4-BE49-F238E27FC236}">
                <a16:creationId xmlns:a16="http://schemas.microsoft.com/office/drawing/2014/main" id="{5DFBE14A-32CA-8A3F-8C86-D04E6B1DBAC0}"/>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flipH="1">
            <a:off x="-1" y="5293775"/>
            <a:ext cx="2361321" cy="1564225"/>
          </a:xfrm>
          <a:prstGeom prst="rect">
            <a:avLst/>
          </a:prstGeom>
        </p:spPr>
      </p:pic>
    </p:spTree>
    <p:extLst>
      <p:ext uri="{BB962C8B-B14F-4D97-AF65-F5344CB8AC3E}">
        <p14:creationId xmlns:p14="http://schemas.microsoft.com/office/powerpoint/2010/main" val="35017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C984FB-85C6-3052-A9EA-F41806C314AF}"/>
              </a:ext>
            </a:extLst>
          </p:cNvPr>
          <p:cNvSpPr/>
          <p:nvPr userDrawn="1"/>
        </p:nvSpPr>
        <p:spPr>
          <a:xfrm>
            <a:off x="803565" y="1291472"/>
            <a:ext cx="9537638" cy="5249368"/>
          </a:xfrm>
          <a:prstGeom prst="rect">
            <a:avLst/>
          </a:prstGeom>
          <a:solidFill>
            <a:srgbClr val="C5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98EEF-CE97-B22D-6E75-D121E815D977}"/>
              </a:ext>
            </a:extLst>
          </p:cNvPr>
          <p:cNvSpPr>
            <a:spLocks noGrp="1"/>
          </p:cNvSpPr>
          <p:nvPr>
            <p:ph type="title"/>
          </p:nvPr>
        </p:nvSpPr>
        <p:spPr>
          <a:xfrm>
            <a:off x="804672" y="411480"/>
            <a:ext cx="9464040" cy="1325563"/>
          </a:xfrm>
        </p:spPr>
        <p:txBody>
          <a:bodyPr anchor="t">
            <a:normAutofit/>
          </a:bodyPr>
          <a:lstStyle>
            <a:lvl1pPr>
              <a:lnSpc>
                <a:spcPct val="100000"/>
              </a:lnSpc>
              <a:defRPr sz="3600">
                <a:solidFill>
                  <a:schemeClr val="accent1">
                    <a:lumMod val="50000"/>
                  </a:schemeClr>
                </a:solidFill>
              </a:defRPr>
            </a:lvl1pPr>
          </a:lstStyle>
          <a:p>
            <a:r>
              <a:rPr lang="en-US"/>
              <a:t>Click to edit Master title style</a:t>
            </a:r>
          </a:p>
        </p:txBody>
      </p:sp>
      <p:sp>
        <p:nvSpPr>
          <p:cNvPr id="28" name="Picture Placeholder 27">
            <a:extLst>
              <a:ext uri="{FF2B5EF4-FFF2-40B4-BE49-F238E27FC236}">
                <a16:creationId xmlns:a16="http://schemas.microsoft.com/office/drawing/2014/main" id="{3766CFA5-68C3-F68B-7E95-753DDAE1E550}"/>
              </a:ext>
            </a:extLst>
          </p:cNvPr>
          <p:cNvSpPr>
            <a:spLocks noGrp="1"/>
          </p:cNvSpPr>
          <p:nvPr>
            <p:ph type="pic" sz="quarter" idx="13"/>
          </p:nvPr>
        </p:nvSpPr>
        <p:spPr>
          <a:xfrm>
            <a:off x="1082498" y="1548481"/>
            <a:ext cx="8982675" cy="4736835"/>
          </a:xfrm>
          <a:custGeom>
            <a:avLst/>
            <a:gdLst>
              <a:gd name="connsiteX0" fmla="*/ 3400805 w 8982675"/>
              <a:gd name="connsiteY0" fmla="*/ 4656317 h 4736835"/>
              <a:gd name="connsiteX1" fmla="*/ 3768530 w 8982675"/>
              <a:gd name="connsiteY1" fmla="*/ 4708484 h 4736835"/>
              <a:gd name="connsiteX2" fmla="*/ 3854126 w 8982675"/>
              <a:gd name="connsiteY2" fmla="*/ 4736710 h 4736835"/>
              <a:gd name="connsiteX3" fmla="*/ 3352219 w 8982675"/>
              <a:gd name="connsiteY3" fmla="*/ 4736710 h 4736835"/>
              <a:gd name="connsiteX4" fmla="*/ 3267796 w 8982675"/>
              <a:gd name="connsiteY4" fmla="*/ 4658283 h 4736835"/>
              <a:gd name="connsiteX5" fmla="*/ 3400805 w 8982675"/>
              <a:gd name="connsiteY5" fmla="*/ 4656317 h 4736835"/>
              <a:gd name="connsiteX6" fmla="*/ 0 w 8982675"/>
              <a:gd name="connsiteY6" fmla="*/ 0 h 4736835"/>
              <a:gd name="connsiteX7" fmla="*/ 8982675 w 8982675"/>
              <a:gd name="connsiteY7" fmla="*/ 0 h 4736835"/>
              <a:gd name="connsiteX8" fmla="*/ 8982675 w 8982675"/>
              <a:gd name="connsiteY8" fmla="*/ 4736835 h 4736835"/>
              <a:gd name="connsiteX9" fmla="*/ 3950459 w 8982675"/>
              <a:gd name="connsiteY9" fmla="*/ 4736835 h 4736835"/>
              <a:gd name="connsiteX10" fmla="*/ 3788773 w 8982675"/>
              <a:gd name="connsiteY10" fmla="*/ 4674997 h 4736835"/>
              <a:gd name="connsiteX11" fmla="*/ 3228671 w 8982675"/>
              <a:gd name="connsiteY11" fmla="*/ 4623063 h 4736835"/>
              <a:gd name="connsiteX12" fmla="*/ 3132708 w 8982675"/>
              <a:gd name="connsiteY12" fmla="*/ 4545069 h 4736835"/>
              <a:gd name="connsiteX13" fmla="*/ 2691341 w 8982675"/>
              <a:gd name="connsiteY13" fmla="*/ 4402451 h 4736835"/>
              <a:gd name="connsiteX14" fmla="*/ 2104826 w 8982675"/>
              <a:gd name="connsiteY14" fmla="*/ 4577133 h 4736835"/>
              <a:gd name="connsiteX15" fmla="*/ 540354 w 8982675"/>
              <a:gd name="connsiteY15" fmla="*/ 3817187 h 4736835"/>
              <a:gd name="connsiteX16" fmla="*/ 0 w 8982675"/>
              <a:gd name="connsiteY16" fmla="*/ 3830433 h 473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82675" h="4736835">
                <a:moveTo>
                  <a:pt x="3400805" y="4656317"/>
                </a:moveTo>
                <a:cubicBezTo>
                  <a:pt x="3531347" y="4658926"/>
                  <a:pt x="3654347" y="4675523"/>
                  <a:pt x="3768530" y="4708484"/>
                </a:cubicBezTo>
                <a:cubicBezTo>
                  <a:pt x="3798214" y="4717150"/>
                  <a:pt x="3826726" y="4726559"/>
                  <a:pt x="3854126" y="4736710"/>
                </a:cubicBezTo>
                <a:lnTo>
                  <a:pt x="3352219" y="4736710"/>
                </a:lnTo>
                <a:cubicBezTo>
                  <a:pt x="3323028" y="4709289"/>
                  <a:pt x="3294579" y="4682734"/>
                  <a:pt x="3267796" y="4658283"/>
                </a:cubicBezTo>
                <a:cubicBezTo>
                  <a:pt x="3312939" y="4656132"/>
                  <a:pt x="3357291" y="4655448"/>
                  <a:pt x="3400805" y="4656317"/>
                </a:cubicBezTo>
                <a:close/>
                <a:moveTo>
                  <a:pt x="0" y="0"/>
                </a:moveTo>
                <a:lnTo>
                  <a:pt x="8982675" y="0"/>
                </a:lnTo>
                <a:lnTo>
                  <a:pt x="8982675" y="4736835"/>
                </a:lnTo>
                <a:lnTo>
                  <a:pt x="3950459" y="4736835"/>
                </a:lnTo>
                <a:cubicBezTo>
                  <a:pt x="3900904" y="4713870"/>
                  <a:pt x="3847214" y="4693133"/>
                  <a:pt x="3788773" y="4674997"/>
                </a:cubicBezTo>
                <a:cubicBezTo>
                  <a:pt x="3643810" y="4630924"/>
                  <a:pt x="3458920" y="4609197"/>
                  <a:pt x="3228671" y="4623063"/>
                </a:cubicBezTo>
                <a:cubicBezTo>
                  <a:pt x="3190841" y="4589513"/>
                  <a:pt x="3157763" y="4562153"/>
                  <a:pt x="3132708" y="4545069"/>
                </a:cubicBezTo>
                <a:cubicBezTo>
                  <a:pt x="3009900" y="4465156"/>
                  <a:pt x="2876972" y="4398675"/>
                  <a:pt x="2691341" y="4402451"/>
                </a:cubicBezTo>
                <a:cubicBezTo>
                  <a:pt x="2485283" y="4409074"/>
                  <a:pt x="2289531" y="4465898"/>
                  <a:pt x="2104826" y="4577133"/>
                </a:cubicBezTo>
                <a:cubicBezTo>
                  <a:pt x="1783304" y="4259153"/>
                  <a:pt x="1229373" y="3910408"/>
                  <a:pt x="540354" y="3817187"/>
                </a:cubicBezTo>
                <a:cubicBezTo>
                  <a:pt x="359907" y="3797131"/>
                  <a:pt x="179768" y="3802888"/>
                  <a:pt x="0" y="3830433"/>
                </a:cubicBezTo>
                <a:close/>
              </a:path>
            </a:pathLst>
          </a:custGeom>
        </p:spPr>
        <p:txBody>
          <a:bodyPr wrap="square">
            <a:noAutofit/>
          </a:bodyPr>
          <a:lstStyle/>
          <a:p>
            <a:endParaRPr lang="en-US"/>
          </a:p>
        </p:txBody>
      </p:sp>
      <p:pic>
        <p:nvPicPr>
          <p:cNvPr id="7" name="Picture 6" descr="A purple and pink gradient on a black background&#10;&#10;Description automatically generated">
            <a:extLst>
              <a:ext uri="{FF2B5EF4-FFF2-40B4-BE49-F238E27FC236}">
                <a16:creationId xmlns:a16="http://schemas.microsoft.com/office/drawing/2014/main" id="{846F15F4-7014-4E14-56B7-56D54599BA1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315" t="-15152"/>
          <a:stretch/>
        </p:blipFill>
        <p:spPr>
          <a:xfrm rot="10800000" flipH="1">
            <a:off x="7432159" y="-25812"/>
            <a:ext cx="4767411" cy="837980"/>
          </a:xfrm>
          <a:prstGeom prst="rect">
            <a:avLst/>
          </a:prstGeom>
        </p:spPr>
      </p:pic>
      <p:pic>
        <p:nvPicPr>
          <p:cNvPr id="9" name="Picture 8" descr="A purple and pink gradient on a black background&#10;&#10;Description automatically generated">
            <a:extLst>
              <a:ext uri="{FF2B5EF4-FFF2-40B4-BE49-F238E27FC236}">
                <a16:creationId xmlns:a16="http://schemas.microsoft.com/office/drawing/2014/main" id="{3A669BB6-5B89-62EF-E05B-39C24D474115}"/>
              </a:ext>
            </a:extLst>
          </p:cNvPr>
          <p:cNvPicPr>
            <a:picLocks noChangeAspect="1"/>
          </p:cNvPicPr>
          <p:nvPr/>
        </p:nvPicPr>
        <p:blipFill rotWithShape="1">
          <a:blip r:embed="rId3" cstate="screen">
            <a:alphaModFix/>
            <a:extLst>
              <a:ext uri="{28A0092B-C50C-407E-A947-70E740481C1C}">
                <a14:useLocalDpi xmlns:a14="http://schemas.microsoft.com/office/drawing/2010/main"/>
              </a:ext>
            </a:extLst>
          </a:blip>
          <a:srcRect/>
          <a:stretch/>
        </p:blipFill>
        <p:spPr>
          <a:xfrm flipH="1">
            <a:off x="1963474" y="5867628"/>
            <a:ext cx="4983673" cy="990372"/>
          </a:xfrm>
          <a:prstGeom prst="rect">
            <a:avLst/>
          </a:prstGeom>
        </p:spPr>
      </p:pic>
      <p:pic>
        <p:nvPicPr>
          <p:cNvPr id="11" name="Picture 10" descr="A colorful gradient shapes with a purple line&#10;&#10;Description automatically generated with medium confidence">
            <a:extLst>
              <a:ext uri="{FF2B5EF4-FFF2-40B4-BE49-F238E27FC236}">
                <a16:creationId xmlns:a16="http://schemas.microsoft.com/office/drawing/2014/main" id="{6B7DEE27-0CA8-84BE-2C04-6FDB3E588139}"/>
              </a:ext>
            </a:extLst>
          </p:cNvPr>
          <p:cNvPicPr>
            <a:picLocks noChangeAspect="1"/>
          </p:cNvPicPr>
          <p:nvPr/>
        </p:nvPicPr>
        <p:blipFill rotWithShape="1">
          <a:blip r:embed="rId4" cstate="screen">
            <a:alphaModFix/>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a:ext>
            </a:extLst>
          </a:blip>
          <a:srcRect/>
          <a:stretch/>
        </p:blipFill>
        <p:spPr>
          <a:xfrm rot="10800000">
            <a:off x="0" y="4753929"/>
            <a:ext cx="5788201" cy="2104070"/>
          </a:xfrm>
          <a:prstGeom prst="rect">
            <a:avLst/>
          </a:prstGeom>
        </p:spPr>
      </p:pic>
      <p:pic>
        <p:nvPicPr>
          <p:cNvPr id="12" name="Graphic 11">
            <a:extLst>
              <a:ext uri="{FF2B5EF4-FFF2-40B4-BE49-F238E27FC236}">
                <a16:creationId xmlns:a16="http://schemas.microsoft.com/office/drawing/2014/main" id="{AB0126E7-35C8-4EB5-B66B-D1260C4AE37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40380" y="5498683"/>
            <a:ext cx="904680" cy="1042157"/>
          </a:xfrm>
          <a:prstGeom prst="rect">
            <a:avLst/>
          </a:prstGeom>
        </p:spPr>
      </p:pic>
    </p:spTree>
    <p:extLst>
      <p:ext uri="{BB962C8B-B14F-4D97-AF65-F5344CB8AC3E}">
        <p14:creationId xmlns:p14="http://schemas.microsoft.com/office/powerpoint/2010/main" val="193819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653AAB7-5928-57F2-05DE-9C551FC2F2E3}"/>
              </a:ext>
            </a:extLst>
          </p:cNvPr>
          <p:cNvSpPr/>
          <p:nvPr userDrawn="1"/>
        </p:nvSpPr>
        <p:spPr>
          <a:xfrm>
            <a:off x="6711599" y="329415"/>
            <a:ext cx="3538724" cy="618686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F8B0822-A3A0-6F7D-70AC-41FCAAB74F5D}"/>
              </a:ext>
            </a:extLst>
          </p:cNvPr>
          <p:cNvSpPr>
            <a:spLocks noGrp="1"/>
          </p:cNvSpPr>
          <p:nvPr>
            <p:ph type="title"/>
          </p:nvPr>
        </p:nvSpPr>
        <p:spPr>
          <a:xfrm>
            <a:off x="576072" y="539496"/>
            <a:ext cx="5961888" cy="1527048"/>
          </a:xfrm>
        </p:spPr>
        <p:txBody>
          <a:bodyPr anchor="ctr">
            <a:normAutofit/>
          </a:bodyPr>
          <a:lstStyle>
            <a:lvl1pPr>
              <a:lnSpc>
                <a:spcPct val="100000"/>
              </a:lnSpc>
              <a:defRPr sz="3600">
                <a:solidFill>
                  <a:schemeClr val="accent1">
                    <a:lumMod val="50000"/>
                  </a:schemeClr>
                </a:solidFill>
              </a:defRPr>
            </a:lvl1pPr>
          </a:lstStyle>
          <a:p>
            <a:r>
              <a:rPr lang="en-US"/>
              <a:t>Click to edit Master title style</a:t>
            </a:r>
          </a:p>
        </p:txBody>
      </p:sp>
      <p:sp>
        <p:nvSpPr>
          <p:cNvPr id="2" name="Content Placeholder 7">
            <a:extLst>
              <a:ext uri="{FF2B5EF4-FFF2-40B4-BE49-F238E27FC236}">
                <a16:creationId xmlns:a16="http://schemas.microsoft.com/office/drawing/2014/main" id="{BB8C22E1-E317-84DE-8D3D-93F1009D05FB}"/>
              </a:ext>
            </a:extLst>
          </p:cNvPr>
          <p:cNvSpPr>
            <a:spLocks noGrp="1"/>
          </p:cNvSpPr>
          <p:nvPr>
            <p:ph sz="quarter" idx="17"/>
          </p:nvPr>
        </p:nvSpPr>
        <p:spPr>
          <a:xfrm>
            <a:off x="576072" y="2112264"/>
            <a:ext cx="2618541" cy="4197096"/>
          </a:xfrm>
        </p:spPr>
        <p:txBody>
          <a:bodyPr anchor="t"/>
          <a:lstStyle>
            <a:lvl1pPr marL="228600" indent="-228600">
              <a:lnSpc>
                <a:spcPct val="100000"/>
              </a:lnSpc>
              <a:spcBef>
                <a:spcPts val="1000"/>
              </a:spcBef>
              <a:spcAft>
                <a:spcPts val="1200"/>
              </a:spcAft>
              <a:buFont typeface="Arial" panose="020B0604020202020204" pitchFamily="34" charset="0"/>
              <a:buChar char="•"/>
              <a:defRPr sz="18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8" name="Content Placeholder 7">
            <a:extLst>
              <a:ext uri="{FF2B5EF4-FFF2-40B4-BE49-F238E27FC236}">
                <a16:creationId xmlns:a16="http://schemas.microsoft.com/office/drawing/2014/main" id="{97DB1F03-8346-3188-F1C7-B0A5E86F6302}"/>
              </a:ext>
            </a:extLst>
          </p:cNvPr>
          <p:cNvSpPr>
            <a:spLocks noGrp="1"/>
          </p:cNvSpPr>
          <p:nvPr>
            <p:ph sz="quarter" idx="18"/>
          </p:nvPr>
        </p:nvSpPr>
        <p:spPr>
          <a:xfrm>
            <a:off x="3538728" y="2112264"/>
            <a:ext cx="2618541" cy="4197096"/>
          </a:xfrm>
        </p:spPr>
        <p:txBody>
          <a:bodyPr anchor="t"/>
          <a:lstStyle>
            <a:lvl1pPr marL="0" indent="0">
              <a:lnSpc>
                <a:spcPct val="100000"/>
              </a:lnSpc>
              <a:spcBef>
                <a:spcPts val="1000"/>
              </a:spcBef>
              <a:spcAft>
                <a:spcPts val="1200"/>
              </a:spcAft>
              <a:buFont typeface="Arial" panose="020B0604020202020204" pitchFamily="34" charset="0"/>
              <a:buNone/>
              <a:defRPr sz="1800" b="1"/>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4">
            <a:extLst>
              <a:ext uri="{FF2B5EF4-FFF2-40B4-BE49-F238E27FC236}">
                <a16:creationId xmlns:a16="http://schemas.microsoft.com/office/drawing/2014/main" id="{79FCFB5D-5D4D-191A-E033-35889513273D}"/>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9FB8D263-095A-9E1E-0A55-36A5B42EC2BA}"/>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E5E28F88-D01C-0A01-2CA2-DBE75087BAD7}"/>
              </a:ext>
            </a:extLst>
          </p:cNvPr>
          <p:cNvSpPr>
            <a:spLocks noGrp="1"/>
          </p:cNvSpPr>
          <p:nvPr>
            <p:ph type="sldNum" sz="quarter" idx="11"/>
          </p:nvPr>
        </p:nvSpPr>
        <p:spPr/>
        <p:txBody>
          <a:bodyPr/>
          <a:lstStyle/>
          <a:p>
            <a:fld id="{98C0CDE5-970C-4CC4-BF43-0DA127E73E82}" type="slidenum">
              <a:rPr lang="en-US" smtClean="0"/>
              <a:pPr/>
              <a:t>‹#›</a:t>
            </a:fld>
            <a:endParaRPr lang="en-US"/>
          </a:p>
        </p:txBody>
      </p:sp>
      <p:pic>
        <p:nvPicPr>
          <p:cNvPr id="9" name="Picture 8" descr="A colorful liquid with a purple line&#10;&#10;Description automatically generated with medium confidence">
            <a:extLst>
              <a:ext uri="{FF2B5EF4-FFF2-40B4-BE49-F238E27FC236}">
                <a16:creationId xmlns:a16="http://schemas.microsoft.com/office/drawing/2014/main" id="{EFF156F3-9A7D-EAA4-4F00-E693C2A3FE7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385" b="-8059"/>
          <a:stretch/>
        </p:blipFill>
        <p:spPr>
          <a:xfrm rot="5400000">
            <a:off x="6813632" y="1479632"/>
            <a:ext cx="3355938" cy="7400798"/>
          </a:xfrm>
          <a:prstGeom prst="rect">
            <a:avLst/>
          </a:prstGeom>
        </p:spPr>
      </p:pic>
      <p:pic>
        <p:nvPicPr>
          <p:cNvPr id="10" name="Graphic 9">
            <a:extLst>
              <a:ext uri="{FF2B5EF4-FFF2-40B4-BE49-F238E27FC236}">
                <a16:creationId xmlns:a16="http://schemas.microsoft.com/office/drawing/2014/main" id="{167BAFAF-EE3F-5B9A-6382-910CD450D23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5400000" flipV="1">
            <a:off x="9408940" y="3205716"/>
            <a:ext cx="809263" cy="932240"/>
          </a:xfrm>
          <a:prstGeom prst="rect">
            <a:avLst/>
          </a:prstGeom>
        </p:spPr>
      </p:pic>
    </p:spTree>
    <p:extLst>
      <p:ext uri="{BB962C8B-B14F-4D97-AF65-F5344CB8AC3E}">
        <p14:creationId xmlns:p14="http://schemas.microsoft.com/office/powerpoint/2010/main" val="192626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righ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8B0822-A3A0-6F7D-70AC-41FCAAB74F5D}"/>
              </a:ext>
            </a:extLst>
          </p:cNvPr>
          <p:cNvSpPr>
            <a:spLocks noGrp="1"/>
          </p:cNvSpPr>
          <p:nvPr>
            <p:ph type="title"/>
          </p:nvPr>
        </p:nvSpPr>
        <p:spPr>
          <a:xfrm>
            <a:off x="3950207" y="539496"/>
            <a:ext cx="6038397" cy="1435608"/>
          </a:xfrm>
        </p:spPr>
        <p:txBody>
          <a:bodyPr anchor="ctr">
            <a:normAutofit/>
          </a:bodyPr>
          <a:lstStyle>
            <a:lvl1pPr>
              <a:lnSpc>
                <a:spcPct val="100000"/>
              </a:lnSpc>
              <a:defRPr sz="3600">
                <a:solidFill>
                  <a:schemeClr val="accent1">
                    <a:lumMod val="50000"/>
                  </a:schemeClr>
                </a:solidFill>
              </a:defRPr>
            </a:lvl1pPr>
          </a:lstStyle>
          <a:p>
            <a:r>
              <a:rPr lang="en-US"/>
              <a:t>Click to edit Master title style</a:t>
            </a:r>
          </a:p>
        </p:txBody>
      </p:sp>
      <p:sp>
        <p:nvSpPr>
          <p:cNvPr id="6" name="Content Placeholder 7">
            <a:extLst>
              <a:ext uri="{FF2B5EF4-FFF2-40B4-BE49-F238E27FC236}">
                <a16:creationId xmlns:a16="http://schemas.microsoft.com/office/drawing/2014/main" id="{1FEFF780-F9A6-D70C-43AF-EF361A89EECA}"/>
              </a:ext>
            </a:extLst>
          </p:cNvPr>
          <p:cNvSpPr>
            <a:spLocks noGrp="1"/>
          </p:cNvSpPr>
          <p:nvPr>
            <p:ph sz="quarter" idx="17"/>
          </p:nvPr>
        </p:nvSpPr>
        <p:spPr>
          <a:xfrm>
            <a:off x="3950000" y="2112264"/>
            <a:ext cx="2880567" cy="4197096"/>
          </a:xfrm>
        </p:spPr>
        <p:txBody>
          <a:bodyPr anchor="t"/>
          <a:lstStyle>
            <a:lvl1pPr marL="228600" indent="-228600">
              <a:lnSpc>
                <a:spcPct val="100000"/>
              </a:lnSpc>
              <a:spcBef>
                <a:spcPts val="1000"/>
              </a:spcBef>
              <a:spcAft>
                <a:spcPts val="1200"/>
              </a:spcAft>
              <a:buFont typeface="Arial" panose="020B0604020202020204" pitchFamily="34" charset="0"/>
              <a:buChar char="•"/>
              <a:defRPr sz="1800" b="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793AEFBC-F09B-894B-CD7A-F9C372585AF9}"/>
              </a:ext>
            </a:extLst>
          </p:cNvPr>
          <p:cNvSpPr>
            <a:spLocks noGrp="1"/>
          </p:cNvSpPr>
          <p:nvPr>
            <p:ph sz="quarter" idx="18"/>
          </p:nvPr>
        </p:nvSpPr>
        <p:spPr>
          <a:xfrm>
            <a:off x="7370065" y="2112264"/>
            <a:ext cx="3118104" cy="4197096"/>
          </a:xfrm>
        </p:spPr>
        <p:txBody>
          <a:bodyPr anchor="t"/>
          <a:lstStyle>
            <a:lvl1pPr marL="0" indent="0">
              <a:lnSpc>
                <a:spcPct val="100000"/>
              </a:lnSpc>
              <a:spcBef>
                <a:spcPts val="1000"/>
              </a:spcBef>
              <a:spcAft>
                <a:spcPts val="1200"/>
              </a:spcAft>
              <a:buFont typeface="Arial" panose="020B0604020202020204" pitchFamily="34" charset="0"/>
              <a:buNone/>
              <a:defRPr sz="1800" b="1"/>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FCFB5D-5D4D-191A-E033-35889513273D}"/>
              </a:ext>
            </a:extLst>
          </p:cNvPr>
          <p:cNvSpPr>
            <a:spLocks noGrp="1"/>
          </p:cNvSpPr>
          <p:nvPr>
            <p:ph type="dt" sz="half" idx="12"/>
          </p:nvPr>
        </p:nvSpPr>
        <p:spPr/>
        <p:txBody>
          <a:bodyPr/>
          <a:lstStyle/>
          <a:p>
            <a:r>
              <a:rPr lang="en-US"/>
              <a:t>20XX</a:t>
            </a:r>
          </a:p>
        </p:txBody>
      </p:sp>
      <p:sp>
        <p:nvSpPr>
          <p:cNvPr id="3" name="Footer Placeholder 2">
            <a:extLst>
              <a:ext uri="{FF2B5EF4-FFF2-40B4-BE49-F238E27FC236}">
                <a16:creationId xmlns:a16="http://schemas.microsoft.com/office/drawing/2014/main" id="{9FB8D263-095A-9E1E-0A55-36A5B42EC2BA}"/>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E5E28F88-D01C-0A01-2CA2-DBE75087BAD7}"/>
              </a:ext>
            </a:extLst>
          </p:cNvPr>
          <p:cNvSpPr>
            <a:spLocks noGrp="1"/>
          </p:cNvSpPr>
          <p:nvPr>
            <p:ph type="sldNum" sz="quarter" idx="11"/>
          </p:nvPr>
        </p:nvSpPr>
        <p:spPr/>
        <p:txBody>
          <a:bodyPr/>
          <a:lstStyle/>
          <a:p>
            <a:fld id="{98C0CDE5-970C-4CC4-BF43-0DA127E73E82}" type="slidenum">
              <a:rPr lang="en-US" smtClean="0"/>
              <a:pPr/>
              <a:t>‹#›</a:t>
            </a:fld>
            <a:endParaRPr lang="en-US"/>
          </a:p>
        </p:txBody>
      </p:sp>
      <p:pic>
        <p:nvPicPr>
          <p:cNvPr id="10" name="Graphic 9">
            <a:extLst>
              <a:ext uri="{FF2B5EF4-FFF2-40B4-BE49-F238E27FC236}">
                <a16:creationId xmlns:a16="http://schemas.microsoft.com/office/drawing/2014/main" id="{167BAFAF-EE3F-5B9A-6382-910CD450D23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flipV="1">
            <a:off x="9408940" y="3205716"/>
            <a:ext cx="809263" cy="932240"/>
          </a:xfrm>
          <a:prstGeom prst="rect">
            <a:avLst/>
          </a:prstGeom>
        </p:spPr>
      </p:pic>
      <p:sp>
        <p:nvSpPr>
          <p:cNvPr id="2" name="Rectangle 1">
            <a:extLst>
              <a:ext uri="{FF2B5EF4-FFF2-40B4-BE49-F238E27FC236}">
                <a16:creationId xmlns:a16="http://schemas.microsoft.com/office/drawing/2014/main" id="{D231B5D0-8E67-901E-73FB-36D970CB8F97}"/>
              </a:ext>
            </a:extLst>
          </p:cNvPr>
          <p:cNvSpPr/>
          <p:nvPr userDrawn="1"/>
        </p:nvSpPr>
        <p:spPr>
          <a:xfrm>
            <a:off x="711203" y="329416"/>
            <a:ext cx="2503051" cy="59790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olorful liquid with a purple line&#10;&#10;Description automatically generated with medium confidence">
            <a:extLst>
              <a:ext uri="{FF2B5EF4-FFF2-40B4-BE49-F238E27FC236}">
                <a16:creationId xmlns:a16="http://schemas.microsoft.com/office/drawing/2014/main" id="{EAB3AD9D-9B13-188E-617D-F1782596096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2022196" y="2022197"/>
            <a:ext cx="6858000" cy="2813606"/>
          </a:xfrm>
          <a:prstGeom prst="rect">
            <a:avLst/>
          </a:prstGeom>
        </p:spPr>
      </p:pic>
      <p:pic>
        <p:nvPicPr>
          <p:cNvPr id="15" name="Graphic 14">
            <a:extLst>
              <a:ext uri="{FF2B5EF4-FFF2-40B4-BE49-F238E27FC236}">
                <a16:creationId xmlns:a16="http://schemas.microsoft.com/office/drawing/2014/main" id="{757D6059-8E17-ABF1-8456-C15CE400B55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16200000" flipV="1">
            <a:off x="1635889" y="4247231"/>
            <a:ext cx="904680" cy="1042157"/>
          </a:xfrm>
          <a:prstGeom prst="rect">
            <a:avLst/>
          </a:prstGeom>
        </p:spPr>
      </p:pic>
    </p:spTree>
    <p:extLst>
      <p:ext uri="{BB962C8B-B14F-4D97-AF65-F5344CB8AC3E}">
        <p14:creationId xmlns:p14="http://schemas.microsoft.com/office/powerpoint/2010/main" val="95130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845D3B-A7CA-4751-B979-90553EDEB17F}"/>
              </a:ext>
            </a:extLst>
          </p:cNvPr>
          <p:cNvSpPr>
            <a:spLocks noGrp="1"/>
          </p:cNvSpPr>
          <p:nvPr>
            <p:ph type="title"/>
          </p:nvPr>
        </p:nvSpPr>
        <p:spPr>
          <a:xfrm>
            <a:off x="838200" y="365125"/>
            <a:ext cx="10165077"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46A43512-71B9-49DF-A1D4-8CE3742E4231}"/>
              </a:ext>
            </a:extLst>
          </p:cNvPr>
          <p:cNvSpPr>
            <a:spLocks noGrp="1"/>
          </p:cNvSpPr>
          <p:nvPr>
            <p:ph type="body" idx="1"/>
          </p:nvPr>
        </p:nvSpPr>
        <p:spPr>
          <a:xfrm>
            <a:off x="838200" y="1825625"/>
            <a:ext cx="10165077"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EC8A98FF-2C58-4968-A1DC-0EBD6961C6D7}"/>
              </a:ext>
            </a:extLst>
          </p:cNvPr>
          <p:cNvSpPr>
            <a:spLocks noGrp="1"/>
          </p:cNvSpPr>
          <p:nvPr>
            <p:ph type="ftr" sz="quarter" idx="3"/>
          </p:nvPr>
        </p:nvSpPr>
        <p:spPr>
          <a:xfrm rot="16200000">
            <a:off x="10260076" y="3233420"/>
            <a:ext cx="3098800" cy="594360"/>
          </a:xfrm>
          <a:prstGeom prst="rect">
            <a:avLst/>
          </a:prstGeom>
        </p:spPr>
        <p:txBody>
          <a:bodyPr vert="horz" lIns="0" tIns="45720" rIns="91440" bIns="45720" rtlCol="0" anchor="t"/>
          <a:lstStyle>
            <a:lvl1pPr algn="ctr">
              <a:defRPr sz="1200" b="0">
                <a:solidFill>
                  <a:schemeClr val="accent1">
                    <a:lumMod val="5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C5E93C2C-842E-4579-ABBB-7ED2CC0BA18B}"/>
              </a:ext>
            </a:extLst>
          </p:cNvPr>
          <p:cNvSpPr>
            <a:spLocks noGrp="1"/>
          </p:cNvSpPr>
          <p:nvPr>
            <p:ph type="sldNum" sz="quarter" idx="4"/>
          </p:nvPr>
        </p:nvSpPr>
        <p:spPr>
          <a:xfrm rot="16200000">
            <a:off x="11274552" y="5632704"/>
            <a:ext cx="1069848" cy="594360"/>
          </a:xfrm>
          <a:prstGeom prst="rect">
            <a:avLst/>
          </a:prstGeom>
        </p:spPr>
        <p:txBody>
          <a:bodyPr vert="horz" lIns="91440" tIns="0" rIns="91440" bIns="45720" rtlCol="0" anchor="t"/>
          <a:lstStyle>
            <a:lvl1pPr algn="l">
              <a:defRPr sz="1400" b="0">
                <a:solidFill>
                  <a:schemeClr val="accent1">
                    <a:lumMod val="50000"/>
                  </a:schemeClr>
                </a:solidFill>
                <a:latin typeface="+mn-lt"/>
              </a:defRPr>
            </a:lvl1pPr>
          </a:lstStyle>
          <a:p>
            <a:fld id="{98C0CDE5-970C-4CC4-BF43-0DA127E73E82}" type="slidenum">
              <a:rPr lang="en-US" smtClean="0"/>
              <a:pPr/>
              <a:t>‹#›</a:t>
            </a:fld>
            <a:endParaRPr lang="en-US"/>
          </a:p>
        </p:txBody>
      </p:sp>
      <p:cxnSp>
        <p:nvCxnSpPr>
          <p:cNvPr id="8" name="Straight Connector 7">
            <a:extLst>
              <a:ext uri="{FF2B5EF4-FFF2-40B4-BE49-F238E27FC236}">
                <a16:creationId xmlns:a16="http://schemas.microsoft.com/office/drawing/2014/main" id="{E51359C3-8CE4-C25B-8E46-AFFF9EADFF92}"/>
              </a:ext>
            </a:extLst>
          </p:cNvPr>
          <p:cNvCxnSpPr/>
          <p:nvPr/>
        </p:nvCxnSpPr>
        <p:spPr>
          <a:xfrm>
            <a:off x="11091672" y="0"/>
            <a:ext cx="0" cy="6845701"/>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D9B11C67-3806-82B6-01D7-1583184D5D41}"/>
              </a:ext>
            </a:extLst>
          </p:cNvPr>
          <p:cNvSpPr>
            <a:spLocks noGrp="1"/>
          </p:cNvSpPr>
          <p:nvPr>
            <p:ph type="dt" sz="half" idx="2"/>
          </p:nvPr>
        </p:nvSpPr>
        <p:spPr>
          <a:xfrm rot="16200000">
            <a:off x="11161152" y="745184"/>
            <a:ext cx="1296648" cy="594360"/>
          </a:xfrm>
          <a:prstGeom prst="rect">
            <a:avLst/>
          </a:prstGeom>
        </p:spPr>
        <p:txBody>
          <a:bodyPr vert="horz" lIns="91440" tIns="45720" rIns="91440" bIns="45720" rtlCol="0" anchor="t"/>
          <a:lstStyle>
            <a:lvl1pPr algn="r">
              <a:defRPr sz="1400">
                <a:solidFill>
                  <a:schemeClr val="accent1">
                    <a:lumMod val="50000"/>
                  </a:schemeClr>
                </a:solidFill>
              </a:defRPr>
            </a:lvl1pPr>
          </a:lstStyle>
          <a:p>
            <a:r>
              <a:rPr lang="en-US"/>
              <a:t>20XX</a:t>
            </a:r>
          </a:p>
        </p:txBody>
      </p:sp>
    </p:spTree>
    <p:extLst>
      <p:ext uri="{BB962C8B-B14F-4D97-AF65-F5344CB8AC3E}">
        <p14:creationId xmlns:p14="http://schemas.microsoft.com/office/powerpoint/2010/main" val="28288301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l" defTabSz="914400" rtl="0" eaLnBrk="1" latinLnBrk="0" hangingPunct="1">
        <a:lnSpc>
          <a:spcPct val="113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150000"/>
        </a:lnSpc>
        <a:spcBef>
          <a:spcPts val="0"/>
        </a:spcBef>
        <a:buClr>
          <a:schemeClr val="accent2"/>
        </a:buClr>
        <a:buFont typeface="Arial" panose="020B0604020202020204" pitchFamily="34" charset="0"/>
        <a:buChar char="•"/>
        <a:defRPr sz="28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600"/>
        </a:spcBef>
        <a:buClr>
          <a:schemeClr val="accent2"/>
        </a:buClr>
        <a:buFont typeface="Arial" panose="020B0604020202020204"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600"/>
        </a:spcBef>
        <a:buClr>
          <a:schemeClr val="accent2"/>
        </a:buClr>
        <a:buFont typeface="Arial" panose="020B0604020202020204"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600"/>
        </a:spcBef>
        <a:buClr>
          <a:schemeClr val="accent2"/>
        </a:buClr>
        <a:buFont typeface="Arial" panose="020B0604020202020204"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600"/>
        </a:spcBef>
        <a:buClr>
          <a:schemeClr val="accent2"/>
        </a:buClr>
        <a:buFont typeface="Arial" panose="020B0604020202020204"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3840" userDrawn="1">
          <p15:clr>
            <a:srgbClr val="F26B43"/>
          </p15:clr>
        </p15:guide>
        <p15:guide id="3" pos="574" userDrawn="1">
          <p15:clr>
            <a:srgbClr val="F26B43"/>
          </p15:clr>
        </p15:guide>
        <p15:guide id="4" pos="7106" userDrawn="1">
          <p15:clr>
            <a:srgbClr val="F26B43"/>
          </p15:clr>
        </p15:guide>
        <p15:guide id="5" orient="horz" pos="3748" userDrawn="1">
          <p15:clr>
            <a:srgbClr val="F26B43"/>
          </p15:clr>
        </p15:guide>
        <p15:guide id="6" pos="3250" userDrawn="1">
          <p15:clr>
            <a:srgbClr val="F26B43"/>
          </p15:clr>
        </p15:guide>
        <p15:guide id="7" pos="443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video" Target="https://www.youtube.com/embed/ACmYzyN0b3U?feature=oembed" TargetMode="Externa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go.unl.edu/learn-accessibility"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teaching.unl.edu/contact-us/staff-directory/" TargetMode="External"/><Relationship Id="rId4" Type="http://schemas.openxmlformats.org/officeDocument/2006/relationships/hyperlink" Target="https://teaching.unl.edu/resources/accessibility-and-universal-design-learning/checklis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mailto:aort@unl.edu" TargetMode="External"/><Relationship Id="rId5" Type="http://schemas.openxmlformats.org/officeDocument/2006/relationships/hyperlink" Target="mailto:amitchell22@unl.edu" TargetMode="External"/><Relationship Id="rId4" Type="http://schemas.openxmlformats.org/officeDocument/2006/relationships/hyperlink" Target="go.unl.edu/coursedesignstud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go.unl.edu/fub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teaching.unl.edu/resources/accessibility-and-universal-design-learning/checklist/"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9.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20.png"/><Relationship Id="rId4" Type="http://schemas.microsoft.com/office/2007/relationships/hdphoto" Target="../media/hdphoto4.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aching.unl.edu/resources/accessibility-and-universal-design-learning/checkli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uofnelincoln-my.sharepoint.com/:w:/g/personal/gtroupe2_unl_edu/EdxEMn0fh4dEmxPeV5-Wwb8BjRKJV-AXVcQHoRJvxopS8w?e=0pjvY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hyperlink" Target="https://teaching.unl.edu/resources/accessibility-and-universal-design-learning/checkli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03D7F5-3FA4-3B64-ACA2-1AB08CDC4A2E}"/>
              </a:ext>
            </a:extLst>
          </p:cNvPr>
          <p:cNvSpPr>
            <a:spLocks noGrp="1"/>
          </p:cNvSpPr>
          <p:nvPr>
            <p:ph type="title"/>
          </p:nvPr>
        </p:nvSpPr>
        <p:spPr>
          <a:xfrm>
            <a:off x="1686690" y="1525134"/>
            <a:ext cx="7551525" cy="3798872"/>
          </a:xfrm>
          <a:prstGeom prst="roundRect">
            <a:avLst/>
          </a:prstGeom>
          <a:solidFill>
            <a:schemeClr val="tx1"/>
          </a:solidFill>
        </p:spPr>
        <p:txBody>
          <a:bodyPr/>
          <a:lstStyle/>
          <a:p>
            <a:pPr>
              <a:lnSpc>
                <a:spcPct val="112999"/>
              </a:lnSpc>
            </a:pPr>
            <a:r>
              <a:rPr lang="en-US" sz="4800">
                <a:latin typeface="+mn-lt"/>
              </a:rPr>
              <a:t>Building Inclusion through Digital Accessibility in</a:t>
            </a:r>
            <a:br>
              <a:rPr lang="en-US">
                <a:latin typeface="+mn-lt"/>
                <a:cs typeface="Narkisim"/>
              </a:rPr>
            </a:br>
            <a:r>
              <a:rPr lang="en-US">
                <a:latin typeface="+mn-lt"/>
                <a:cs typeface="Narkisim"/>
              </a:rPr>
              <a:t>Microsoft Word</a:t>
            </a:r>
          </a:p>
        </p:txBody>
      </p:sp>
    </p:spTree>
    <p:extLst>
      <p:ext uri="{BB962C8B-B14F-4D97-AF65-F5344CB8AC3E}">
        <p14:creationId xmlns:p14="http://schemas.microsoft.com/office/powerpoint/2010/main" val="279862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screenshot of a Word document with the Sytles menu dropped down. Heading level 1 is being selected for the Title of the document.">
            <a:extLst>
              <a:ext uri="{FF2B5EF4-FFF2-40B4-BE49-F238E27FC236}">
                <a16:creationId xmlns:a16="http://schemas.microsoft.com/office/drawing/2014/main" id="{F40DA921-7897-C541-95C4-AF0C673ACDBC}"/>
              </a:ext>
            </a:extLst>
          </p:cNvPr>
          <p:cNvPicPr>
            <a:picLocks noGrp="1" noChangeAspect="1"/>
          </p:cNvPicPr>
          <p:nvPr>
            <p:ph type="pic" sz="quarter" idx="13"/>
          </p:nvPr>
        </p:nvPicPr>
        <p:blipFill>
          <a:blip r:embed="rId3"/>
          <a:srcRect t="997" r="180" b="15282"/>
          <a:stretch/>
        </p:blipFill>
        <p:spPr>
          <a:xfrm>
            <a:off x="1281399" y="1001670"/>
            <a:ext cx="8186082" cy="5384450"/>
          </a:xfrm>
        </p:spPr>
      </p:pic>
      <p:sp>
        <p:nvSpPr>
          <p:cNvPr id="2" name="Title 1">
            <a:extLst>
              <a:ext uri="{FF2B5EF4-FFF2-40B4-BE49-F238E27FC236}">
                <a16:creationId xmlns:a16="http://schemas.microsoft.com/office/drawing/2014/main" id="{AF23BFF0-A530-8CCC-739B-DC20E0F5E382}"/>
              </a:ext>
            </a:extLst>
          </p:cNvPr>
          <p:cNvSpPr>
            <a:spLocks noGrp="1"/>
          </p:cNvSpPr>
          <p:nvPr>
            <p:ph type="title"/>
          </p:nvPr>
        </p:nvSpPr>
        <p:spPr>
          <a:xfrm>
            <a:off x="0" y="338888"/>
            <a:ext cx="12192000" cy="1325563"/>
          </a:xfrm>
        </p:spPr>
        <p:txBody>
          <a:bodyPr>
            <a:normAutofit/>
          </a:bodyPr>
          <a:lstStyle/>
          <a:p>
            <a:pPr algn="ctr"/>
            <a:r>
              <a:rPr lang="en-US" sz="3400">
                <a:latin typeface="+mn-lt"/>
              </a:rPr>
              <a:t>S is for structure. Use styles to add structure to your document.</a:t>
            </a:r>
          </a:p>
        </p:txBody>
      </p:sp>
    </p:spTree>
    <p:extLst>
      <p:ext uri="{BB962C8B-B14F-4D97-AF65-F5344CB8AC3E}">
        <p14:creationId xmlns:p14="http://schemas.microsoft.com/office/powerpoint/2010/main" val="419228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9B09-9D50-3519-1DCE-D1A8DA331FA7}"/>
              </a:ext>
            </a:extLst>
          </p:cNvPr>
          <p:cNvSpPr>
            <a:spLocks noGrp="1"/>
          </p:cNvSpPr>
          <p:nvPr>
            <p:ph type="title"/>
          </p:nvPr>
        </p:nvSpPr>
        <p:spPr>
          <a:xfrm>
            <a:off x="1757198" y="400348"/>
            <a:ext cx="9940288" cy="1435608"/>
          </a:xfrm>
        </p:spPr>
        <p:txBody>
          <a:bodyPr>
            <a:normAutofit fontScale="90000"/>
          </a:bodyPr>
          <a:lstStyle/>
          <a:p>
            <a:r>
              <a:rPr lang="en-US" sz="4800">
                <a:latin typeface="+mn-lt"/>
                <a:cs typeface="Narkisim"/>
              </a:rPr>
              <a:t>T is for tables. Tag your tables and only use tables for data.</a:t>
            </a:r>
          </a:p>
        </p:txBody>
      </p:sp>
      <p:pic>
        <p:nvPicPr>
          <p:cNvPr id="3" name="Online Media 2" descr="Video: Introduction to accessible tables and a screen reader demo">
            <a:hlinkClick r:id="" action="ppaction://media"/>
            <a:extLst>
              <a:ext uri="{FF2B5EF4-FFF2-40B4-BE49-F238E27FC236}">
                <a16:creationId xmlns:a16="http://schemas.microsoft.com/office/drawing/2014/main" id="{3C9652AA-E237-FBCC-109D-9FB430670CA3}"/>
              </a:ext>
            </a:extLst>
          </p:cNvPr>
          <p:cNvPicPr>
            <a:picLocks noRot="1" noChangeAspect="1"/>
          </p:cNvPicPr>
          <p:nvPr>
            <a:videoFile r:link="rId1"/>
          </p:nvPr>
        </p:nvPicPr>
        <p:blipFill>
          <a:blip r:embed="rId4"/>
          <a:stretch>
            <a:fillRect/>
          </a:stretch>
        </p:blipFill>
        <p:spPr>
          <a:xfrm>
            <a:off x="1761520" y="1713895"/>
            <a:ext cx="9118072" cy="5091289"/>
          </a:xfrm>
          <a:prstGeom prst="rect">
            <a:avLst/>
          </a:prstGeom>
        </p:spPr>
      </p:pic>
    </p:spTree>
    <p:extLst>
      <p:ext uri="{BB962C8B-B14F-4D97-AF65-F5344CB8AC3E}">
        <p14:creationId xmlns:p14="http://schemas.microsoft.com/office/powerpoint/2010/main" val="224941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4760E85-3307-538E-6A96-7A6C70F0A3F4}"/>
              </a:ext>
            </a:extLst>
          </p:cNvPr>
          <p:cNvSpPr>
            <a:spLocks noGrp="1"/>
          </p:cNvSpPr>
          <p:nvPr>
            <p:ph type="title"/>
          </p:nvPr>
        </p:nvSpPr>
        <p:spPr>
          <a:xfrm>
            <a:off x="274962" y="1075198"/>
            <a:ext cx="3603050" cy="1630377"/>
          </a:xfrm>
          <a:prstGeom prst="roundRect">
            <a:avLst/>
          </a:prstGeom>
          <a:solidFill>
            <a:schemeClr val="tx1"/>
          </a:solidFill>
        </p:spPr>
        <p:txBody>
          <a:bodyPr>
            <a:noAutofit/>
          </a:bodyPr>
          <a:lstStyle/>
          <a:p>
            <a:r>
              <a:rPr lang="en-US" sz="3200">
                <a:latin typeface="+mn-lt"/>
              </a:rPr>
              <a:t>Don’t use tables to arrange content visually.</a:t>
            </a:r>
          </a:p>
        </p:txBody>
      </p:sp>
      <p:pic>
        <p:nvPicPr>
          <p:cNvPr id="2" name="Picture 1" descr="A screenshot of a table in Canvas that is organizing course content visually rather than representing the relationship between data. This is an incorrect use of a table.">
            <a:extLst>
              <a:ext uri="{FF2B5EF4-FFF2-40B4-BE49-F238E27FC236}">
                <a16:creationId xmlns:a16="http://schemas.microsoft.com/office/drawing/2014/main" id="{AB61EDEE-19AE-8D94-AAD7-0459D9C77E63}"/>
              </a:ext>
            </a:extLst>
          </p:cNvPr>
          <p:cNvPicPr>
            <a:picLocks noChangeAspect="1"/>
          </p:cNvPicPr>
          <p:nvPr/>
        </p:nvPicPr>
        <p:blipFill>
          <a:blip r:embed="rId3"/>
          <a:stretch>
            <a:fillRect/>
          </a:stretch>
        </p:blipFill>
        <p:spPr>
          <a:xfrm>
            <a:off x="4092515" y="0"/>
            <a:ext cx="4843670" cy="6858000"/>
          </a:xfrm>
          <a:prstGeom prst="rect">
            <a:avLst/>
          </a:prstGeom>
        </p:spPr>
      </p:pic>
      <p:sp>
        <p:nvSpPr>
          <p:cNvPr id="3" name="Multiply 2" descr="Red X that spans across the table image to indicate that you should not use a table to visually organize content. Tables should only be used for data.">
            <a:extLst>
              <a:ext uri="{FF2B5EF4-FFF2-40B4-BE49-F238E27FC236}">
                <a16:creationId xmlns:a16="http://schemas.microsoft.com/office/drawing/2014/main" id="{3B7902FD-E04A-A021-622B-BCA8525FEBFA}"/>
              </a:ext>
            </a:extLst>
          </p:cNvPr>
          <p:cNvSpPr/>
          <p:nvPr/>
        </p:nvSpPr>
        <p:spPr>
          <a:xfrm>
            <a:off x="3870998" y="909145"/>
            <a:ext cx="5286704" cy="503971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80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A012E17-E60C-5399-D1D2-32F858DED28A}"/>
              </a:ext>
            </a:extLst>
          </p:cNvPr>
          <p:cNvSpPr>
            <a:spLocks noGrp="1"/>
          </p:cNvSpPr>
          <p:nvPr>
            <p:ph type="pic" sz="quarter" idx="13"/>
          </p:nvPr>
        </p:nvSpPr>
        <p:spPr/>
        <p:txBody>
          <a:bodyPr/>
          <a:lstStyle/>
          <a:p>
            <a:pPr marL="514350" indent="-514350">
              <a:lnSpc>
                <a:spcPct val="100000"/>
              </a:lnSpc>
              <a:buAutoNum type="arabicPeriod"/>
            </a:pPr>
            <a:r>
              <a:rPr lang="en-US"/>
              <a:t>Learn the accessibility basics in each Microsoft program in </a:t>
            </a:r>
            <a:r>
              <a:rPr lang="en-US" b="1"/>
              <a:t>under two hours</a:t>
            </a:r>
            <a:r>
              <a:rPr lang="en-US"/>
              <a:t> with the </a:t>
            </a:r>
            <a:r>
              <a:rPr lang="en-US">
                <a:hlinkClick r:id="rId3"/>
              </a:rPr>
              <a:t>Bridge Online Digital Accessibility Training</a:t>
            </a:r>
            <a:br>
              <a:rPr lang="en-US"/>
            </a:br>
            <a:endParaRPr lang="en-US"/>
          </a:p>
          <a:p>
            <a:pPr marL="514350" indent="-514350">
              <a:lnSpc>
                <a:spcPct val="100000"/>
              </a:lnSpc>
              <a:buAutoNum type="arabicPeriod"/>
            </a:pPr>
            <a:r>
              <a:rPr lang="en-US"/>
              <a:t>Use the </a:t>
            </a:r>
            <a:r>
              <a:rPr lang="en-US">
                <a:hlinkClick r:id="rId4"/>
              </a:rPr>
              <a:t>Digital Accessibility Checklists</a:t>
            </a:r>
            <a:r>
              <a:rPr lang="en-US"/>
              <a:t> to review your content</a:t>
            </a:r>
            <a:br>
              <a:rPr lang="en-US"/>
            </a:br>
            <a:endParaRPr lang="en-US"/>
          </a:p>
          <a:p>
            <a:pPr marL="514350" indent="-514350">
              <a:buAutoNum type="arabicPeriod"/>
            </a:pPr>
            <a:r>
              <a:rPr lang="en-US"/>
              <a:t>Talk with your </a:t>
            </a:r>
            <a:r>
              <a:rPr lang="en-US">
                <a:hlinkClick r:id="rId5"/>
              </a:rPr>
              <a:t>instructional designer</a:t>
            </a:r>
            <a:r>
              <a:rPr lang="en-US"/>
              <a:t> to make a plan</a:t>
            </a:r>
          </a:p>
        </p:txBody>
      </p:sp>
      <p:sp>
        <p:nvSpPr>
          <p:cNvPr id="2" name="Title 1">
            <a:extLst>
              <a:ext uri="{FF2B5EF4-FFF2-40B4-BE49-F238E27FC236}">
                <a16:creationId xmlns:a16="http://schemas.microsoft.com/office/drawing/2014/main" id="{8ACA2F6B-381D-B2A3-88B8-F264C52C24CE}"/>
              </a:ext>
            </a:extLst>
          </p:cNvPr>
          <p:cNvSpPr>
            <a:spLocks noGrp="1"/>
          </p:cNvSpPr>
          <p:nvPr>
            <p:ph type="title"/>
          </p:nvPr>
        </p:nvSpPr>
        <p:spPr>
          <a:xfrm>
            <a:off x="804671" y="443010"/>
            <a:ext cx="9663631" cy="1325563"/>
          </a:xfrm>
        </p:spPr>
        <p:txBody>
          <a:bodyPr>
            <a:normAutofit fontScale="90000"/>
          </a:bodyPr>
          <a:lstStyle/>
          <a:p>
            <a:r>
              <a:rPr lang="en-US" sz="4200">
                <a:latin typeface="+mn-lt"/>
              </a:rPr>
              <a:t>Ready to dive in? Here are some next steps:</a:t>
            </a:r>
          </a:p>
        </p:txBody>
      </p:sp>
    </p:spTree>
    <p:extLst>
      <p:ext uri="{BB962C8B-B14F-4D97-AF65-F5344CB8AC3E}">
        <p14:creationId xmlns:p14="http://schemas.microsoft.com/office/powerpoint/2010/main" val="31007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7828-7BA1-9C10-4849-809E73101036}"/>
              </a:ext>
            </a:extLst>
          </p:cNvPr>
          <p:cNvSpPr>
            <a:spLocks noGrp="1"/>
          </p:cNvSpPr>
          <p:nvPr>
            <p:ph type="title"/>
          </p:nvPr>
        </p:nvSpPr>
        <p:spPr>
          <a:xfrm>
            <a:off x="2165131" y="2246631"/>
            <a:ext cx="7082501" cy="2056751"/>
          </a:xfrm>
          <a:prstGeom prst="roundRect">
            <a:avLst/>
          </a:prstGeom>
          <a:solidFill>
            <a:schemeClr val="tx1"/>
          </a:solidFill>
        </p:spPr>
        <p:txBody>
          <a:bodyPr vert="horz" lIns="91440" tIns="45720" rIns="91440" bIns="45720" rtlCol="0" anchor="ctr">
            <a:normAutofit/>
          </a:bodyPr>
          <a:lstStyle/>
          <a:p>
            <a:r>
              <a:rPr lang="en-US">
                <a:latin typeface="+mn-lt"/>
              </a:rPr>
              <a:t>Bring your own Word documents to next week’s working session</a:t>
            </a:r>
          </a:p>
        </p:txBody>
      </p:sp>
    </p:spTree>
    <p:extLst>
      <p:ext uri="{BB962C8B-B14F-4D97-AF65-F5344CB8AC3E}">
        <p14:creationId xmlns:p14="http://schemas.microsoft.com/office/powerpoint/2010/main" val="214900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R Code for go.unl.edu/coursedesignstudy​">
            <a:extLst>
              <a:ext uri="{FF2B5EF4-FFF2-40B4-BE49-F238E27FC236}">
                <a16:creationId xmlns:a16="http://schemas.microsoft.com/office/drawing/2014/main" id="{58809B12-C43F-23E2-A826-072FF6D96C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8316242" y="1768534"/>
            <a:ext cx="3322121" cy="3322121"/>
          </a:xfrm>
          <a:prstGeom prst="rect">
            <a:avLst/>
          </a:prstGeom>
          <a:noFill/>
        </p:spPr>
      </p:pic>
      <p:sp>
        <p:nvSpPr>
          <p:cNvPr id="3" name="Table Placeholder 2">
            <a:extLst>
              <a:ext uri="{FF2B5EF4-FFF2-40B4-BE49-F238E27FC236}">
                <a16:creationId xmlns:a16="http://schemas.microsoft.com/office/drawing/2014/main" id="{5148F861-683D-35E0-58DC-5794C0991775}"/>
              </a:ext>
            </a:extLst>
          </p:cNvPr>
          <p:cNvSpPr>
            <a:spLocks noGrp="1"/>
          </p:cNvSpPr>
          <p:nvPr>
            <p:ph type="tbl" sz="quarter" idx="18"/>
          </p:nvPr>
        </p:nvSpPr>
        <p:spPr>
          <a:xfrm>
            <a:off x="804672" y="1232452"/>
            <a:ext cx="7872189" cy="4919870"/>
          </a:xfrm>
        </p:spPr>
        <p:txBody>
          <a:bodyPr>
            <a:normAutofit lnSpcReduction="10000"/>
          </a:bodyPr>
          <a:lstStyle/>
          <a:p>
            <a:pPr marL="342900" indent="-182880" algn="l">
              <a:buFont typeface="Garamond" pitchFamily="18" charset="0"/>
              <a:buChar char="◦"/>
            </a:pPr>
            <a:r>
              <a:rPr lang="en-US" sz="2300" b="0" i="0">
                <a:solidFill>
                  <a:schemeClr val="tx1"/>
                </a:solidFill>
                <a:effectLst/>
              </a:rPr>
              <a:t>Participate in a research study examining:</a:t>
            </a:r>
          </a:p>
          <a:p>
            <a:pPr marL="800100" lvl="1" indent="-182880" algn="l">
              <a:buFont typeface="Garamond" pitchFamily="18" charset="0"/>
              <a:buChar char="◦"/>
            </a:pPr>
            <a:r>
              <a:rPr lang="en-US" sz="2300" b="0" i="0">
                <a:effectLst/>
                <a:latin typeface="Calibri" panose="020F0502020204030204" pitchFamily="34" charset="0"/>
                <a:cs typeface="Calibri" panose="020F0502020204030204" pitchFamily="34" charset="0"/>
              </a:rPr>
              <a:t>The accessibility of digital course materials in Canvas</a:t>
            </a:r>
          </a:p>
          <a:p>
            <a:pPr marL="800100" lvl="1" indent="-182880" algn="l">
              <a:buFont typeface="Garamond" pitchFamily="18" charset="0"/>
              <a:buChar char="◦"/>
            </a:pPr>
            <a:r>
              <a:rPr lang="en-US" sz="2300">
                <a:latin typeface="Calibri" panose="020F0502020204030204" pitchFamily="34" charset="0"/>
                <a:cs typeface="Calibri" panose="020F0502020204030204" pitchFamily="34" charset="0"/>
              </a:rPr>
              <a:t>H</a:t>
            </a:r>
            <a:r>
              <a:rPr lang="en-US" sz="2300" b="0" i="0">
                <a:effectLst/>
                <a:latin typeface="Calibri" panose="020F0502020204030204" pitchFamily="34" charset="0"/>
                <a:cs typeface="Calibri" panose="020F0502020204030204" pitchFamily="34" charset="0"/>
              </a:rPr>
              <a:t>ow </a:t>
            </a:r>
            <a:r>
              <a:rPr lang="en-US" sz="2300">
                <a:latin typeface="Calibri" panose="020F0502020204030204" pitchFamily="34" charset="0"/>
                <a:cs typeface="Calibri" panose="020F0502020204030204" pitchFamily="34" charset="0"/>
              </a:rPr>
              <a:t>they</a:t>
            </a:r>
            <a:r>
              <a:rPr lang="en-US" sz="2300" b="0" i="0">
                <a:effectLst/>
                <a:latin typeface="Calibri" panose="020F0502020204030204" pitchFamily="34" charset="0"/>
                <a:cs typeface="Calibri" panose="020F0502020204030204" pitchFamily="34" charset="0"/>
              </a:rPr>
              <a:t> </a:t>
            </a:r>
            <a:r>
              <a:rPr lang="en-US" sz="2300">
                <a:latin typeface="Calibri" panose="020F0502020204030204" pitchFamily="34" charset="0"/>
                <a:cs typeface="Calibri" panose="020F0502020204030204" pitchFamily="34" charset="0"/>
              </a:rPr>
              <a:t>impact</a:t>
            </a:r>
            <a:r>
              <a:rPr lang="en-US" sz="2300" b="0" i="0">
                <a:effectLst/>
                <a:latin typeface="Calibri" panose="020F0502020204030204" pitchFamily="34" charset="0"/>
                <a:cs typeface="Calibri" panose="020F0502020204030204" pitchFamily="34" charset="0"/>
              </a:rPr>
              <a:t> students </a:t>
            </a:r>
          </a:p>
          <a:p>
            <a:pPr marL="342900" indent="-182880" algn="l">
              <a:buFont typeface="Garamond" pitchFamily="18" charset="0"/>
              <a:buChar char="◦"/>
            </a:pPr>
            <a:r>
              <a:rPr lang="en-US" sz="2300" b="0" i="0">
                <a:solidFill>
                  <a:schemeClr val="tx1"/>
                </a:solidFill>
                <a:effectLst/>
              </a:rPr>
              <a:t>Anyone teaching a credit-bearing course at UNL can participate</a:t>
            </a:r>
          </a:p>
          <a:p>
            <a:pPr marL="342900" indent="-182880" algn="l">
              <a:buFont typeface="Garamond" pitchFamily="18" charset="0"/>
              <a:buChar char="◦"/>
            </a:pPr>
            <a:r>
              <a:rPr lang="en-US" sz="2300">
                <a:solidFill>
                  <a:schemeClr val="tx1"/>
                </a:solidFill>
              </a:rPr>
              <a:t>Conducted by the Center for Transformative Teaching (CTT)</a:t>
            </a:r>
          </a:p>
          <a:p>
            <a:pPr marL="342900" indent="-182880" algn="l">
              <a:buFont typeface="Garamond" pitchFamily="18" charset="0"/>
              <a:buChar char="◦"/>
            </a:pPr>
            <a:r>
              <a:rPr lang="en-US" sz="2300" b="1">
                <a:solidFill>
                  <a:schemeClr val="tx1"/>
                </a:solidFill>
              </a:rPr>
              <a:t>To sign up: </a:t>
            </a:r>
            <a:r>
              <a:rPr lang="en-US" sz="2300" b="1">
                <a:solidFill>
                  <a:srgbClr val="0070C0"/>
                </a:solidFill>
                <a:hlinkClick r:id="rId4">
                  <a:extLst>
                    <a:ext uri="{A12FA001-AC4F-418D-AE19-62706E023703}">
                      <ahyp:hlinkClr xmlns:ahyp="http://schemas.microsoft.com/office/drawing/2018/hyperlinkcolor" val="tx"/>
                    </a:ext>
                  </a:extLst>
                </a:hlinkClick>
              </a:rPr>
              <a:t>go.unl.edu/coursedesignstudy</a:t>
            </a:r>
            <a:endParaRPr lang="en-US" sz="2300" b="1">
              <a:solidFill>
                <a:srgbClr val="0070C0"/>
              </a:solidFill>
            </a:endParaRPr>
          </a:p>
          <a:p>
            <a:pPr marL="342900" indent="-182880" algn="l">
              <a:buFont typeface="Garamond" pitchFamily="18" charset="0"/>
              <a:buChar char="◦"/>
            </a:pPr>
            <a:r>
              <a:rPr lang="en-US" sz="2300">
                <a:solidFill>
                  <a:schemeClr val="tx1"/>
                </a:solidFill>
              </a:rPr>
              <a:t>Unsure? Questions? Contact </a:t>
            </a:r>
            <a:r>
              <a:rPr lang="en-US" sz="2300">
                <a:solidFill>
                  <a:srgbClr val="0070C0"/>
                </a:solidFill>
                <a:hlinkClick r:id="rId5">
                  <a:extLst>
                    <a:ext uri="{A12FA001-AC4F-418D-AE19-62706E023703}">
                      <ahyp:hlinkClr xmlns:ahyp="http://schemas.microsoft.com/office/drawing/2018/hyperlinkcolor" val="tx"/>
                    </a:ext>
                  </a:extLst>
                </a:hlinkClick>
              </a:rPr>
              <a:t>amitchell22@unl.edu</a:t>
            </a:r>
            <a:r>
              <a:rPr lang="en-US" sz="2300">
                <a:solidFill>
                  <a:schemeClr val="tx1"/>
                </a:solidFill>
              </a:rPr>
              <a:t> or </a:t>
            </a:r>
            <a:r>
              <a:rPr lang="en-US" sz="2300">
                <a:solidFill>
                  <a:srgbClr val="0070C0"/>
                </a:solidFill>
                <a:hlinkClick r:id="rId6">
                  <a:extLst>
                    <a:ext uri="{A12FA001-AC4F-418D-AE19-62706E023703}">
                      <ahyp:hlinkClr xmlns:ahyp="http://schemas.microsoft.com/office/drawing/2018/hyperlinkcolor" val="tx"/>
                    </a:ext>
                  </a:extLst>
                </a:hlinkClick>
              </a:rPr>
              <a:t>aort@unl.edu</a:t>
            </a:r>
            <a:endParaRPr lang="en-US" sz="2300">
              <a:solidFill>
                <a:srgbClr val="0070C0"/>
              </a:solidFill>
            </a:endParaRPr>
          </a:p>
          <a:p>
            <a:endParaRPr lang="en-US"/>
          </a:p>
        </p:txBody>
      </p:sp>
      <p:sp>
        <p:nvSpPr>
          <p:cNvPr id="2" name="Title 1">
            <a:extLst>
              <a:ext uri="{FF2B5EF4-FFF2-40B4-BE49-F238E27FC236}">
                <a16:creationId xmlns:a16="http://schemas.microsoft.com/office/drawing/2014/main" id="{6322F377-E5C2-8BED-6CB0-9DED2E38DC0D}"/>
              </a:ext>
            </a:extLst>
          </p:cNvPr>
          <p:cNvSpPr>
            <a:spLocks noGrp="1"/>
          </p:cNvSpPr>
          <p:nvPr>
            <p:ph type="title"/>
          </p:nvPr>
        </p:nvSpPr>
        <p:spPr>
          <a:xfrm>
            <a:off x="804672" y="441297"/>
            <a:ext cx="10302240" cy="1435608"/>
          </a:xfrm>
        </p:spPr>
        <p:txBody>
          <a:bodyPr>
            <a:normAutofit/>
          </a:bodyPr>
          <a:lstStyle/>
          <a:p>
            <a:r>
              <a:rPr lang="en-US" sz="4400" spc="0">
                <a:latin typeface="+mn-lt"/>
              </a:rPr>
              <a:t>Help Strengthen Student Success At UNL!</a:t>
            </a:r>
            <a:endParaRPr lang="en-US" sz="4400">
              <a:latin typeface="+mn-lt"/>
            </a:endParaRPr>
          </a:p>
        </p:txBody>
      </p:sp>
    </p:spTree>
    <p:extLst>
      <p:ext uri="{BB962C8B-B14F-4D97-AF65-F5344CB8AC3E}">
        <p14:creationId xmlns:p14="http://schemas.microsoft.com/office/powerpoint/2010/main" val="265386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5" descr="QR code that takes you to the survey.">
            <a:extLst>
              <a:ext uri="{FF2B5EF4-FFF2-40B4-BE49-F238E27FC236}">
                <a16:creationId xmlns:a16="http://schemas.microsoft.com/office/drawing/2014/main" id="{F38AFD73-9FC6-C283-B4F6-90C149B5143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8341" y="1760181"/>
            <a:ext cx="3952875" cy="3952875"/>
          </a:xfrm>
          <a:prstGeom prst="rect">
            <a:avLst/>
          </a:prstGeom>
        </p:spPr>
      </p:pic>
      <p:sp>
        <p:nvSpPr>
          <p:cNvPr id="3" name="Table Placeholder 2">
            <a:extLst>
              <a:ext uri="{FF2B5EF4-FFF2-40B4-BE49-F238E27FC236}">
                <a16:creationId xmlns:a16="http://schemas.microsoft.com/office/drawing/2014/main" id="{5D11C0CC-9311-6017-5012-BF1CF05AC239}"/>
              </a:ext>
            </a:extLst>
          </p:cNvPr>
          <p:cNvSpPr>
            <a:spLocks noGrp="1"/>
          </p:cNvSpPr>
          <p:nvPr>
            <p:ph type="tbl" sz="quarter" idx="18"/>
          </p:nvPr>
        </p:nvSpPr>
        <p:spPr>
          <a:xfrm>
            <a:off x="5506278" y="1601155"/>
            <a:ext cx="5307496" cy="4511173"/>
          </a:xfrm>
        </p:spPr>
        <p:txBody>
          <a:bodyPr>
            <a:normAutofit/>
          </a:bodyPr>
          <a:lstStyle/>
          <a:p>
            <a:pPr marL="0" indent="0" algn="ctr">
              <a:buNone/>
            </a:pPr>
            <a:r>
              <a:rPr lang="en-US" sz="2800"/>
              <a:t>Your feedback is appreciated! </a:t>
            </a:r>
            <a:br>
              <a:rPr lang="en-US" sz="2800"/>
            </a:br>
            <a:r>
              <a:rPr lang="en-US" sz="800"/>
              <a:t> </a:t>
            </a:r>
          </a:p>
          <a:p>
            <a:pPr marL="0" indent="0" algn="ctr">
              <a:buNone/>
            </a:pPr>
            <a:r>
              <a:rPr lang="en-US" sz="2800"/>
              <a:t>Please take a moment to fill out a short evaluation survey for this workshop:</a:t>
            </a:r>
          </a:p>
          <a:p>
            <a:pPr marL="0" indent="0" algn="ctr">
              <a:buNone/>
            </a:pPr>
            <a:endParaRPr lang="en-US" sz="2800"/>
          </a:p>
          <a:p>
            <a:pPr marL="160020" indent="0" algn="ctr">
              <a:spcBef>
                <a:spcPts val="0"/>
              </a:spcBef>
              <a:buNone/>
            </a:pPr>
            <a:r>
              <a:rPr lang="en-US" sz="2800" b="1" spc="80">
                <a:solidFill>
                  <a:srgbClr val="0070C0"/>
                </a:solidFill>
                <a:hlinkClick r:id="rId4">
                  <a:extLst>
                    <a:ext uri="{A12FA001-AC4F-418D-AE19-62706E023703}">
                      <ahyp:hlinkClr xmlns:ahyp="http://schemas.microsoft.com/office/drawing/2018/hyperlinkcolor" val="tx"/>
                    </a:ext>
                  </a:extLst>
                </a:hlinkClick>
              </a:rPr>
              <a:t>https://go.unl.edu/fubn</a:t>
            </a:r>
            <a:endParaRPr lang="en-US" sz="2800" b="1" spc="80">
              <a:solidFill>
                <a:srgbClr val="0070C0"/>
              </a:solidFill>
            </a:endParaRPr>
          </a:p>
          <a:p>
            <a:endParaRPr lang="en-US"/>
          </a:p>
        </p:txBody>
      </p:sp>
      <p:sp>
        <p:nvSpPr>
          <p:cNvPr id="2" name="Title 1">
            <a:extLst>
              <a:ext uri="{FF2B5EF4-FFF2-40B4-BE49-F238E27FC236}">
                <a16:creationId xmlns:a16="http://schemas.microsoft.com/office/drawing/2014/main" id="{966CF4FD-88B1-F2CC-2F10-A4415D2D9A5B}"/>
              </a:ext>
            </a:extLst>
          </p:cNvPr>
          <p:cNvSpPr>
            <a:spLocks noGrp="1"/>
          </p:cNvSpPr>
          <p:nvPr>
            <p:ph type="title"/>
          </p:nvPr>
        </p:nvSpPr>
        <p:spPr>
          <a:xfrm>
            <a:off x="1008341" y="427140"/>
            <a:ext cx="9464040" cy="1435608"/>
          </a:xfrm>
        </p:spPr>
        <p:txBody>
          <a:bodyPr>
            <a:normAutofit/>
          </a:bodyPr>
          <a:lstStyle/>
          <a:p>
            <a:pPr algn="ctr"/>
            <a:r>
              <a:rPr lang="en-US" sz="6000">
                <a:latin typeface="+mn-lt"/>
              </a:rPr>
              <a:t>How did we do?</a:t>
            </a:r>
          </a:p>
        </p:txBody>
      </p:sp>
    </p:spTree>
    <p:extLst>
      <p:ext uri="{BB962C8B-B14F-4D97-AF65-F5344CB8AC3E}">
        <p14:creationId xmlns:p14="http://schemas.microsoft.com/office/powerpoint/2010/main" val="269105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26E55-928C-1C81-3356-EA4B7871F6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CD045A-7675-F43F-446F-A3EBA423605D}"/>
              </a:ext>
            </a:extLst>
          </p:cNvPr>
          <p:cNvSpPr>
            <a:spLocks noGrp="1"/>
          </p:cNvSpPr>
          <p:nvPr>
            <p:ph type="title"/>
          </p:nvPr>
        </p:nvSpPr>
        <p:spPr>
          <a:xfrm>
            <a:off x="878308" y="1525134"/>
            <a:ext cx="9333940" cy="3798872"/>
          </a:xfrm>
          <a:prstGeom prst="roundRect">
            <a:avLst/>
          </a:prstGeom>
          <a:solidFill>
            <a:schemeClr val="tx1"/>
          </a:solidFill>
        </p:spPr>
        <p:txBody>
          <a:bodyPr>
            <a:normAutofit/>
          </a:bodyPr>
          <a:lstStyle/>
          <a:p>
            <a:pPr>
              <a:lnSpc>
                <a:spcPct val="112999"/>
              </a:lnSpc>
            </a:pPr>
            <a:r>
              <a:rPr lang="en-US" sz="4800">
                <a:latin typeface="+mn-lt"/>
              </a:rPr>
              <a:t>Building Inclusion through Digital Accessibility</a:t>
            </a:r>
            <a:br>
              <a:rPr lang="en-US">
                <a:latin typeface="+mn-lt"/>
                <a:cs typeface="Narkisim"/>
              </a:rPr>
            </a:br>
            <a:r>
              <a:rPr lang="en-US" sz="4800">
                <a:latin typeface="+mn-lt"/>
                <a:cs typeface="Narkisim"/>
              </a:rPr>
              <a:t>Microsoft Word Practice Session</a:t>
            </a:r>
          </a:p>
        </p:txBody>
      </p:sp>
    </p:spTree>
    <p:extLst>
      <p:ext uri="{BB962C8B-B14F-4D97-AF65-F5344CB8AC3E}">
        <p14:creationId xmlns:p14="http://schemas.microsoft.com/office/powerpoint/2010/main" val="2649368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8E95C-F84C-B96C-59AE-893B88BC147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1AD1EC3-24B1-D15C-3603-291AF30AF6B5}"/>
              </a:ext>
            </a:extLst>
          </p:cNvPr>
          <p:cNvSpPr>
            <a:spLocks noGrp="1"/>
          </p:cNvSpPr>
          <p:nvPr>
            <p:ph sz="quarter" idx="15"/>
          </p:nvPr>
        </p:nvSpPr>
        <p:spPr>
          <a:xfrm>
            <a:off x="5669543" y="393616"/>
            <a:ext cx="5402135" cy="6070600"/>
          </a:xfrm>
        </p:spPr>
        <p:txBody>
          <a:bodyPr>
            <a:normAutofit/>
          </a:bodyPr>
          <a:lstStyle/>
          <a:p>
            <a:r>
              <a:rPr lang="en-US" sz="2800"/>
              <a:t>We will open a </a:t>
            </a:r>
            <a:r>
              <a:rPr lang="en-US" sz="2800" b="1"/>
              <a:t>breakout room</a:t>
            </a:r>
            <a:r>
              <a:rPr lang="en-US" sz="2800"/>
              <a:t> for each participant</a:t>
            </a:r>
          </a:p>
          <a:p>
            <a:r>
              <a:rPr lang="en-US" sz="2800"/>
              <a:t>Open your own Word documents and use the </a:t>
            </a:r>
            <a:r>
              <a:rPr lang="en-US" sz="2800">
                <a:hlinkClick r:id="rId3"/>
              </a:rPr>
              <a:t>Digital Accessibility </a:t>
            </a:r>
            <a:r>
              <a:rPr lang="en-US" sz="2800" b="1">
                <a:hlinkClick r:id="rId3"/>
              </a:rPr>
              <a:t>Checklist</a:t>
            </a:r>
            <a:r>
              <a:rPr lang="en-US" sz="2800">
                <a:hlinkClick r:id="rId3"/>
              </a:rPr>
              <a:t> for Commonly Used Programs</a:t>
            </a:r>
            <a:r>
              <a:rPr lang="en-US" sz="2800"/>
              <a:t> to identify and remediate accessibility issues</a:t>
            </a:r>
          </a:p>
          <a:p>
            <a:r>
              <a:rPr lang="en-US" sz="2800"/>
              <a:t>Use the "</a:t>
            </a:r>
            <a:r>
              <a:rPr lang="en-US" sz="2800" b="1">
                <a:ea typeface="+mn-lt"/>
                <a:cs typeface="+mn-lt"/>
              </a:rPr>
              <a:t>Ask for Help</a:t>
            </a:r>
            <a:r>
              <a:rPr lang="en-US" sz="2800"/>
              <a:t>" button for questions and an instructional designer will join your room</a:t>
            </a:r>
          </a:p>
        </p:txBody>
      </p:sp>
      <p:sp>
        <p:nvSpPr>
          <p:cNvPr id="4" name="Title 3">
            <a:extLst>
              <a:ext uri="{FF2B5EF4-FFF2-40B4-BE49-F238E27FC236}">
                <a16:creationId xmlns:a16="http://schemas.microsoft.com/office/drawing/2014/main" id="{F2D7D317-7AB7-A929-F088-CAFF311DA369}"/>
              </a:ext>
            </a:extLst>
          </p:cNvPr>
          <p:cNvSpPr>
            <a:spLocks noGrp="1"/>
          </p:cNvSpPr>
          <p:nvPr>
            <p:ph type="title"/>
          </p:nvPr>
        </p:nvSpPr>
        <p:spPr>
          <a:xfrm>
            <a:off x="587576" y="2254722"/>
            <a:ext cx="3575304" cy="2344972"/>
          </a:xfrm>
          <a:prstGeom prst="roundRect">
            <a:avLst/>
          </a:prstGeom>
          <a:solidFill>
            <a:schemeClr val="tx2"/>
          </a:solidFill>
        </p:spPr>
        <p:txBody>
          <a:bodyPr>
            <a:normAutofit/>
          </a:bodyPr>
          <a:lstStyle/>
          <a:p>
            <a:r>
              <a:rPr lang="en-US" sz="4800">
                <a:latin typeface="+mn-lt"/>
              </a:rPr>
              <a:t>How will this session work?</a:t>
            </a:r>
          </a:p>
        </p:txBody>
      </p:sp>
    </p:spTree>
    <p:extLst>
      <p:ext uri="{BB962C8B-B14F-4D97-AF65-F5344CB8AC3E}">
        <p14:creationId xmlns:p14="http://schemas.microsoft.com/office/powerpoint/2010/main" val="343675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071AB-4B81-7FC4-CB60-F069BA32EA04}"/>
            </a:ext>
          </a:extLst>
        </p:cNvPr>
        <p:cNvGrpSpPr/>
        <p:nvPr/>
      </p:nvGrpSpPr>
      <p:grpSpPr>
        <a:xfrm>
          <a:off x="0" y="0"/>
          <a:ext cx="0" cy="0"/>
          <a:chOff x="0" y="0"/>
          <a:chExt cx="0" cy="0"/>
        </a:xfrm>
      </p:grpSpPr>
      <p:pic>
        <p:nvPicPr>
          <p:cNvPr id="3" name="Picture 2" descr="Screen shot of the dialogue box that appears when you ask the host to join your breakout room. The box reads, &quot;You can invite the host to this breakout room for assistance.&quot; At the bottom is a button that reads, &quot;invite host.&quot;">
            <a:extLst>
              <a:ext uri="{FF2B5EF4-FFF2-40B4-BE49-F238E27FC236}">
                <a16:creationId xmlns:a16="http://schemas.microsoft.com/office/drawing/2014/main" id="{C20CF243-96E0-7F5A-387E-0FBC9106A7A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4000"/>
                    </a14:imgEffect>
                  </a14:imgLayer>
                </a14:imgProps>
              </a:ext>
            </a:extLst>
          </a:blip>
          <a:stretch>
            <a:fillRect/>
          </a:stretch>
        </p:blipFill>
        <p:spPr>
          <a:xfrm>
            <a:off x="6095378" y="4106932"/>
            <a:ext cx="5593659" cy="2182466"/>
          </a:xfrm>
          <a:prstGeom prst="rect">
            <a:avLst/>
          </a:prstGeom>
          <a:ln>
            <a:noFill/>
          </a:ln>
          <a:effectLst>
            <a:outerShdw blurRad="190500" algn="tl" rotWithShape="0">
              <a:srgbClr val="000000">
                <a:alpha val="70000"/>
              </a:srgbClr>
            </a:outerShdw>
          </a:effectLst>
        </p:spPr>
      </p:pic>
      <p:pic>
        <p:nvPicPr>
          <p:cNvPr id="2" name="Picture 1" descr="Question mark icon that appears on the button used to ask the host for help in you Zoom breakout room.">
            <a:extLst>
              <a:ext uri="{FF2B5EF4-FFF2-40B4-BE49-F238E27FC236}">
                <a16:creationId xmlns:a16="http://schemas.microsoft.com/office/drawing/2014/main" id="{CA3AD1A9-9B70-BB31-3600-A34205D68A0F}"/>
              </a:ext>
            </a:extLst>
          </p:cNvPr>
          <p:cNvPicPr>
            <a:picLocks noChangeAspect="1"/>
          </p:cNvPicPr>
          <p:nvPr/>
        </p:nvPicPr>
        <p:blipFill>
          <a:blip r:embed="rId5"/>
          <a:stretch>
            <a:fillRect/>
          </a:stretch>
        </p:blipFill>
        <p:spPr>
          <a:xfrm>
            <a:off x="9471283" y="1055526"/>
            <a:ext cx="400050" cy="381000"/>
          </a:xfrm>
          <a:prstGeom prst="rect">
            <a:avLst/>
          </a:prstGeom>
        </p:spPr>
      </p:pic>
      <p:sp>
        <p:nvSpPr>
          <p:cNvPr id="5" name="Content Placeholder 4">
            <a:extLst>
              <a:ext uri="{FF2B5EF4-FFF2-40B4-BE49-F238E27FC236}">
                <a16:creationId xmlns:a16="http://schemas.microsoft.com/office/drawing/2014/main" id="{B6B731C0-7ADB-2C24-1788-06F7A1556240}"/>
              </a:ext>
            </a:extLst>
          </p:cNvPr>
          <p:cNvSpPr>
            <a:spLocks noGrp="1"/>
          </p:cNvSpPr>
          <p:nvPr>
            <p:ph sz="quarter" idx="15"/>
          </p:nvPr>
        </p:nvSpPr>
        <p:spPr>
          <a:xfrm>
            <a:off x="6349288" y="-431423"/>
            <a:ext cx="5567386" cy="6070600"/>
          </a:xfrm>
        </p:spPr>
        <p:txBody>
          <a:bodyPr>
            <a:normAutofit/>
          </a:bodyPr>
          <a:lstStyle/>
          <a:p>
            <a:pPr marL="285750" indent="-285750">
              <a:lnSpc>
                <a:spcPct val="100000"/>
              </a:lnSpc>
              <a:spcBef>
                <a:spcPts val="600"/>
              </a:spcBef>
              <a:spcAft>
                <a:spcPts val="1200"/>
              </a:spcAft>
              <a:buChar char="•"/>
            </a:pPr>
            <a:r>
              <a:rPr lang="en-US" sz="2800" b="0"/>
              <a:t>Click Ask for Help     in the meeting controls.</a:t>
            </a:r>
            <a:endParaRPr lang="en-US" sz="2800" b="0">
              <a:solidFill>
                <a:srgbClr val="3B3B3B"/>
              </a:solidFill>
            </a:endParaRPr>
          </a:p>
          <a:p>
            <a:pPr marL="285750" indent="-285750">
              <a:lnSpc>
                <a:spcPct val="100000"/>
              </a:lnSpc>
              <a:spcBef>
                <a:spcPts val="600"/>
              </a:spcBef>
              <a:spcAft>
                <a:spcPts val="1200"/>
              </a:spcAft>
              <a:buChar char="•"/>
            </a:pPr>
            <a:r>
              <a:rPr lang="en-US" sz="2800" b="0"/>
              <a:t>Confirm that you would like assistance by clicking Invite Host.</a:t>
            </a:r>
            <a:endParaRPr lang="en-US" sz="2800" b="0">
              <a:solidFill>
                <a:srgbClr val="3B3B3B"/>
              </a:solidFill>
            </a:endParaRPr>
          </a:p>
          <a:p>
            <a:pPr marL="285750" indent="-285750">
              <a:buChar char="•"/>
            </a:pPr>
            <a:endParaRPr lang="en-US" sz="2800" b="0"/>
          </a:p>
        </p:txBody>
      </p:sp>
      <p:sp>
        <p:nvSpPr>
          <p:cNvPr id="4" name="Title 3">
            <a:extLst>
              <a:ext uri="{FF2B5EF4-FFF2-40B4-BE49-F238E27FC236}">
                <a16:creationId xmlns:a16="http://schemas.microsoft.com/office/drawing/2014/main" id="{29124C3E-E87C-0664-80D5-61E0EE65F588}"/>
              </a:ext>
            </a:extLst>
          </p:cNvPr>
          <p:cNvSpPr>
            <a:spLocks noGrp="1"/>
          </p:cNvSpPr>
          <p:nvPr>
            <p:ph type="title"/>
          </p:nvPr>
        </p:nvSpPr>
        <p:spPr>
          <a:xfrm>
            <a:off x="766435" y="1881409"/>
            <a:ext cx="3375859" cy="2325197"/>
          </a:xfrm>
          <a:prstGeom prst="roundRect">
            <a:avLst/>
          </a:prstGeom>
          <a:solidFill>
            <a:schemeClr val="tx1"/>
          </a:solidFill>
        </p:spPr>
        <p:txBody>
          <a:bodyPr>
            <a:normAutofit/>
          </a:bodyPr>
          <a:lstStyle/>
          <a:p>
            <a:r>
              <a:rPr lang="en-US" sz="4200">
                <a:latin typeface="+mn-lt"/>
              </a:rPr>
              <a:t>How do I get help?</a:t>
            </a:r>
          </a:p>
        </p:txBody>
      </p:sp>
    </p:spTree>
    <p:extLst>
      <p:ext uri="{BB962C8B-B14F-4D97-AF65-F5344CB8AC3E}">
        <p14:creationId xmlns:p14="http://schemas.microsoft.com/office/powerpoint/2010/main" val="346766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D96F0F8-866D-76CA-8517-E74E4391D48A}"/>
              </a:ext>
            </a:extLst>
          </p:cNvPr>
          <p:cNvSpPr txBox="1"/>
          <p:nvPr/>
        </p:nvSpPr>
        <p:spPr>
          <a:xfrm>
            <a:off x="3596003" y="4104360"/>
            <a:ext cx="6618767" cy="1736646"/>
          </a:xfrm>
          <a:prstGeom prst="roundRect">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lvl="1"/>
            <a:r>
              <a:rPr lang="en-US" sz="3600" b="1">
                <a:solidFill>
                  <a:srgbClr val="FFFFFF"/>
                </a:solidFill>
              </a:rPr>
              <a:t>Grace Troupe</a:t>
            </a:r>
            <a:endParaRPr lang="en-US" sz="3600">
              <a:solidFill>
                <a:srgbClr val="3B3B3B"/>
              </a:solidFill>
            </a:endParaRPr>
          </a:p>
          <a:p>
            <a:pPr lvl="1"/>
            <a:r>
              <a:rPr lang="en-US" sz="2000">
                <a:solidFill>
                  <a:srgbClr val="FFFFFF"/>
                </a:solidFill>
              </a:rPr>
              <a:t>Instructional Designer, CTT</a:t>
            </a:r>
            <a:endParaRPr lang="en-US" sz="2000">
              <a:solidFill>
                <a:srgbClr val="3B3B3B"/>
              </a:solidFill>
            </a:endParaRPr>
          </a:p>
          <a:p>
            <a:pPr lvl="1"/>
            <a:r>
              <a:rPr lang="en-US" sz="2000">
                <a:solidFill>
                  <a:srgbClr val="FFFFFF"/>
                </a:solidFill>
              </a:rPr>
              <a:t>Honors Program</a:t>
            </a:r>
            <a:endParaRPr lang="en-US" sz="2000">
              <a:solidFill>
                <a:srgbClr val="3B3B3B"/>
              </a:solidFill>
            </a:endParaRPr>
          </a:p>
          <a:p>
            <a:pPr lvl="1"/>
            <a:r>
              <a:rPr lang="en-US" sz="2000">
                <a:solidFill>
                  <a:srgbClr val="FFFFFF"/>
                </a:solidFill>
              </a:rPr>
              <a:t>Center for Transformative Teaching</a:t>
            </a:r>
            <a:endParaRPr lang="en-US" sz="2000"/>
          </a:p>
        </p:txBody>
      </p:sp>
      <p:pic>
        <p:nvPicPr>
          <p:cNvPr id="7" name="Picture 6" descr="Grace Troupe's professional headshot. She is smiling warmly.">
            <a:extLst>
              <a:ext uri="{FF2B5EF4-FFF2-40B4-BE49-F238E27FC236}">
                <a16:creationId xmlns:a16="http://schemas.microsoft.com/office/drawing/2014/main" id="{3EF96E46-7871-7F62-0F80-47708278BE64}"/>
              </a:ext>
            </a:extLst>
          </p:cNvPr>
          <p:cNvPicPr>
            <a:picLocks noGrp="1" noRot="1" noChangeAspect="1" noMove="1" noResize="1" noEditPoints="1" noAdjustHandles="1" noChangeArrowheads="1" noChangeShapeType="1" noCrop="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455072" y="3644352"/>
            <a:ext cx="2649691" cy="2657373"/>
          </a:xfrm>
          <a:prstGeom prst="rect">
            <a:avLst/>
          </a:prstGeom>
        </p:spPr>
      </p:pic>
      <p:sp>
        <p:nvSpPr>
          <p:cNvPr id="10" name="TextBox 9">
            <a:extLst>
              <a:ext uri="{FF2B5EF4-FFF2-40B4-BE49-F238E27FC236}">
                <a16:creationId xmlns:a16="http://schemas.microsoft.com/office/drawing/2014/main" id="{6F1F1362-3F7C-8DCA-B3C3-A13712823135}"/>
              </a:ext>
            </a:extLst>
          </p:cNvPr>
          <p:cNvSpPr txBox="1"/>
          <p:nvPr/>
        </p:nvSpPr>
        <p:spPr>
          <a:xfrm>
            <a:off x="3596003" y="1453986"/>
            <a:ext cx="6618767" cy="1736646"/>
          </a:xfrm>
          <a:prstGeom prst="roundRect">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lvl="1"/>
            <a:r>
              <a:rPr lang="en-US" sz="3600" b="1">
                <a:solidFill>
                  <a:srgbClr val="FFFFFF"/>
                </a:solidFill>
              </a:rPr>
              <a:t>Clarisa Almazán</a:t>
            </a:r>
            <a:endParaRPr lang="en-US" sz="3600"/>
          </a:p>
          <a:p>
            <a:pPr lvl="1"/>
            <a:r>
              <a:rPr lang="en-US" sz="2000">
                <a:solidFill>
                  <a:srgbClr val="FFFFFF"/>
                </a:solidFill>
              </a:rPr>
              <a:t>Instructional Designer, CTT</a:t>
            </a:r>
            <a:endParaRPr lang="en-US" sz="2000">
              <a:solidFill>
                <a:srgbClr val="3B3B3B"/>
              </a:solidFill>
            </a:endParaRPr>
          </a:p>
          <a:p>
            <a:pPr lvl="1"/>
            <a:r>
              <a:rPr lang="en-US" sz="2000">
                <a:solidFill>
                  <a:srgbClr val="FFFFFF"/>
                </a:solidFill>
              </a:rPr>
              <a:t>College of Business</a:t>
            </a:r>
            <a:endParaRPr lang="en-US" sz="2000"/>
          </a:p>
          <a:p>
            <a:pPr lvl="1"/>
            <a:r>
              <a:rPr lang="en-US" sz="2000">
                <a:solidFill>
                  <a:srgbClr val="FFFFFF"/>
                </a:solidFill>
              </a:rPr>
              <a:t>Center for Transformative Teaching</a:t>
            </a:r>
            <a:endParaRPr lang="en-US" sz="2000"/>
          </a:p>
        </p:txBody>
      </p:sp>
      <p:pic>
        <p:nvPicPr>
          <p:cNvPr id="6" name="Picture 5" descr="Clarisa Almazan’s professional headshot. She is smiling warmly.">
            <a:extLst>
              <a:ext uri="{FF2B5EF4-FFF2-40B4-BE49-F238E27FC236}">
                <a16:creationId xmlns:a16="http://schemas.microsoft.com/office/drawing/2014/main" id="{C5C3C907-6EE5-AABB-A7C0-F31685DFC81D}"/>
              </a:ext>
            </a:extLst>
          </p:cNvPr>
          <p:cNvPicPr>
            <a:picLocks noGrp="1" noRot="1" noChangeAspect="1" noMove="1" noResize="1" noEditPoints="1" noAdjustHandles="1" noChangeArrowheads="1" noChangeShapeType="1" noCrop="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1438685" y="992098"/>
            <a:ext cx="2649692" cy="2657374"/>
          </a:xfrm>
          <a:prstGeom prst="rect">
            <a:avLst/>
          </a:prstGeom>
        </p:spPr>
      </p:pic>
      <p:sp>
        <p:nvSpPr>
          <p:cNvPr id="2" name="Title 1">
            <a:extLst>
              <a:ext uri="{FF2B5EF4-FFF2-40B4-BE49-F238E27FC236}">
                <a16:creationId xmlns:a16="http://schemas.microsoft.com/office/drawing/2014/main" id="{A8B3A590-F59C-3AAC-DAE2-68D8117FD6D5}"/>
              </a:ext>
            </a:extLst>
          </p:cNvPr>
          <p:cNvSpPr>
            <a:spLocks noGrp="1"/>
          </p:cNvSpPr>
          <p:nvPr>
            <p:ph type="title"/>
          </p:nvPr>
        </p:nvSpPr>
        <p:spPr>
          <a:xfrm>
            <a:off x="2387600" y="518168"/>
            <a:ext cx="6205608" cy="670560"/>
          </a:xfrm>
        </p:spPr>
        <p:txBody>
          <a:bodyPr>
            <a:noAutofit/>
          </a:bodyPr>
          <a:lstStyle/>
          <a:p>
            <a:r>
              <a:rPr lang="en-US" sz="5400">
                <a:ln>
                  <a:solidFill>
                    <a:schemeClr val="bg1"/>
                  </a:solidFill>
                </a:ln>
                <a:solidFill>
                  <a:schemeClr val="tx1"/>
                </a:solidFill>
                <a:latin typeface="+mn-lt"/>
                <a:cs typeface="Narkisim"/>
              </a:rPr>
              <a:t>Today's Presenters</a:t>
            </a:r>
          </a:p>
        </p:txBody>
      </p:sp>
    </p:spTree>
    <p:extLst>
      <p:ext uri="{BB962C8B-B14F-4D97-AF65-F5344CB8AC3E}">
        <p14:creationId xmlns:p14="http://schemas.microsoft.com/office/powerpoint/2010/main" val="228630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511D7-02F1-B38D-BA89-6EC2609E6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6679AF-6610-84DE-43A4-B0F6772526ED}"/>
              </a:ext>
            </a:extLst>
          </p:cNvPr>
          <p:cNvSpPr>
            <a:spLocks noGrp="1"/>
          </p:cNvSpPr>
          <p:nvPr>
            <p:ph type="title"/>
          </p:nvPr>
        </p:nvSpPr>
        <p:spPr>
          <a:xfrm>
            <a:off x="2165131" y="2246631"/>
            <a:ext cx="7082501" cy="2056751"/>
          </a:xfrm>
          <a:prstGeom prst="roundRect">
            <a:avLst/>
          </a:prstGeom>
          <a:solidFill>
            <a:schemeClr val="tx1"/>
          </a:solidFill>
        </p:spPr>
        <p:txBody>
          <a:bodyPr vert="horz" lIns="91440" tIns="45720" rIns="91440" bIns="45720" rtlCol="0" anchor="ctr">
            <a:normAutofit/>
          </a:bodyPr>
          <a:lstStyle/>
          <a:p>
            <a:r>
              <a:rPr lang="en-US">
                <a:latin typeface="+mn-lt"/>
              </a:rPr>
              <a:t>If you'd prefer to work in a collaborative room, stay in the main session for now</a:t>
            </a:r>
            <a:endParaRPr lang="en-US"/>
          </a:p>
        </p:txBody>
      </p:sp>
    </p:spTree>
    <p:extLst>
      <p:ext uri="{BB962C8B-B14F-4D97-AF65-F5344CB8AC3E}">
        <p14:creationId xmlns:p14="http://schemas.microsoft.com/office/powerpoint/2010/main" val="285265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A22613F8-AB8F-58BB-450A-AD63AA00D167}"/>
              </a:ext>
            </a:extLst>
          </p:cNvPr>
          <p:cNvSpPr>
            <a:spLocks noGrp="1" noRot="1" noMove="1" noResize="1" noEditPoints="1" noAdjustHandles="1" noChangeArrowheads="1" noChangeShapeType="1"/>
          </p:cNvSpPr>
          <p:nvPr/>
        </p:nvSpPr>
        <p:spPr>
          <a:xfrm>
            <a:off x="867906" y="2952343"/>
            <a:ext cx="3107410" cy="953145"/>
          </a:xfrm>
          <a:prstGeom prst="roundRect">
            <a:avLst/>
          </a:prstGeom>
          <a:gradFill>
            <a:gsLst>
              <a:gs pos="0">
                <a:schemeClr val="tx1"/>
              </a:gs>
              <a:gs pos="100000">
                <a:schemeClr val="tx2"/>
              </a:gs>
            </a:gsLst>
            <a:lin ang="3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B2800E4-16F4-4C03-CA7F-B04CEF62F289}"/>
              </a:ext>
            </a:extLst>
          </p:cNvPr>
          <p:cNvSpPr>
            <a:spLocks noGrp="1"/>
          </p:cNvSpPr>
          <p:nvPr>
            <p:ph type="title"/>
          </p:nvPr>
        </p:nvSpPr>
        <p:spPr>
          <a:xfrm>
            <a:off x="633959" y="2287853"/>
            <a:ext cx="3575304" cy="2331720"/>
          </a:xfrm>
        </p:spPr>
        <p:txBody>
          <a:bodyPr>
            <a:normAutofit/>
          </a:bodyPr>
          <a:lstStyle/>
          <a:p>
            <a:r>
              <a:rPr lang="en-US" sz="4800">
                <a:latin typeface="+mn-lt"/>
              </a:rPr>
              <a:t>Objectives</a:t>
            </a:r>
          </a:p>
        </p:txBody>
      </p:sp>
      <p:sp>
        <p:nvSpPr>
          <p:cNvPr id="5" name="Text Placeholder 4">
            <a:extLst>
              <a:ext uri="{FF2B5EF4-FFF2-40B4-BE49-F238E27FC236}">
                <a16:creationId xmlns:a16="http://schemas.microsoft.com/office/drawing/2014/main" id="{0B6F9B83-490C-3390-781C-B483ED3B5FB7}"/>
              </a:ext>
            </a:extLst>
          </p:cNvPr>
          <p:cNvSpPr>
            <a:spLocks noGrp="1"/>
          </p:cNvSpPr>
          <p:nvPr>
            <p:ph sz="quarter" idx="15"/>
          </p:nvPr>
        </p:nvSpPr>
        <p:spPr>
          <a:xfrm>
            <a:off x="5669543" y="393616"/>
            <a:ext cx="5402135" cy="6070600"/>
          </a:xfrm>
        </p:spPr>
        <p:txBody>
          <a:bodyPr>
            <a:normAutofit/>
          </a:bodyPr>
          <a:lstStyle/>
          <a:p>
            <a:r>
              <a:rPr lang="en-US" sz="2800"/>
              <a:t>Learn how to make a </a:t>
            </a:r>
            <a:r>
              <a:rPr lang="en-US" sz="2800" b="1">
                <a:solidFill>
                  <a:schemeClr val="accent5"/>
                </a:solidFill>
              </a:rPr>
              <a:t>Word</a:t>
            </a:r>
            <a:r>
              <a:rPr lang="en-US" sz="2800"/>
              <a:t> document accessible</a:t>
            </a:r>
          </a:p>
          <a:p>
            <a:r>
              <a:rPr lang="en-US" sz="2800"/>
              <a:t>Understand the "</a:t>
            </a:r>
            <a:r>
              <a:rPr lang="en-US" sz="2800" b="1">
                <a:solidFill>
                  <a:schemeClr val="accent5"/>
                </a:solidFill>
              </a:rPr>
              <a:t>why</a:t>
            </a:r>
            <a:r>
              <a:rPr lang="en-US" sz="2800"/>
              <a:t>" behind accessibility rules</a:t>
            </a:r>
          </a:p>
          <a:p>
            <a:r>
              <a:rPr lang="en-US" sz="2800"/>
              <a:t>Practice using the Accessibility </a:t>
            </a:r>
            <a:r>
              <a:rPr lang="en-US" sz="2800" b="1">
                <a:solidFill>
                  <a:schemeClr val="accent5"/>
                </a:solidFill>
              </a:rPr>
              <a:t>Checklist</a:t>
            </a:r>
          </a:p>
        </p:txBody>
      </p:sp>
    </p:spTree>
    <p:extLst>
      <p:ext uri="{BB962C8B-B14F-4D97-AF65-F5344CB8AC3E}">
        <p14:creationId xmlns:p14="http://schemas.microsoft.com/office/powerpoint/2010/main" val="25534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DFE2EB-E85E-8271-3745-DEF147D61343}"/>
              </a:ext>
            </a:extLst>
          </p:cNvPr>
          <p:cNvSpPr>
            <a:spLocks noGrp="1"/>
          </p:cNvSpPr>
          <p:nvPr>
            <p:ph type="title"/>
          </p:nvPr>
        </p:nvSpPr>
        <p:spPr>
          <a:xfrm>
            <a:off x="766435" y="1881409"/>
            <a:ext cx="3621024" cy="2325197"/>
          </a:xfrm>
          <a:prstGeom prst="roundRect">
            <a:avLst/>
          </a:prstGeom>
          <a:solidFill>
            <a:schemeClr val="tx1"/>
          </a:solidFill>
        </p:spPr>
        <p:txBody>
          <a:bodyPr>
            <a:normAutofit/>
          </a:bodyPr>
          <a:lstStyle/>
          <a:p>
            <a:r>
              <a:rPr lang="en-US" sz="4200">
                <a:latin typeface="+mn-lt"/>
              </a:rPr>
              <a:t>Why make accessible documents?</a:t>
            </a:r>
          </a:p>
        </p:txBody>
      </p:sp>
      <p:sp>
        <p:nvSpPr>
          <p:cNvPr id="5" name="Content Placeholder 4">
            <a:extLst>
              <a:ext uri="{FF2B5EF4-FFF2-40B4-BE49-F238E27FC236}">
                <a16:creationId xmlns:a16="http://schemas.microsoft.com/office/drawing/2014/main" id="{12A62475-D8EF-C209-2D24-C02F49DF00BB}"/>
              </a:ext>
            </a:extLst>
          </p:cNvPr>
          <p:cNvSpPr>
            <a:spLocks noGrp="1"/>
          </p:cNvSpPr>
          <p:nvPr>
            <p:ph sz="quarter" idx="15"/>
          </p:nvPr>
        </p:nvSpPr>
        <p:spPr>
          <a:xfrm>
            <a:off x="6410740" y="219964"/>
            <a:ext cx="5567386" cy="6070600"/>
          </a:xfrm>
        </p:spPr>
        <p:txBody>
          <a:bodyPr>
            <a:normAutofit/>
          </a:bodyPr>
          <a:lstStyle/>
          <a:p>
            <a:pPr marL="285750" indent="-285750">
              <a:buChar char="•"/>
            </a:pPr>
            <a:r>
              <a:rPr lang="en-US" sz="2800" b="0"/>
              <a:t>It supports most of your students</a:t>
            </a:r>
          </a:p>
          <a:p>
            <a:pPr marL="285750" indent="-285750">
              <a:buFont typeface="Arial" panose="020B0604020202020204" pitchFamily="34" charset="0"/>
              <a:buChar char="•"/>
            </a:pPr>
            <a:r>
              <a:rPr lang="en-US" sz="2800" b="0"/>
              <a:t>Disabilities are common</a:t>
            </a:r>
          </a:p>
          <a:p>
            <a:pPr marL="285750" indent="-285750">
              <a:buChar char="•"/>
            </a:pPr>
            <a:r>
              <a:rPr lang="en-US" sz="2800" b="0"/>
              <a:t>Improves retention</a:t>
            </a:r>
          </a:p>
          <a:p>
            <a:pPr marL="285750" indent="-285750">
              <a:buChar char="•"/>
            </a:pPr>
            <a:r>
              <a:rPr lang="en-US" sz="2800" b="0"/>
              <a:t>Saves time in the long run</a:t>
            </a:r>
          </a:p>
          <a:p>
            <a:pPr marL="285750" indent="-285750">
              <a:buChar char="•"/>
            </a:pPr>
            <a:r>
              <a:rPr lang="en-US" sz="2800" b="0"/>
              <a:t>Inclusive environment</a:t>
            </a:r>
          </a:p>
          <a:p>
            <a:pPr marL="285750" indent="-285750">
              <a:buChar char="•"/>
            </a:pPr>
            <a:r>
              <a:rPr lang="en-US" sz="2800" b="0"/>
              <a:t>It's the law</a:t>
            </a:r>
          </a:p>
        </p:txBody>
      </p:sp>
    </p:spTree>
    <p:extLst>
      <p:ext uri="{BB962C8B-B14F-4D97-AF65-F5344CB8AC3E}">
        <p14:creationId xmlns:p14="http://schemas.microsoft.com/office/powerpoint/2010/main" val="353303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F57C2C3-8C22-4BA2-BC39-15553037AA3D}"/>
              </a:ext>
            </a:extLst>
          </p:cNvPr>
          <p:cNvSpPr>
            <a:spLocks noGrp="1" noRot="1" noMove="1" noResize="1" noEditPoints="1" noAdjustHandles="1" noChangeArrowheads="1" noChangeShapeType="1"/>
          </p:cNvSpPr>
          <p:nvPr/>
        </p:nvSpPr>
        <p:spPr>
          <a:xfrm>
            <a:off x="2216726" y="2466114"/>
            <a:ext cx="7232073" cy="1985818"/>
          </a:xfrm>
          <a:prstGeom prst="roundRect">
            <a:avLst/>
          </a:prstGeom>
          <a:gradFill>
            <a:gsLst>
              <a:gs pos="0">
                <a:schemeClr val="tx1"/>
              </a:gs>
              <a:gs pos="100000">
                <a:schemeClr val="tx2"/>
              </a:gs>
            </a:gsLst>
            <a:lin ang="3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062AEB26-71FF-4095-78AC-52B9E8A3BCE0}"/>
              </a:ext>
            </a:extLst>
          </p:cNvPr>
          <p:cNvSpPr>
            <a:spLocks noGrp="1"/>
          </p:cNvSpPr>
          <p:nvPr>
            <p:ph type="body" sz="quarter" idx="13"/>
          </p:nvPr>
        </p:nvSpPr>
        <p:spPr>
          <a:xfrm>
            <a:off x="3043793" y="3608298"/>
            <a:ext cx="5578635" cy="949325"/>
          </a:xfrm>
        </p:spPr>
        <p:txBody>
          <a:bodyPr vert="horz" lIns="91440" tIns="45720" rIns="91440" bIns="45720" rtlCol="0" anchor="t">
            <a:normAutofit/>
          </a:bodyPr>
          <a:lstStyle/>
          <a:p>
            <a:r>
              <a:rPr lang="en-US" sz="2400"/>
              <a:t>Grace's woeful accessibility as a teacher</a:t>
            </a:r>
          </a:p>
          <a:p>
            <a:endParaRPr lang="en-US"/>
          </a:p>
        </p:txBody>
      </p:sp>
      <p:sp>
        <p:nvSpPr>
          <p:cNvPr id="6" name="Title 5">
            <a:extLst>
              <a:ext uri="{FF2B5EF4-FFF2-40B4-BE49-F238E27FC236}">
                <a16:creationId xmlns:a16="http://schemas.microsoft.com/office/drawing/2014/main" id="{F54722E1-DC3F-7BE5-7E67-22CDD364873C}"/>
              </a:ext>
            </a:extLst>
          </p:cNvPr>
          <p:cNvSpPr>
            <a:spLocks noGrp="1"/>
          </p:cNvSpPr>
          <p:nvPr>
            <p:ph type="title"/>
          </p:nvPr>
        </p:nvSpPr>
        <p:spPr>
          <a:xfrm>
            <a:off x="2216725" y="1413738"/>
            <a:ext cx="7232073" cy="2194560"/>
          </a:xfrm>
        </p:spPr>
        <p:txBody>
          <a:bodyPr>
            <a:normAutofit/>
          </a:bodyPr>
          <a:lstStyle/>
          <a:p>
            <a:r>
              <a:rPr lang="en-US" sz="4600">
                <a:latin typeface="+mn-lt"/>
              </a:rPr>
              <a:t>Normalize not knowing </a:t>
            </a:r>
            <a:r>
              <a:rPr lang="en-US" sz="4600" i="1">
                <a:latin typeface="+mn-lt"/>
              </a:rPr>
              <a:t>yet</a:t>
            </a:r>
          </a:p>
        </p:txBody>
      </p:sp>
    </p:spTree>
    <p:extLst>
      <p:ext uri="{BB962C8B-B14F-4D97-AF65-F5344CB8AC3E}">
        <p14:creationId xmlns:p14="http://schemas.microsoft.com/office/powerpoint/2010/main" val="173365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6F270-4CF0-941F-5DCA-2415BD56499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6E0E298-0B0D-5FBA-F299-B0BAF2199CD5}"/>
              </a:ext>
            </a:extLst>
          </p:cNvPr>
          <p:cNvSpPr>
            <a:spLocks noGrp="1"/>
          </p:cNvSpPr>
          <p:nvPr>
            <p:ph type="title"/>
          </p:nvPr>
        </p:nvSpPr>
        <p:spPr>
          <a:xfrm>
            <a:off x="2946627" y="2052976"/>
            <a:ext cx="5372655" cy="1376140"/>
          </a:xfrm>
          <a:prstGeom prst="rect">
            <a:avLst/>
          </a:prstGeom>
          <a:solidFill>
            <a:schemeClr val="tx1"/>
          </a:solidFill>
        </p:spPr>
        <p:txBody>
          <a:bodyPr/>
          <a:lstStyle/>
          <a:p>
            <a:r>
              <a:rPr lang="en-US">
                <a:latin typeface="+mn-lt"/>
              </a:rPr>
              <a:t>Remediating an existing Word document</a:t>
            </a:r>
          </a:p>
        </p:txBody>
      </p:sp>
      <p:sp>
        <p:nvSpPr>
          <p:cNvPr id="7" name="Text Placeholder 6">
            <a:extLst>
              <a:ext uri="{FF2B5EF4-FFF2-40B4-BE49-F238E27FC236}">
                <a16:creationId xmlns:a16="http://schemas.microsoft.com/office/drawing/2014/main" id="{9435548F-3A29-5103-E77D-082845C91A47}"/>
              </a:ext>
            </a:extLst>
          </p:cNvPr>
          <p:cNvSpPr>
            <a:spLocks noGrp="1"/>
          </p:cNvSpPr>
          <p:nvPr>
            <p:ph type="body" sz="quarter" idx="13"/>
          </p:nvPr>
        </p:nvSpPr>
        <p:spPr>
          <a:xfrm>
            <a:off x="2944368" y="3429116"/>
            <a:ext cx="5367528" cy="1122945"/>
          </a:xfrm>
          <a:solidFill>
            <a:schemeClr val="tx1"/>
          </a:solidFill>
        </p:spPr>
        <p:txBody>
          <a:bodyPr vert="horz" lIns="91440" tIns="45720" rIns="91440" bIns="45720" rtlCol="0" anchor="t">
            <a:normAutofit/>
          </a:bodyPr>
          <a:lstStyle/>
          <a:p>
            <a:r>
              <a:rPr lang="en-US"/>
              <a:t>Using the </a:t>
            </a:r>
            <a:r>
              <a:rPr lang="en-US">
                <a:hlinkClick r:id="rId3"/>
              </a:rPr>
              <a:t>Word Accessibility Checklist</a:t>
            </a:r>
          </a:p>
          <a:p>
            <a:r>
              <a:rPr lang="en-US"/>
              <a:t>And this </a:t>
            </a:r>
            <a:r>
              <a:rPr lang="en-US">
                <a:hlinkClick r:id="rId4"/>
              </a:rPr>
              <a:t>Sample Syllabus</a:t>
            </a:r>
          </a:p>
          <a:p>
            <a:endParaRPr lang="en-US"/>
          </a:p>
        </p:txBody>
      </p:sp>
    </p:spTree>
    <p:extLst>
      <p:ext uri="{BB962C8B-B14F-4D97-AF65-F5344CB8AC3E}">
        <p14:creationId xmlns:p14="http://schemas.microsoft.com/office/powerpoint/2010/main" val="64904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650879B9-B182-5C73-83DD-D8B938DF6FDB}"/>
              </a:ext>
            </a:extLst>
          </p:cNvPr>
          <p:cNvSpPr>
            <a:spLocks noGrp="1" noRot="1" noMove="1" noResize="1" noEditPoints="1" noAdjustHandles="1" noChangeArrowheads="1" noChangeShapeType="1"/>
          </p:cNvSpPr>
          <p:nvPr/>
        </p:nvSpPr>
        <p:spPr>
          <a:xfrm>
            <a:off x="2743206" y="1145312"/>
            <a:ext cx="5578764" cy="4498109"/>
          </a:xfrm>
          <a:prstGeom prst="roundRect">
            <a:avLst/>
          </a:prstGeom>
          <a:gradFill>
            <a:gsLst>
              <a:gs pos="0">
                <a:schemeClr val="tx1"/>
              </a:gs>
              <a:gs pos="100000">
                <a:schemeClr val="tx2"/>
              </a:gs>
            </a:gsLst>
            <a:lin ang="3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062AEB26-71FF-4095-78AC-52B9E8A3BCE0}"/>
              </a:ext>
            </a:extLst>
          </p:cNvPr>
          <p:cNvSpPr>
            <a:spLocks noGrp="1"/>
          </p:cNvSpPr>
          <p:nvPr>
            <p:ph type="body" sz="quarter" idx="13"/>
          </p:nvPr>
        </p:nvSpPr>
        <p:spPr>
          <a:xfrm>
            <a:off x="2863565" y="4448375"/>
            <a:ext cx="5338046" cy="949325"/>
          </a:xfrm>
        </p:spPr>
        <p:txBody>
          <a:bodyPr vert="horz" lIns="91440" tIns="45720" rIns="91440" bIns="45720" rtlCol="0" anchor="t">
            <a:normAutofit/>
          </a:bodyPr>
          <a:lstStyle/>
          <a:p>
            <a:r>
              <a:rPr lang="en-US" sz="2400"/>
              <a:t>Let’s go over accessibility features that apply across all programs.</a:t>
            </a:r>
          </a:p>
          <a:p>
            <a:endParaRPr lang="en-US"/>
          </a:p>
        </p:txBody>
      </p:sp>
      <p:sp>
        <p:nvSpPr>
          <p:cNvPr id="6" name="Title 5">
            <a:extLst>
              <a:ext uri="{FF2B5EF4-FFF2-40B4-BE49-F238E27FC236}">
                <a16:creationId xmlns:a16="http://schemas.microsoft.com/office/drawing/2014/main" id="{F54722E1-DC3F-7BE5-7E67-22CDD364873C}"/>
              </a:ext>
            </a:extLst>
          </p:cNvPr>
          <p:cNvSpPr>
            <a:spLocks noGrp="1"/>
          </p:cNvSpPr>
          <p:nvPr>
            <p:ph type="title"/>
          </p:nvPr>
        </p:nvSpPr>
        <p:spPr>
          <a:xfrm>
            <a:off x="4193194" y="2253815"/>
            <a:ext cx="3242079" cy="2194560"/>
          </a:xfrm>
        </p:spPr>
        <p:txBody>
          <a:bodyPr>
            <a:normAutofit fontScale="90000"/>
          </a:bodyPr>
          <a:lstStyle/>
          <a:p>
            <a:pPr algn="l"/>
            <a:r>
              <a:rPr lang="en-US" sz="4800">
                <a:solidFill>
                  <a:schemeClr val="accent2">
                    <a:lumMod val="20000"/>
                    <a:lumOff val="80000"/>
                  </a:schemeClr>
                </a:solidFill>
                <a:latin typeface="+mn-lt"/>
              </a:rPr>
              <a:t>L</a:t>
            </a:r>
            <a:r>
              <a:rPr lang="en-US" sz="4800" b="0">
                <a:latin typeface="+mn-lt"/>
              </a:rPr>
              <a:t>inks</a:t>
            </a:r>
            <a:br>
              <a:rPr lang="en-US" sz="4800">
                <a:latin typeface="+mn-lt"/>
              </a:rPr>
            </a:br>
            <a:r>
              <a:rPr lang="en-US" sz="4800">
                <a:solidFill>
                  <a:schemeClr val="accent2">
                    <a:lumMod val="20000"/>
                    <a:lumOff val="80000"/>
                  </a:schemeClr>
                </a:solidFill>
                <a:latin typeface="+mn-lt"/>
              </a:rPr>
              <a:t>I</a:t>
            </a:r>
            <a:r>
              <a:rPr lang="en-US" sz="4800" b="0">
                <a:latin typeface="+mn-lt"/>
              </a:rPr>
              <a:t>mages</a:t>
            </a:r>
            <a:br>
              <a:rPr lang="en-US" sz="4800">
                <a:latin typeface="+mn-lt"/>
              </a:rPr>
            </a:br>
            <a:r>
              <a:rPr lang="en-US" sz="4800">
                <a:solidFill>
                  <a:schemeClr val="accent2">
                    <a:lumMod val="20000"/>
                    <a:lumOff val="80000"/>
                  </a:schemeClr>
                </a:solidFill>
                <a:latin typeface="+mn-lt"/>
              </a:rPr>
              <a:t>S</a:t>
            </a:r>
            <a:r>
              <a:rPr lang="en-US" sz="4800" b="0">
                <a:latin typeface="+mn-lt"/>
              </a:rPr>
              <a:t>tructure</a:t>
            </a:r>
            <a:br>
              <a:rPr lang="en-US" sz="4800">
                <a:latin typeface="+mn-lt"/>
              </a:rPr>
            </a:br>
            <a:r>
              <a:rPr lang="en-US" sz="4800">
                <a:solidFill>
                  <a:schemeClr val="accent2">
                    <a:lumMod val="20000"/>
                    <a:lumOff val="80000"/>
                  </a:schemeClr>
                </a:solidFill>
                <a:latin typeface="+mn-lt"/>
              </a:rPr>
              <a:t>T</a:t>
            </a:r>
            <a:r>
              <a:rPr lang="en-US" sz="4800" b="0">
                <a:latin typeface="+mn-lt"/>
              </a:rPr>
              <a:t>ables</a:t>
            </a:r>
            <a:br>
              <a:rPr lang="en-US" sz="4800">
                <a:latin typeface="+mn-lt"/>
              </a:rPr>
            </a:br>
            <a:r>
              <a:rPr lang="en-US" sz="4800">
                <a:solidFill>
                  <a:schemeClr val="accent2">
                    <a:lumMod val="20000"/>
                    <a:lumOff val="80000"/>
                  </a:schemeClr>
                </a:solidFill>
                <a:latin typeface="+mn-lt"/>
              </a:rPr>
              <a:t>S</a:t>
            </a:r>
            <a:r>
              <a:rPr lang="en-US" sz="4800" b="0">
                <a:latin typeface="+mn-lt"/>
              </a:rPr>
              <a:t>upplements</a:t>
            </a:r>
          </a:p>
        </p:txBody>
      </p:sp>
    </p:spTree>
    <p:extLst>
      <p:ext uri="{BB962C8B-B14F-4D97-AF65-F5344CB8AC3E}">
        <p14:creationId xmlns:p14="http://schemas.microsoft.com/office/powerpoint/2010/main" val="287277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een checkmark indicating that you should use descriptive links">
            <a:extLst>
              <a:ext uri="{FF2B5EF4-FFF2-40B4-BE49-F238E27FC236}">
                <a16:creationId xmlns:a16="http://schemas.microsoft.com/office/drawing/2014/main" id="{F9A2692B-E30C-9D02-BEB7-30B518AB045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259419" y="4746567"/>
            <a:ext cx="1183316" cy="1183316"/>
          </a:xfrm>
          <a:prstGeom prst="rect">
            <a:avLst/>
          </a:prstGeom>
          <a:noFill/>
          <a:extLst>
            <a:ext uri="{909E8E84-426E-40DD-AFC4-6F175D3DCCD1}">
              <a14:hiddenFill xmlns:a14="http://schemas.microsoft.com/office/drawing/2010/main">
                <a:solidFill>
                  <a:srgbClr val="FFFFFF"/>
                </a:solidFill>
              </a14:hiddenFill>
            </a:ext>
          </a:extLst>
        </p:spPr>
      </p:pic>
      <p:sp>
        <p:nvSpPr>
          <p:cNvPr id="4" name="Multiply 3" descr="Red X indicating that you should not use raw links">
            <a:extLst>
              <a:ext uri="{FF2B5EF4-FFF2-40B4-BE49-F238E27FC236}">
                <a16:creationId xmlns:a16="http://schemas.microsoft.com/office/drawing/2014/main" id="{108A4E5D-FFD5-D9F6-4F5C-CB1C51295945}"/>
              </a:ext>
            </a:extLst>
          </p:cNvPr>
          <p:cNvSpPr>
            <a:spLocks noGrp="1" noRot="1" noMove="1" noResize="1" noEditPoints="1" noAdjustHandles="1" noChangeArrowheads="1" noChangeShapeType="1"/>
          </p:cNvSpPr>
          <p:nvPr/>
        </p:nvSpPr>
        <p:spPr>
          <a:xfrm>
            <a:off x="3123626" y="2409319"/>
            <a:ext cx="1439916" cy="1597573"/>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09BE5F-41F5-CA75-8826-C911C57A5BD7}"/>
              </a:ext>
            </a:extLst>
          </p:cNvPr>
          <p:cNvSpPr>
            <a:spLocks noGrp="1"/>
          </p:cNvSpPr>
          <p:nvPr>
            <p:ph sz="quarter" idx="17"/>
          </p:nvPr>
        </p:nvSpPr>
        <p:spPr>
          <a:xfrm>
            <a:off x="4317822" y="1662383"/>
            <a:ext cx="7069909" cy="4689019"/>
          </a:xfrm>
        </p:spPr>
        <p:txBody>
          <a:bodyPr>
            <a:normAutofit lnSpcReduction="10000"/>
          </a:bodyPr>
          <a:lstStyle/>
          <a:p>
            <a:pPr>
              <a:spcBef>
                <a:spcPts val="500"/>
              </a:spcBef>
              <a:buFont typeface="Courier New,monospace" panose="020B0604020202020204" pitchFamily="34" charset="0"/>
              <a:buChar char="o"/>
            </a:pPr>
            <a:endParaRPr lang="en-US" sz="2400">
              <a:solidFill>
                <a:srgbClr val="000000"/>
              </a:solidFill>
              <a:latin typeface="Calibri"/>
              <a:ea typeface="Calibri"/>
              <a:cs typeface="Calibri"/>
            </a:endParaRPr>
          </a:p>
          <a:p>
            <a:pPr>
              <a:spcBef>
                <a:spcPts val="500"/>
              </a:spcBef>
              <a:buFont typeface="Courier New,monospace" panose="020B0604020202020204" pitchFamily="34" charset="0"/>
              <a:buChar char="o"/>
            </a:pPr>
            <a:r>
              <a:rPr lang="en-US" sz="2400" b="1">
                <a:solidFill>
                  <a:srgbClr val="000000"/>
                </a:solidFill>
                <a:latin typeface="Calibri"/>
                <a:ea typeface="Calibri"/>
                <a:cs typeface="Calibri"/>
              </a:rPr>
              <a:t>Raw links are not accessible</a:t>
            </a:r>
            <a:r>
              <a:rPr lang="en-US" sz="2400">
                <a:solidFill>
                  <a:srgbClr val="000000"/>
                </a:solidFill>
                <a:latin typeface="Calibri"/>
                <a:ea typeface="Calibri"/>
                <a:cs typeface="Calibri"/>
              </a:rPr>
              <a:t>: </a:t>
            </a:r>
            <a:br>
              <a:rPr lang="en-US" sz="2400">
                <a:solidFill>
                  <a:srgbClr val="000000"/>
                </a:solidFill>
                <a:latin typeface="Calibri"/>
                <a:ea typeface="Calibri"/>
                <a:cs typeface="Calibri"/>
              </a:rPr>
            </a:br>
            <a:br>
              <a:rPr lang="en-US" sz="2400">
                <a:solidFill>
                  <a:srgbClr val="000000"/>
                </a:solidFill>
                <a:latin typeface="Calibri"/>
                <a:ea typeface="Calibri"/>
                <a:cs typeface="Calibri"/>
              </a:rPr>
            </a:br>
            <a:r>
              <a:rPr lang="en-US" sz="2400">
                <a:solidFill>
                  <a:srgbClr val="000000"/>
                </a:solidFill>
                <a:latin typeface="Calibri"/>
                <a:ea typeface="Calibri"/>
                <a:cs typeface="Calibri"/>
              </a:rPr>
              <a:t>Use the accessibility checklist at this link: </a:t>
            </a:r>
            <a:r>
              <a:rPr lang="en-US" sz="2400">
                <a:solidFill>
                  <a:srgbClr val="000000"/>
                </a:solidFill>
                <a:latin typeface="Calibri"/>
                <a:ea typeface="Calibri"/>
                <a:cs typeface="Calibri"/>
                <a:hlinkClick r:id="rId4"/>
              </a:rPr>
              <a:t>https://teaching.unl.edu/resources/accessibility-and-universal-design-learning/checklist/</a:t>
            </a:r>
            <a:r>
              <a:rPr lang="en-US" sz="2400">
                <a:solidFill>
                  <a:srgbClr val="000000"/>
                </a:solidFill>
                <a:latin typeface="Calibri"/>
                <a:ea typeface="Calibri"/>
                <a:cs typeface="Calibri"/>
              </a:rPr>
              <a:t> </a:t>
            </a:r>
            <a:br>
              <a:rPr lang="en-US" sz="2400">
                <a:solidFill>
                  <a:srgbClr val="000000"/>
                </a:solidFill>
                <a:latin typeface="Calibri"/>
                <a:ea typeface="Calibri"/>
                <a:cs typeface="Calibri"/>
              </a:rPr>
            </a:br>
            <a:endParaRPr lang="en-US" sz="2400">
              <a:solidFill>
                <a:srgbClr val="000000"/>
              </a:solidFill>
              <a:latin typeface="Calibri"/>
              <a:ea typeface="Calibri"/>
              <a:cs typeface="Calibri"/>
            </a:endParaRPr>
          </a:p>
          <a:p>
            <a:pPr>
              <a:spcBef>
                <a:spcPts val="500"/>
              </a:spcBef>
              <a:buFont typeface="Courier New,monospace" panose="020B0604020202020204" pitchFamily="34" charset="0"/>
              <a:buChar char="o"/>
            </a:pPr>
            <a:r>
              <a:rPr lang="en-US" sz="2400" b="1">
                <a:solidFill>
                  <a:srgbClr val="000000"/>
                </a:solidFill>
                <a:latin typeface="Calibri"/>
                <a:ea typeface="Calibri"/>
                <a:cs typeface="Calibri"/>
              </a:rPr>
              <a:t>Descriptive link are accessible</a:t>
            </a:r>
            <a:r>
              <a:rPr lang="en-US" sz="2400">
                <a:solidFill>
                  <a:srgbClr val="000000"/>
                </a:solidFill>
                <a:latin typeface="Calibri"/>
                <a:ea typeface="Calibri"/>
                <a:cs typeface="Calibri"/>
              </a:rPr>
              <a:t>: </a:t>
            </a:r>
            <a:br>
              <a:rPr lang="en-US" sz="2400">
                <a:solidFill>
                  <a:srgbClr val="000000"/>
                </a:solidFill>
                <a:latin typeface="Calibri"/>
                <a:ea typeface="Calibri"/>
                <a:cs typeface="Calibri"/>
              </a:rPr>
            </a:br>
            <a:br>
              <a:rPr lang="en-US" sz="2400">
                <a:solidFill>
                  <a:srgbClr val="000000"/>
                </a:solidFill>
                <a:latin typeface="Calibri"/>
                <a:ea typeface="Calibri"/>
                <a:cs typeface="Calibri"/>
              </a:rPr>
            </a:br>
            <a:r>
              <a:rPr lang="en-US" sz="2400">
                <a:solidFill>
                  <a:srgbClr val="000000"/>
                </a:solidFill>
                <a:latin typeface="Calibri"/>
                <a:ea typeface="Calibri"/>
                <a:cs typeface="Calibri"/>
              </a:rPr>
              <a:t>Use an </a:t>
            </a:r>
            <a:r>
              <a:rPr lang="en-US" sz="2400">
                <a:solidFill>
                  <a:srgbClr val="0070C0"/>
                </a:solidFill>
                <a:latin typeface="Calibri"/>
                <a:ea typeface="Calibri"/>
                <a:cs typeface="Calibri"/>
                <a:hlinkClick r:id="rId4">
                  <a:extLst>
                    <a:ext uri="{A12FA001-AC4F-418D-AE19-62706E023703}">
                      <ahyp:hlinkClr xmlns:ahyp="http://schemas.microsoft.com/office/drawing/2018/hyperlinkcolor" val="tx"/>
                    </a:ext>
                  </a:extLst>
                </a:hlinkClick>
              </a:rPr>
              <a:t>Accessibility checklist</a:t>
            </a:r>
            <a:r>
              <a:rPr lang="en-US" sz="2400">
                <a:solidFill>
                  <a:srgbClr val="0070C0"/>
                </a:solidFill>
                <a:latin typeface="Calibri"/>
                <a:ea typeface="Calibri"/>
                <a:cs typeface="Calibri"/>
              </a:rPr>
              <a:t> </a:t>
            </a:r>
            <a:r>
              <a:rPr lang="en-US" sz="2400">
                <a:solidFill>
                  <a:srgbClr val="000000"/>
                </a:solidFill>
                <a:latin typeface="Calibri"/>
                <a:ea typeface="Calibri"/>
                <a:cs typeface="Calibri"/>
              </a:rPr>
              <a:t>to see if a document is accessible.</a:t>
            </a:r>
          </a:p>
          <a:p>
            <a:pPr lvl="1">
              <a:spcBef>
                <a:spcPts val="500"/>
              </a:spcBef>
              <a:buFont typeface="Courier New,monospace" panose="020B0604020202020204" pitchFamily="34" charset="0"/>
              <a:buChar char="o"/>
            </a:pPr>
            <a:endParaRPr lang="en-US" sz="2200">
              <a:solidFill>
                <a:srgbClr val="0070C0"/>
              </a:solidFill>
              <a:latin typeface="Calibri"/>
              <a:ea typeface="Calibri"/>
              <a:cs typeface="Calibri"/>
            </a:endParaRPr>
          </a:p>
        </p:txBody>
      </p:sp>
      <p:sp>
        <p:nvSpPr>
          <p:cNvPr id="2" name="Title 1">
            <a:extLst>
              <a:ext uri="{FF2B5EF4-FFF2-40B4-BE49-F238E27FC236}">
                <a16:creationId xmlns:a16="http://schemas.microsoft.com/office/drawing/2014/main" id="{441A9B09-9D50-3519-1DCE-D1A8DA331FA7}"/>
              </a:ext>
            </a:extLst>
          </p:cNvPr>
          <p:cNvSpPr>
            <a:spLocks noGrp="1"/>
          </p:cNvSpPr>
          <p:nvPr>
            <p:ph type="title"/>
          </p:nvPr>
        </p:nvSpPr>
        <p:spPr>
          <a:xfrm>
            <a:off x="3283595" y="582273"/>
            <a:ext cx="8050923" cy="1435608"/>
          </a:xfrm>
        </p:spPr>
        <p:txBody>
          <a:bodyPr>
            <a:normAutofit fontScale="90000"/>
          </a:bodyPr>
          <a:lstStyle/>
          <a:p>
            <a:r>
              <a:rPr lang="en-US" sz="4800">
                <a:latin typeface="+mn-lt"/>
                <a:cs typeface="Narkisim"/>
              </a:rPr>
              <a:t>L is for Links. Use descriptive links.  </a:t>
            </a:r>
          </a:p>
        </p:txBody>
      </p:sp>
    </p:spTree>
    <p:extLst>
      <p:ext uri="{BB962C8B-B14F-4D97-AF65-F5344CB8AC3E}">
        <p14:creationId xmlns:p14="http://schemas.microsoft.com/office/powerpoint/2010/main" val="156775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88B24-63EE-5602-3A53-5ECAF1CC8AB9}"/>
            </a:ext>
          </a:extLst>
        </p:cNvPr>
        <p:cNvGrpSpPr/>
        <p:nvPr/>
      </p:nvGrpSpPr>
      <p:grpSpPr>
        <a:xfrm>
          <a:off x="0" y="0"/>
          <a:ext cx="0" cy="0"/>
          <a:chOff x="0" y="0"/>
          <a:chExt cx="0" cy="0"/>
        </a:xfrm>
      </p:grpSpPr>
      <p:pic>
        <p:nvPicPr>
          <p:cNvPr id="7" name="Content Placeholder 6" descr="This is a screen shot of adding alternative text to an image in a Microsoft Word document. The Alt Text panel is open on the right and the image is on the left. The image is a meme of a yellow and very round pope. The text says “Humans: *exists,* Philosophizers: y tho”">
            <a:extLst>
              <a:ext uri="{FF2B5EF4-FFF2-40B4-BE49-F238E27FC236}">
                <a16:creationId xmlns:a16="http://schemas.microsoft.com/office/drawing/2014/main" id="{1C943734-5262-01C6-6D08-B9628FFCD1CC}"/>
              </a:ext>
            </a:extLst>
          </p:cNvPr>
          <p:cNvPicPr>
            <a:picLocks noGrp="1" noChangeAspect="1"/>
          </p:cNvPicPr>
          <p:nvPr>
            <p:ph sz="quarter" idx="17"/>
          </p:nvPr>
        </p:nvPicPr>
        <p:blipFill>
          <a:blip r:embed="rId3"/>
          <a:stretch>
            <a:fillRect/>
          </a:stretch>
        </p:blipFill>
        <p:spPr>
          <a:xfrm>
            <a:off x="1624918" y="884515"/>
            <a:ext cx="9989274" cy="5973485"/>
          </a:xfrm>
          <a:prstGeom prst="rect">
            <a:avLst/>
          </a:prstGeom>
        </p:spPr>
      </p:pic>
      <p:sp>
        <p:nvSpPr>
          <p:cNvPr id="2" name="Title 1">
            <a:extLst>
              <a:ext uri="{FF2B5EF4-FFF2-40B4-BE49-F238E27FC236}">
                <a16:creationId xmlns:a16="http://schemas.microsoft.com/office/drawing/2014/main" id="{2D879807-D549-841C-537C-1C67F4900770}"/>
              </a:ext>
            </a:extLst>
          </p:cNvPr>
          <p:cNvSpPr>
            <a:spLocks noGrp="1"/>
          </p:cNvSpPr>
          <p:nvPr>
            <p:ph type="title"/>
          </p:nvPr>
        </p:nvSpPr>
        <p:spPr>
          <a:xfrm>
            <a:off x="94594" y="-324612"/>
            <a:ext cx="12297103" cy="1435608"/>
          </a:xfrm>
        </p:spPr>
        <p:txBody>
          <a:bodyPr>
            <a:normAutofit/>
          </a:bodyPr>
          <a:lstStyle/>
          <a:p>
            <a:pPr algn="ctr"/>
            <a:r>
              <a:rPr lang="en-US" sz="4800">
                <a:latin typeface="+mn-lt"/>
                <a:cs typeface="Narkisim"/>
              </a:rPr>
              <a:t>I is for images. Add alt text to your images.</a:t>
            </a:r>
            <a:endParaRPr lang="en-US" sz="4800">
              <a:latin typeface="+mn-lt"/>
            </a:endParaRPr>
          </a:p>
        </p:txBody>
      </p:sp>
    </p:spTree>
    <p:extLst>
      <p:ext uri="{BB962C8B-B14F-4D97-AF65-F5344CB8AC3E}">
        <p14:creationId xmlns:p14="http://schemas.microsoft.com/office/powerpoint/2010/main" val="4124632629"/>
      </p:ext>
    </p:extLst>
  </p:cSld>
  <p:clrMapOvr>
    <a:masterClrMapping/>
  </p:clrMapOvr>
</p:sld>
</file>

<file path=ppt/theme/theme1.xml><?xml version="1.0" encoding="utf-8"?>
<a:theme xmlns:a="http://schemas.openxmlformats.org/drawingml/2006/main" name="Custom">
  <a:themeElements>
    <a:clrScheme name="Custom 415">
      <a:dk1>
        <a:srgbClr val="3B3B3B"/>
      </a:dk1>
      <a:lt1>
        <a:sysClr val="window" lastClr="FFFFFF"/>
      </a:lt1>
      <a:dk2>
        <a:srgbClr val="262626"/>
      </a:dk2>
      <a:lt2>
        <a:srgbClr val="C07400"/>
      </a:lt2>
      <a:accent1>
        <a:srgbClr val="005CC9"/>
      </a:accent1>
      <a:accent2>
        <a:srgbClr val="008EDC"/>
      </a:accent2>
      <a:accent3>
        <a:srgbClr val="3DA800"/>
      </a:accent3>
      <a:accent4>
        <a:srgbClr val="7030A0"/>
      </a:accent4>
      <a:accent5>
        <a:srgbClr val="B92AD6"/>
      </a:accent5>
      <a:accent6>
        <a:srgbClr val="1F7100"/>
      </a:accent6>
      <a:hlink>
        <a:srgbClr val="D30F00"/>
      </a:hlink>
      <a:folHlink>
        <a:srgbClr val="D30F00"/>
      </a:folHlink>
    </a:clrScheme>
    <a:fontScheme name="Custom 2">
      <a:majorFont>
        <a:latin typeface="Narkisim"/>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gs>
            <a:gs pos="100000">
              <a:schemeClr val="tx2"/>
            </a:gs>
          </a:gsLst>
          <a:lin ang="36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66931380_win32_KB_V5" id="{1B786C8D-2177-4A5A-9718-032A412214C6}" vid="{EA647B36-C19D-492E-9711-2F7B3523F3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f95fab1-0ea6-4a71-bce3-ea2ad13f20f7" xsi:nil="true"/>
    <MediaServiceKeyPoints xmlns="4c81ae23-2a3e-4703-b91f-d21f66d3c64b" xsi:nil="true"/>
    <ShareLinkforanyoneinorg xmlns="4c81ae23-2a3e-4703-b91f-d21f66d3c64b">
      <Url xsi:nil="true"/>
      <Description xsi:nil="true"/>
    </ShareLinkforanyoneinorg>
    <lcf76f155ced4ddcb4097134ff3c332f xmlns="4c81ae23-2a3e-4703-b91f-d21f66d3c64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DB98E712899C41B829B825E24473E2" ma:contentTypeVersion="19" ma:contentTypeDescription="Create a new document." ma:contentTypeScope="" ma:versionID="a425add54988c2b742b386f118de571c">
  <xsd:schema xmlns:xsd="http://www.w3.org/2001/XMLSchema" xmlns:xs="http://www.w3.org/2001/XMLSchema" xmlns:p="http://schemas.microsoft.com/office/2006/metadata/properties" xmlns:ns2="4c81ae23-2a3e-4703-b91f-d21f66d3c64b" xmlns:ns3="df95fab1-0ea6-4a71-bce3-ea2ad13f20f7" targetNamespace="http://schemas.microsoft.com/office/2006/metadata/properties" ma:root="true" ma:fieldsID="0bfa955be9fa65529120ce59e48b2ce2" ns2:_="" ns3:_="">
    <xsd:import namespace="4c81ae23-2a3e-4703-b91f-d21f66d3c64b"/>
    <xsd:import namespace="df95fab1-0ea6-4a71-bce3-ea2ad13f20f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ShareLinkforanyoneinorg"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81ae23-2a3e-4703-b91f-d21f66d3c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ShareLinkforanyoneinorg" ma:index="20" nillable="true" ma:displayName="Share Link for anyone in org" ma:format="Hyperlink" ma:internalName="ShareLinkforanyoneinorg">
      <xsd:complexType>
        <xsd:complexContent>
          <xsd:extension base="dms:URL">
            <xsd:sequence>
              <xsd:element name="Url" type="dms:ValidUrl" minOccurs="0" nillable="true"/>
              <xsd:element name="Description" type="xsd:string" nillable="true"/>
            </xsd:sequence>
          </xsd:extension>
        </xsd:complexContent>
      </xsd:complex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9e8d040-3cf8-41ce-a03b-17301c6837b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f95fab1-0ea6-4a71-bce3-ea2ad13f20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2d218c0-aa35-4d77-9a6c-1717d4dcefa4}" ma:internalName="TaxCatchAll" ma:showField="CatchAllData" ma:web="df95fab1-0ea6-4a71-bce3-ea2ad13f20f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A27D8E-DE3D-481C-905D-44ADCF801F76}">
  <ds:schemaRefs>
    <ds:schemaRef ds:uri="4c81ae23-2a3e-4703-b91f-d21f66d3c64b"/>
    <ds:schemaRef ds:uri="df95fab1-0ea6-4a71-bce3-ea2ad13f20f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2F0BBCE-4AE7-4BFD-8224-431F6FDD2DA9}">
  <ds:schemaRefs>
    <ds:schemaRef ds:uri="4c81ae23-2a3e-4703-b91f-d21f66d3c64b"/>
    <ds:schemaRef ds:uri="df95fab1-0ea6-4a71-bce3-ea2ad13f20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6450B55-B496-4B49-9DD2-B71AB023CAA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Building Inclusion through Digital Accessibility in Microsoft Word</vt:lpstr>
      <vt:lpstr>Today's Presenters</vt:lpstr>
      <vt:lpstr>Objectives</vt:lpstr>
      <vt:lpstr>Why make accessible documents?</vt:lpstr>
      <vt:lpstr>Normalize not knowing yet</vt:lpstr>
      <vt:lpstr>Remediating an existing Word document</vt:lpstr>
      <vt:lpstr>Links Images Structure Tables Supplements</vt:lpstr>
      <vt:lpstr>L is for Links. Use descriptive links.  </vt:lpstr>
      <vt:lpstr>I is for images. Add alt text to your images.</vt:lpstr>
      <vt:lpstr>S is for structure. Use styles to add structure to your document.</vt:lpstr>
      <vt:lpstr>T is for tables. Tag your tables and only use tables for data.</vt:lpstr>
      <vt:lpstr>Don’t use tables to arrange content visually.</vt:lpstr>
      <vt:lpstr>Ready to dive in? Here are some next steps:</vt:lpstr>
      <vt:lpstr>Bring your own Word documents to next week’s working session</vt:lpstr>
      <vt:lpstr>Help Strengthen Student Success At UNL!</vt:lpstr>
      <vt:lpstr>How did we do?</vt:lpstr>
      <vt:lpstr>Building Inclusion through Digital Accessibility Microsoft Word Practice Session</vt:lpstr>
      <vt:lpstr>How will this session work?</vt:lpstr>
      <vt:lpstr>How do I get help?</vt:lpstr>
      <vt:lpstr>If you'd prefer to work in a collaborative room, stay in the main session for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2025-01-27T20:25:15Z</dcterms:created>
  <dcterms:modified xsi:type="dcterms:W3CDTF">2025-02-12T18:05:41Z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0x0101004DDB98E712899C41B829B825E24473E2</vt:lpwstr>
  </property>
  <property fmtid="{D5CDD505-2E9C-101B-9397-08002B2CF9AE}" pid="3" name="MediaServiceImageTags">
    <vt:lpwstr/>
  </property>
</Properties>
</file>