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8" r:id="rId5"/>
    <p:sldId id="260" r:id="rId6"/>
    <p:sldId id="269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2416-F723-4A0D-8711-510A988FC3A5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C97B7-5FB5-4D5C-ACD7-9452FBC57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9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9F665-236A-404F-A4F8-1ABCB61AC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AC5F37-12D7-4796-8707-7D8348BD8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34D63-5755-4131-8EDA-289714C0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CF9E4-533D-42C5-B701-59A14AFF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52E033-0279-46D1-BEFF-D8ADD3E8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7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EFA9E-3BAE-4883-906D-0E3DF86D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66883-3FBC-4A0A-A325-2BFC3D51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179E6-0091-4DCD-990A-445636D5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54DC0-BB98-4360-AA45-E5BD45BF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F3530-C3CD-4AB8-B619-BB8BE5E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2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BD9C23-7BFB-45F0-9F53-ABBB072C4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B0FDE2-A625-48DF-8DFD-1A09409BE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7C36C4-A26C-42CC-BAD8-20BA55C9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2F667-8D1E-4F58-A663-E48BE094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A7075A-8504-4015-8B02-9DC64289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91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06AF4-B0A3-4CCB-830A-D23DCBCA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147877-AD5B-4589-9F57-2383BEEA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A969DE-CFBA-4898-A436-28ACBD74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CDF706-F545-432E-ACCA-F8D6E8E6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2B40DE-0268-4EA9-88B9-757664AC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56D8C-D198-4613-87F9-C9409E0A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A1FBE9-B02B-4940-8A40-AD624045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EA59A6-4E19-450F-9C6E-860E7C14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66DFF-6B70-4763-A6AE-7EDEEC12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14449-262D-4A30-9D8E-2CD1BF9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4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815BC-FE73-4E0E-9C37-C7DF0F5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2289F-2E90-4DFD-8804-7EE61597E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FA7157-862D-413D-A0CA-7D331698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0608B7-5770-4071-9492-E60E2833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7577B2-FFEC-4252-ADBB-731DA6FB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7D2F46-8317-4B77-8D50-78F3B43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56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74581-EFDA-4E43-86F4-6D32B96B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735C7-5129-443F-B72B-8DBE03BB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19E52D-0BB2-4761-A9F3-DDF3BAB56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EB65A1-3036-4781-A608-9346D6B8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EA539-B56F-4FFB-830B-AE89FDF6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D635BA-3F1C-4682-9C56-5DB25651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1643ED-89E8-4EDD-B8D4-9E312B0F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357920-7792-4EAD-B4A3-B916A458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6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92D42-CC8F-48CD-86FF-7BB13ADC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2C57F3-00C3-4D7D-910F-BE6A6900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391AAE-B130-4145-A501-D6251FB2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D354C2-6489-4AEF-8435-929FFD0C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0E245F-7F87-424A-9DF9-43413C4E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3C9330-C48C-49F5-8B5C-EF1A00ED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A6AC54-52C2-4578-898D-7DF6AB79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38C74-82F8-41B0-A00E-9C2C133C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33E2F-2B29-4055-92E7-40A82DA6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208645-EBFC-4C9F-BAF6-8876AEE7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7F147-E98C-4798-AED3-1B816961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1A50B2-A2DD-462B-9450-2E5873F5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545D4E-AD8A-4F7D-B0EB-70EB4D9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FCFB0-4878-48A5-A7FA-56799F39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FE9750-B7F0-4B8F-946D-7B50C48EF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CFAE00-D181-4999-BBB0-F5D5838F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27742-6167-4492-9807-061C9B1E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BD29C0-C647-4ABE-BADF-DE9000F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C8084E-A8E7-4A55-8E7D-1FC25E6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8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2A1745-5686-4176-99CC-5D9E736B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7EF1B3-A281-446C-950C-F39C4B95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DAB4E3-4D40-48E9-AB7F-03044AE67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82B6-226A-4FC8-AEFD-8435C43C2309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3CB35-AA00-463D-AEB1-DD72200DF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1C6395-D5E7-49AF-B457-A7EEC8CA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63C4-6B1A-4D23-9C24-B315A4C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8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5FC4A-4272-4A20-851D-534FAF47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48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altLang="zh-TW" sz="4800" dirty="0"/>
              <a:t>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Certification System Based On Smart Contract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5A2E5F-8027-4951-829F-D3816B5DF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512"/>
            <a:ext cx="9144000" cy="1655762"/>
          </a:xfrm>
        </p:spPr>
        <p:txBody>
          <a:bodyPr/>
          <a:lstStyle/>
          <a:p>
            <a:r>
              <a:rPr lang="en-US" altLang="zh-TW" dirty="0"/>
              <a:t>105062332 </a:t>
            </a:r>
            <a:r>
              <a:rPr lang="zh-TW" altLang="en-US" dirty="0"/>
              <a:t>周長諭</a:t>
            </a:r>
          </a:p>
        </p:txBody>
      </p:sp>
    </p:spTree>
    <p:extLst>
      <p:ext uri="{BB962C8B-B14F-4D97-AF65-F5344CB8AC3E}">
        <p14:creationId xmlns:p14="http://schemas.microsoft.com/office/powerpoint/2010/main" val="259313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0F465-85A5-44C0-93F7-F14A4046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2ACCE-D012-4BDD-8962-AD8C454A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雖然任何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Ethereum user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都可以查詢每個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Identity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Attribute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，但只需做略為修改，此系統也可支持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privacy attribute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ex: PGP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此系統須將許多字串、變數等資料儲存於區塊鏈上，資源消耗多。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儘量使用花費較少的變數儲存方式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更新頻率與押金多寡會影響系統的實用性。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8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F352-3B77-48B0-8866-87BDC00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212" y="2417516"/>
            <a:ext cx="6489576" cy="2022968"/>
          </a:xfrm>
        </p:spPr>
        <p:txBody>
          <a:bodyPr>
            <a:normAutofit/>
          </a:bodyPr>
          <a:lstStyle/>
          <a:p>
            <a:r>
              <a:rPr lang="en-US" altLang="zh-TW" sz="13800" dirty="0"/>
              <a:t>Thanks!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2313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4483-F4F9-4365-A327-1BF2694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4773-3DAA-4981-9769-A9918F42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250"/>
            <a:ext cx="10515600" cy="4351338"/>
          </a:xfrm>
        </p:spPr>
        <p:txBody>
          <a:bodyPr/>
          <a:lstStyle/>
          <a:p>
            <a:r>
              <a:rPr lang="en-US" altLang="zh-TW" dirty="0"/>
              <a:t>Problem To Solve</a:t>
            </a:r>
          </a:p>
          <a:p>
            <a:r>
              <a:rPr lang="en-US" altLang="zh-TW" dirty="0"/>
              <a:t>System Design</a:t>
            </a:r>
          </a:p>
          <a:p>
            <a:r>
              <a:rPr lang="en-US" altLang="zh-TW" dirty="0"/>
              <a:t>Solution based on the design</a:t>
            </a:r>
          </a:p>
          <a:p>
            <a:r>
              <a:rPr lang="en-US" altLang="zh-TW" dirty="0"/>
              <a:t>Discussion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9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94AB5-0E78-44BC-BF59-E0BC8D60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51"/>
            <a:ext cx="10515600" cy="1325563"/>
          </a:xfrm>
        </p:spPr>
        <p:txBody>
          <a:bodyPr/>
          <a:lstStyle/>
          <a:p>
            <a:r>
              <a:rPr lang="en-US" altLang="zh-TW" dirty="0"/>
              <a:t>Problem to solve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15BB0-F4A9-4ED7-9C9A-27046F8E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811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以機構發行的「憑證」或帳號密碼去進行認證。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區塊鏈以下的兩個特性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透明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去中心化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9A323-3D8D-4F34-AE70-C3D6EF45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859E3-DE1F-4FB6-8C40-BA17D64F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Mustafa Al-Bassam (2017). </a:t>
            </a:r>
            <a:r>
              <a:rPr lang="en-US" altLang="zh-TW" i="1" dirty="0"/>
              <a:t>SCPKI: A Smart Contract-based PKI and Identity System. </a:t>
            </a:r>
            <a:r>
              <a:rPr lang="en-US" altLang="zh-TW" sz="2000" dirty="0"/>
              <a:t>Department of Computer Science University College London, United Kingdom</a:t>
            </a:r>
          </a:p>
          <a:p>
            <a:pPr marL="0" indent="0">
              <a:buNone/>
            </a:pPr>
            <a:r>
              <a:rPr lang="en-US" altLang="zh-TW" sz="2000" i="1" dirty="0">
                <a:sym typeface="Wingdings" panose="05000000000000000000" pitchFamily="2" charset="2"/>
              </a:rPr>
              <a:t>    </a:t>
            </a: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ym typeface="Wingdings" panose="05000000000000000000" pitchFamily="2" charset="2"/>
              </a:rPr>
              <a:t>Try to build</a:t>
            </a:r>
            <a:r>
              <a:rPr lang="en-US" altLang="zh-TW" sz="3200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a decentralized PKI</a:t>
            </a:r>
          </a:p>
          <a:p>
            <a:pPr marL="0" indent="0">
              <a:buNone/>
            </a:pPr>
            <a:r>
              <a:rPr lang="en-US" altLang="zh-TW" sz="2400" dirty="0">
                <a:sym typeface="Wingdings" panose="05000000000000000000" pitchFamily="2" charset="2"/>
              </a:rPr>
              <a:t>    </a:t>
            </a:r>
            <a:r>
              <a:rPr lang="en-US" altLang="zh-TW" dirty="0">
                <a:sym typeface="Wingdings" panose="05000000000000000000" pitchFamily="2" charset="2"/>
              </a:rPr>
              <a:t>Use PGP key to do certification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BE8E48-65C4-4F9E-9A59-7A63A3B2F74B}"/>
              </a:ext>
            </a:extLst>
          </p:cNvPr>
          <p:cNvSpPr/>
          <p:nvPr/>
        </p:nvSpPr>
        <p:spPr>
          <a:xfrm>
            <a:off x="2246051" y="4570228"/>
            <a:ext cx="674702" cy="4722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2101A1-8010-44B4-8BB6-C2161C1E4640}"/>
              </a:ext>
            </a:extLst>
          </p:cNvPr>
          <p:cNvSpPr txBox="1"/>
          <p:nvPr/>
        </p:nvSpPr>
        <p:spPr>
          <a:xfrm>
            <a:off x="648069" y="5177454"/>
            <a:ext cx="403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Trust List: Key1</a:t>
            </a:r>
            <a:r>
              <a:rPr lang="zh-TW" altLang="en-US" dirty="0"/>
              <a:t>、</a:t>
            </a:r>
            <a:r>
              <a:rPr lang="en-US" altLang="zh-TW" dirty="0"/>
              <a:t>Key2</a:t>
            </a:r>
            <a:r>
              <a:rPr lang="zh-TW" altLang="en-US" dirty="0"/>
              <a:t>、</a:t>
            </a:r>
            <a:r>
              <a:rPr lang="en-US" altLang="zh-TW" dirty="0"/>
              <a:t>Key5…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EEBA19-7F9C-4E98-8E75-C0EE59DF4980}"/>
              </a:ext>
            </a:extLst>
          </p:cNvPr>
          <p:cNvSpPr/>
          <p:nvPr/>
        </p:nvSpPr>
        <p:spPr>
          <a:xfrm>
            <a:off x="6205122" y="4570228"/>
            <a:ext cx="674702" cy="4722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BC6B68-4726-46AB-87AC-839ED22A5B61}"/>
              </a:ext>
            </a:extLst>
          </p:cNvPr>
          <p:cNvSpPr txBox="1"/>
          <p:nvPr/>
        </p:nvSpPr>
        <p:spPr>
          <a:xfrm>
            <a:off x="4607140" y="5177454"/>
            <a:ext cx="403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Trust List: Key5</a:t>
            </a:r>
            <a:r>
              <a:rPr lang="zh-TW" altLang="en-US" dirty="0"/>
              <a:t>、</a:t>
            </a:r>
            <a:r>
              <a:rPr lang="en-US" altLang="zh-TW" dirty="0"/>
              <a:t>Key8</a:t>
            </a:r>
            <a:r>
              <a:rPr lang="zh-TW" altLang="en-US" dirty="0"/>
              <a:t>、</a:t>
            </a:r>
            <a:r>
              <a:rPr lang="en-US" altLang="zh-TW" dirty="0"/>
              <a:t>Key9…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69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5EBE5-1CBB-497A-9323-21ED8057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00032"/>
            <a:ext cx="10515600" cy="1325563"/>
          </a:xfrm>
        </p:spPr>
        <p:txBody>
          <a:bodyPr/>
          <a:lstStyle/>
          <a:p>
            <a:r>
              <a:rPr lang="en-US" altLang="zh-TW" dirty="0"/>
              <a:t>System Design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7A6DFC-0332-44D5-8813-6B0F9F5DB8C2}"/>
              </a:ext>
            </a:extLst>
          </p:cNvPr>
          <p:cNvSpPr/>
          <p:nvPr/>
        </p:nvSpPr>
        <p:spPr>
          <a:xfrm>
            <a:off x="2327430" y="2266882"/>
            <a:ext cx="1680416" cy="661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Identity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4DEADAB-E73F-4584-9076-E0AFD145706A}"/>
              </a:ext>
            </a:extLst>
          </p:cNvPr>
          <p:cNvCxnSpPr>
            <a:cxnSpLocks/>
          </p:cNvCxnSpPr>
          <p:nvPr/>
        </p:nvCxnSpPr>
        <p:spPr>
          <a:xfrm flipH="1">
            <a:off x="2236960" y="2930486"/>
            <a:ext cx="363985" cy="83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CFECA18-7B4F-4318-BF9F-70DB4883A698}"/>
              </a:ext>
            </a:extLst>
          </p:cNvPr>
          <p:cNvSpPr/>
          <p:nvPr/>
        </p:nvSpPr>
        <p:spPr>
          <a:xfrm>
            <a:off x="1239919" y="3763276"/>
            <a:ext cx="1994082" cy="661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Attribute List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A374A9C-5353-457F-85C3-7F815DFD112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753567" y="2930486"/>
            <a:ext cx="1227641" cy="83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EE38150-5D6C-4FF3-AB23-626F6293E2AF}"/>
              </a:ext>
            </a:extLst>
          </p:cNvPr>
          <p:cNvSpPr/>
          <p:nvPr/>
        </p:nvSpPr>
        <p:spPr>
          <a:xfrm>
            <a:off x="4040175" y="3763276"/>
            <a:ext cx="1882066" cy="661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Signature List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8B23D43-426D-4BFF-91D8-6A938982D638}"/>
              </a:ext>
            </a:extLst>
          </p:cNvPr>
          <p:cNvSpPr txBox="1"/>
          <p:nvPr/>
        </p:nvSpPr>
        <p:spPr>
          <a:xfrm>
            <a:off x="6927542" y="2552026"/>
            <a:ext cx="504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Identity: </a:t>
            </a:r>
            <a:r>
              <a:rPr lang="zh-TW" altLang="en-US" dirty="0"/>
              <a:t>每個</a:t>
            </a:r>
            <a:r>
              <a:rPr lang="en-US" altLang="zh-TW" dirty="0"/>
              <a:t>Ethereum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  <a:r>
              <a:rPr lang="zh-TW" altLang="en-US" dirty="0"/>
              <a:t>都是一個</a:t>
            </a:r>
            <a:r>
              <a:rPr lang="en-US" altLang="zh-TW" dirty="0"/>
              <a:t>identity</a:t>
            </a:r>
          </a:p>
          <a:p>
            <a:r>
              <a:rPr lang="en-US" altLang="zh-TW" dirty="0"/>
              <a:t>                </a:t>
            </a:r>
            <a:r>
              <a:rPr lang="zh-TW" altLang="en-US" dirty="0"/>
              <a:t>可以是個人或是組織。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Attribute List: </a:t>
            </a:r>
            <a:r>
              <a:rPr lang="zh-TW" altLang="en-US" dirty="0"/>
              <a:t>每個</a:t>
            </a:r>
            <a:r>
              <a:rPr lang="en-US" altLang="zh-TW" dirty="0"/>
              <a:t>identity</a:t>
            </a:r>
            <a:r>
              <a:rPr lang="zh-TW" altLang="en-US" dirty="0"/>
              <a:t>下可以有多個</a:t>
            </a:r>
            <a:r>
              <a:rPr lang="en-US" altLang="zh-TW" dirty="0"/>
              <a:t>Attribute</a:t>
            </a:r>
          </a:p>
          <a:p>
            <a:r>
              <a:rPr lang="en-US" altLang="zh-TW" dirty="0"/>
              <a:t>                          </a:t>
            </a:r>
            <a:r>
              <a:rPr lang="zh-TW" altLang="en-US" dirty="0"/>
              <a:t>可透過</a:t>
            </a:r>
            <a:r>
              <a:rPr lang="en-US" altLang="zh-TW" dirty="0"/>
              <a:t>Attribute List</a:t>
            </a:r>
            <a:r>
              <a:rPr lang="zh-TW" altLang="en-US" dirty="0"/>
              <a:t>去獲取資訊。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Signature List:</a:t>
            </a:r>
            <a:r>
              <a:rPr lang="zh-TW" altLang="en-US" dirty="0"/>
              <a:t> 與</a:t>
            </a:r>
            <a:r>
              <a:rPr lang="en-US" altLang="zh-TW" dirty="0"/>
              <a:t>Attribute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 相似，但是獲取</a:t>
            </a:r>
            <a:endParaRPr lang="en-US" altLang="zh-TW" dirty="0"/>
          </a:p>
          <a:p>
            <a:r>
              <a:rPr lang="en-US" altLang="zh-TW" dirty="0"/>
              <a:t>                          Signature </a:t>
            </a:r>
            <a:r>
              <a:rPr lang="zh-TW" altLang="en-US" dirty="0"/>
              <a:t>的資訊。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2D11BFB-2373-439E-9C80-ACEF0EACBD4F}"/>
              </a:ext>
            </a:extLst>
          </p:cNvPr>
          <p:cNvCxnSpPr/>
          <p:nvPr/>
        </p:nvCxnSpPr>
        <p:spPr>
          <a:xfrm flipH="1">
            <a:off x="1290443" y="4424661"/>
            <a:ext cx="313461" cy="85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10031F-F4A9-49C7-81D1-B267F5ABC560}"/>
              </a:ext>
            </a:extLst>
          </p:cNvPr>
          <p:cNvSpPr txBox="1"/>
          <p:nvPr/>
        </p:nvSpPr>
        <p:spPr>
          <a:xfrm>
            <a:off x="1778602" y="4509708"/>
            <a:ext cx="78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.</a:t>
            </a:r>
            <a:r>
              <a:rPr lang="zh-TW" altLang="en-US" sz="3600" dirty="0"/>
              <a:t> </a:t>
            </a:r>
            <a:r>
              <a:rPr lang="en-US" altLang="zh-TW" sz="3600" dirty="0"/>
              <a:t>.</a:t>
            </a:r>
            <a:r>
              <a:rPr lang="zh-TW" altLang="en-US" sz="3600" dirty="0"/>
              <a:t> </a:t>
            </a:r>
            <a:r>
              <a:rPr lang="en-US" altLang="zh-TW" sz="3600" dirty="0"/>
              <a:t>.</a:t>
            </a:r>
            <a:endParaRPr lang="zh-TW" altLang="en-US" sz="36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9206AC2-6344-4AEB-94C8-2416EB05D4F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743200" y="4424661"/>
            <a:ext cx="252057" cy="87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8F20B0C-EA90-4796-A108-5AD5EE2F606A}"/>
              </a:ext>
            </a:extLst>
          </p:cNvPr>
          <p:cNvSpPr/>
          <p:nvPr/>
        </p:nvSpPr>
        <p:spPr>
          <a:xfrm>
            <a:off x="484269" y="5282214"/>
            <a:ext cx="1335654" cy="661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Attribute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27D1FD-E701-41E5-AD00-20C82B219852}"/>
              </a:ext>
            </a:extLst>
          </p:cNvPr>
          <p:cNvSpPr/>
          <p:nvPr/>
        </p:nvSpPr>
        <p:spPr>
          <a:xfrm>
            <a:off x="2327430" y="5296040"/>
            <a:ext cx="1335654" cy="661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Attribute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F988B2-A5F7-43D7-8C51-B1E5E781D87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547369" y="4438487"/>
            <a:ext cx="161895" cy="8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6DCCD62-0932-49FC-ADD7-8935F821E8D1}"/>
              </a:ext>
            </a:extLst>
          </p:cNvPr>
          <p:cNvSpPr txBox="1"/>
          <p:nvPr/>
        </p:nvSpPr>
        <p:spPr>
          <a:xfrm>
            <a:off x="4922627" y="4424313"/>
            <a:ext cx="78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.</a:t>
            </a:r>
            <a:r>
              <a:rPr lang="zh-TW" altLang="en-US" sz="3600" dirty="0"/>
              <a:t> </a:t>
            </a:r>
            <a:r>
              <a:rPr lang="en-US" altLang="zh-TW" sz="3600" dirty="0"/>
              <a:t>.</a:t>
            </a:r>
            <a:r>
              <a:rPr lang="zh-TW" altLang="en-US" sz="3600" dirty="0"/>
              <a:t> </a:t>
            </a:r>
            <a:r>
              <a:rPr lang="en-US" altLang="zh-TW" sz="3600" dirty="0"/>
              <a:t>.</a:t>
            </a:r>
            <a:endParaRPr lang="zh-TW" altLang="en-US" sz="3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D229F33-4E0C-4A72-9134-4504BE317D7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686664" y="4438487"/>
            <a:ext cx="639200" cy="81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55A9D6-76AE-4716-8DB3-2783C333D8E1}"/>
              </a:ext>
            </a:extLst>
          </p:cNvPr>
          <p:cNvSpPr/>
          <p:nvPr/>
        </p:nvSpPr>
        <p:spPr>
          <a:xfrm>
            <a:off x="4007846" y="5269407"/>
            <a:ext cx="140283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Signature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E44C4A-B9A8-43B6-B40F-9BE7057F30E2}"/>
              </a:ext>
            </a:extLst>
          </p:cNvPr>
          <p:cNvSpPr/>
          <p:nvPr/>
        </p:nvSpPr>
        <p:spPr>
          <a:xfrm>
            <a:off x="5624447" y="5257451"/>
            <a:ext cx="1402834" cy="661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Signature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2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6E989-2673-4631-8C59-EB34D141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7CF12-BDAA-4D0F-B4B0-E1BE1484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2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每個屬性都需在一段時間內更新或延期。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簽屬別人的屬性需支付一定數量的押金。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若某個屬性超過期限未更新，則沒收押金。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沒收的押金會分給其他使用者。</a:t>
            </a:r>
          </a:p>
        </p:txBody>
      </p:sp>
    </p:spTree>
    <p:extLst>
      <p:ext uri="{BB962C8B-B14F-4D97-AF65-F5344CB8AC3E}">
        <p14:creationId xmlns:p14="http://schemas.microsoft.com/office/powerpoint/2010/main" val="19679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28CE4-9240-493E-BFD0-A759C8E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A4170-3835-4A03-B0B3-F490EA47C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207"/>
            <a:ext cx="10773792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Identity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都可以為自己的身分添加新的「屬性」。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Attribute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的內容有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time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duration time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等資訊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屬性的類別、名稱。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data: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該屬性的內容。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signer: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認證該屬性的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清單。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ID: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建立屬性時會自動產生，每個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identity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attribute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不會有重複的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time: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紀錄屬性的期限。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duration time: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為該屬性上一個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time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duration time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之前重複延期則所需的費用會越來越高。</a:t>
            </a:r>
          </a:p>
        </p:txBody>
      </p:sp>
    </p:spTree>
    <p:extLst>
      <p:ext uri="{BB962C8B-B14F-4D97-AF65-F5344CB8AC3E}">
        <p14:creationId xmlns:p14="http://schemas.microsoft.com/office/powerpoint/2010/main" val="246745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F4B8D-B7DB-4AE7-AF63-CAFFBC04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5A98F-596D-406D-A049-D3821821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Identity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可以對他信任的屬性簽名。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查詢某項屬性時也會顯示其擁有的簽名和簽署人的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一般而言，簽名數較多的屬性有較高的可信度。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簽名時需支付押金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Signature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，兩種資訊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要簽名的目標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Identity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ID: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要簽名的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Attribute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34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F1384-EFA1-49F8-9EF3-4AC1C29D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Contract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8B63E-7722-4E81-954B-810B5F05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444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新增屬性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AddAttribute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(string name, string data)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新增簽名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Sign(address target,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id, string remark)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收回簽名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RevokeSignature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(address target,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id)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展示屬性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ShowAttribute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(address target,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id)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更新屬性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UpdateAttribute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uint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ID, string data)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延長屬性時間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ExtendTime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uint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ID)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09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574</Words>
  <Application>Microsoft Office PowerPoint</Application>
  <PresentationFormat>寬螢幕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Identity and Certification System Based On Smart Contract</vt:lpstr>
      <vt:lpstr>Outline</vt:lpstr>
      <vt:lpstr>Problem to solve</vt:lpstr>
      <vt:lpstr>Related Works</vt:lpstr>
      <vt:lpstr>System Design</vt:lpstr>
      <vt:lpstr>Rule</vt:lpstr>
      <vt:lpstr>Attribute</vt:lpstr>
      <vt:lpstr>Signature</vt:lpstr>
      <vt:lpstr>Contract Functions</vt:lpstr>
      <vt:lpstr>Discussion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and Certification System Based On Smart Contract</dc:title>
  <dc:creator>Chou Chris</dc:creator>
  <cp:lastModifiedBy>Chou Chris</cp:lastModifiedBy>
  <cp:revision>70</cp:revision>
  <dcterms:created xsi:type="dcterms:W3CDTF">2019-06-05T05:48:39Z</dcterms:created>
  <dcterms:modified xsi:type="dcterms:W3CDTF">2019-07-01T01:46:46Z</dcterms:modified>
</cp:coreProperties>
</file>