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66" r:id="rId2"/>
    <p:sldId id="256" r:id="rId3"/>
    <p:sldId id="264" r:id="rId4"/>
    <p:sldId id="263" r:id="rId5"/>
    <p:sldId id="257" r:id="rId6"/>
    <p:sldId id="258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8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E090-C5CE-4580-A6AC-EF3E16946639}" type="datetimeFigureOut">
              <a:rPr lang="th-TH" smtClean="0"/>
              <a:t>14/12/59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A7E31-11E8-46C3-8065-F544208073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794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E20B-65AC-4E0A-AF82-C368562C4E28}" type="datetimeFigureOut">
              <a:rPr lang="th-TH" smtClean="0"/>
              <a:t>14/12/59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1CE28-200F-483B-AA06-0F80FD86FED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956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35" y="1327356"/>
            <a:ext cx="10346365" cy="4809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B1CEE0F-BC05-446A-89DA-8E79CF0FA01A}" type="datetime1">
              <a:rPr lang="en-US" smtClean="0"/>
              <a:pPr/>
              <a:t>12/14/2016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402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7B7-D0DD-4EDB-AF32-D3F7545E419E}" type="datetime1">
              <a:rPr lang="en-US" smtClean="0"/>
              <a:t>12/14/2016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6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36CB-F215-4FBB-ADF1-2DFEA8634550}" type="datetime1">
              <a:rPr lang="en-US" smtClean="0"/>
              <a:t>12/14/2016</a:t>
            </a:fld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248795" cy="5013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434" y="987426"/>
            <a:ext cx="3811309" cy="5021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0643-FB71-44EB-BCB8-931B980D7354}" type="datetime1">
              <a:rPr lang="en-US" smtClean="0"/>
              <a:t>12/14/2016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50795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433" y="987425"/>
            <a:ext cx="3764592" cy="50878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07B-BCFB-482D-A596-8D28671B8DAB}" type="datetime1">
              <a:rPr lang="en-US" smtClean="0"/>
              <a:t>12/14/2016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2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433" y="1175657"/>
            <a:ext cx="10346367" cy="50013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ABF-2303-48DC-A6CC-58826DE24DD4}" type="datetime1">
              <a:rPr lang="en-US" smtClean="0"/>
              <a:t>12/14/2016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6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435" y="365125"/>
            <a:ext cx="91650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556B-323E-42D3-A120-1E08E41F19D8}" type="datetime1">
              <a:rPr lang="en-US" smtClean="0"/>
              <a:t>12/14/2016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 rot="5400000">
            <a:off x="8026472" y="2867820"/>
            <a:ext cx="5811838" cy="806448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 flipH="1">
            <a:off x="10901529" y="-7236"/>
            <a:ext cx="1" cy="744724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4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400"/>
          </a:p>
        </p:txBody>
      </p:sp>
      <p:sp>
        <p:nvSpPr>
          <p:cNvPr id="6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952999" y="2654413"/>
            <a:ext cx="6739276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7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4952999" y="1957501"/>
            <a:ext cx="6739276" cy="696913"/>
          </a:xfrm>
        </p:spPr>
        <p:txBody>
          <a:bodyPr>
            <a:no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Content Title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952999" y="4611913"/>
            <a:ext cx="695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King Mongkut’s University of Technology Thonburi 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  <a:p>
            <a:endParaRPr lang="th-TH" sz="1400" dirty="0">
              <a:solidFill>
                <a:schemeClr val="bg1"/>
              </a:solidFill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4952999" y="5135134"/>
            <a:ext cx="6739276" cy="10656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Contact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15" hasCustomPrompt="1"/>
          </p:nvPr>
        </p:nvSpPr>
        <p:spPr>
          <a:xfrm>
            <a:off x="4952999" y="4358339"/>
            <a:ext cx="6048671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Faculty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6" t="25995" r="36146" b="35961"/>
          <a:stretch/>
        </p:blipFill>
        <p:spPr bwMode="auto">
          <a:xfrm>
            <a:off x="1440996" y="899886"/>
            <a:ext cx="2344507" cy="252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42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6" t="25995" r="36146" b="35961"/>
          <a:stretch/>
        </p:blipFill>
        <p:spPr bwMode="auto">
          <a:xfrm>
            <a:off x="4941569" y="1781174"/>
            <a:ext cx="2419351" cy="260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12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07431" y="2925090"/>
            <a:ext cx="3" cy="1007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1007436" y="3518835"/>
            <a:ext cx="9990667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1007534" y="2917826"/>
            <a:ext cx="10684933" cy="601663"/>
          </a:xfrm>
        </p:spPr>
        <p:txBody>
          <a:bodyPr>
            <a:noAutofit/>
          </a:bodyPr>
          <a:lstStyle>
            <a:lvl1pPr marL="0" indent="0">
              <a:buNone/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Click to edit Master title style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9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40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952999" y="3875299"/>
            <a:ext cx="6739276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11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4952999" y="3178387"/>
            <a:ext cx="6739276" cy="696913"/>
          </a:xfrm>
        </p:spPr>
        <p:txBody>
          <a:bodyPr>
            <a:no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Content Title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6" t="25995" r="36146" b="35961"/>
          <a:stretch/>
        </p:blipFill>
        <p:spPr bwMode="auto">
          <a:xfrm>
            <a:off x="1538513" y="2295525"/>
            <a:ext cx="2089903" cy="22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42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35" y="1327356"/>
            <a:ext cx="10346365" cy="4809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B1CEE0F-BC05-446A-89DA-8E79CF0FA01A}" type="datetime1">
              <a:rPr lang="en-US" smtClean="0"/>
              <a:pPr/>
              <a:t>12/14/2016</a:t>
            </a:fld>
            <a:endParaRPr lang="th-TH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5017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4" y="1854908"/>
            <a:ext cx="9990668" cy="563478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7433" y="3357705"/>
            <a:ext cx="2331723" cy="365125"/>
          </a:xfrm>
        </p:spPr>
        <p:txBody>
          <a:bodyPr/>
          <a:lstStyle>
            <a:lvl1pPr algn="l">
              <a:defRPr/>
            </a:lvl1pPr>
          </a:lstStyle>
          <a:p>
            <a:fld id="{BB5828D9-4ACC-47F4-880F-0867EEE907A1}" type="datetime1">
              <a:rPr lang="en-US" smtClean="0"/>
              <a:t>12/14/2016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07435" y="1916832"/>
            <a:ext cx="0" cy="742392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1007436" y="2374931"/>
            <a:ext cx="9990667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12" name="Content Placeholder 18"/>
          <p:cNvSpPr>
            <a:spLocks noGrp="1"/>
          </p:cNvSpPr>
          <p:nvPr>
            <p:ph sz="quarter" idx="15" hasCustomPrompt="1"/>
          </p:nvPr>
        </p:nvSpPr>
        <p:spPr>
          <a:xfrm>
            <a:off x="1007435" y="5525616"/>
            <a:ext cx="6048671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 baseline="0"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Faculty</a:t>
            </a:r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711200" y="6239849"/>
            <a:ext cx="11002433" cy="43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07433" y="5733256"/>
            <a:ext cx="695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4611"/>
                </a:solidFill>
                <a:latin typeface="+mj-lt"/>
                <a:ea typeface="Open Sans" pitchFamily="34" charset="0"/>
                <a:cs typeface="Open Sans" pitchFamily="34" charset="0"/>
              </a:rPr>
              <a:t>King Mongkut’s University of Technology Thonburi </a:t>
            </a:r>
            <a:endParaRPr lang="en-US" sz="1400" dirty="0" smtClean="0">
              <a:solidFill>
                <a:srgbClr val="FF4611"/>
              </a:solidFill>
              <a:latin typeface="+mj-lt"/>
            </a:endParaRPr>
          </a:p>
          <a:p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24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434" y="985406"/>
            <a:ext cx="4988553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434" y="1436914"/>
            <a:ext cx="4988553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lang="en-US" dirty="0" smtClean="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0680" y="985406"/>
            <a:ext cx="5013121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0680" y="1436914"/>
            <a:ext cx="5013121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0F21C8D-DB4C-4ED4-9B44-5C3FFC9FFF98}" type="datetime1">
              <a:rPr lang="en-US" smtClean="0"/>
              <a:pPr/>
              <a:t>12/14/2016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5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434" y="985406"/>
            <a:ext cx="4988553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434" y="1436914"/>
            <a:ext cx="4988553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lang="en-US" dirty="0" smtClean="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0680" y="985406"/>
            <a:ext cx="5013121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0680" y="1436914"/>
            <a:ext cx="5013121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0F21C8D-DB4C-4ED4-9B44-5C3FFC9FFF98}" type="datetime1">
              <a:rPr lang="en-US" smtClean="0"/>
              <a:pPr/>
              <a:t>12/14/2016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6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435" y="980502"/>
            <a:ext cx="5012365" cy="51669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435" y="980502"/>
            <a:ext cx="5012365" cy="51669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ED1DC68C-31C8-40C0-A8AA-DB83E4D4E5AD}" type="datetime1">
              <a:rPr lang="en-US" smtClean="0"/>
              <a:pPr/>
              <a:t>12/14/2016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96731" y="6367045"/>
            <a:ext cx="4315884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007433" y="296864"/>
            <a:ext cx="10325843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007434" y="29686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356350"/>
            <a:ext cx="2364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63F6-48D1-4074-9FF6-6347FF4B9EBF}" type="datetime1">
              <a:rPr lang="en-US" smtClean="0"/>
              <a:pPr/>
              <a:t>12/14/2016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 userDrawn="1"/>
        </p:nvSpPr>
        <p:spPr>
          <a:xfrm>
            <a:off x="12047272" y="0"/>
            <a:ext cx="143339" cy="378904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th-TH" sz="2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047272" y="3789040"/>
            <a:ext cx="143339" cy="432048"/>
          </a:xfrm>
          <a:prstGeom prst="rect">
            <a:avLst/>
          </a:prstGeom>
          <a:solidFill>
            <a:srgbClr val="F9C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th-TH" sz="2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47272" y="4221088"/>
            <a:ext cx="143339" cy="432048"/>
          </a:xfrm>
          <a:prstGeom prst="rect">
            <a:avLst/>
          </a:prstGeom>
          <a:solidFill>
            <a:srgbClr val="726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th-TH" sz="2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07435" y="6381328"/>
            <a:ext cx="0" cy="216024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3503712" y="6381328"/>
            <a:ext cx="0" cy="216024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049544" y="6295416"/>
            <a:ext cx="2304256" cy="3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95" r:id="rId1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1" userDrawn="1">
          <p15:clr>
            <a:srgbClr val="F26B43"/>
          </p15:clr>
        </p15:guide>
        <p15:guide id="2" pos="737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th-TH" dirty="0"/>
          </a:p>
        </p:txBody>
      </p:sp>
      <p:sp>
        <p:nvSpPr>
          <p:cNvPr id="20" name="Content Placeholder 18"/>
          <p:cNvSpPr txBox="1">
            <a:spLocks/>
          </p:cNvSpPr>
          <p:nvPr/>
        </p:nvSpPr>
        <p:spPr>
          <a:xfrm>
            <a:off x="1991544" y="2132856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Quark" pitchFamily="50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Quark                              24 </a:t>
            </a:r>
            <a:r>
              <a:rPr lang="en-US" dirty="0" err="1"/>
              <a:t>pt</a:t>
            </a:r>
            <a:r>
              <a:rPr lang="en-US" dirty="0"/>
              <a:t>                                   Bold</a:t>
            </a:r>
          </a:p>
        </p:txBody>
      </p:sp>
      <p:sp>
        <p:nvSpPr>
          <p:cNvPr id="21" name="Content Placeholder 18"/>
          <p:cNvSpPr txBox="1">
            <a:spLocks/>
          </p:cNvSpPr>
          <p:nvPr/>
        </p:nvSpPr>
        <p:spPr>
          <a:xfrm>
            <a:off x="6168008" y="1556792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Headline ENG</a:t>
            </a:r>
            <a:endParaRPr lang="en-US" dirty="0"/>
          </a:p>
        </p:txBody>
      </p:sp>
      <p:sp>
        <p:nvSpPr>
          <p:cNvPr id="22" name="Content Placeholder 18"/>
          <p:cNvSpPr txBox="1">
            <a:spLocks/>
          </p:cNvSpPr>
          <p:nvPr/>
        </p:nvSpPr>
        <p:spPr>
          <a:xfrm>
            <a:off x="6168008" y="2132856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Sans                             24 </a:t>
            </a:r>
            <a:r>
              <a:rPr lang="en-US" dirty="0" err="1"/>
              <a:t>pt</a:t>
            </a:r>
            <a:r>
              <a:rPr lang="en-US" dirty="0"/>
              <a:t>                                  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23" name="Content Placeholder 18"/>
          <p:cNvSpPr txBox="1">
            <a:spLocks/>
          </p:cNvSpPr>
          <p:nvPr/>
        </p:nvSpPr>
        <p:spPr>
          <a:xfrm>
            <a:off x="1991544" y="1556792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tx1"/>
                </a:solidFill>
                <a:latin typeface="Quark" pitchFamily="50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หัวข้อภาษาไ</a:t>
            </a:r>
            <a:r>
              <a:rPr lang="th-TH" dirty="0" smtClean="0"/>
              <a:t>ทย</a:t>
            </a:r>
            <a:endParaRPr lang="en-US" dirty="0"/>
          </a:p>
        </p:txBody>
      </p:sp>
      <p:sp>
        <p:nvSpPr>
          <p:cNvPr id="24" name="Content Placeholder 18"/>
          <p:cNvSpPr txBox="1">
            <a:spLocks/>
          </p:cNvSpPr>
          <p:nvPr/>
        </p:nvSpPr>
        <p:spPr>
          <a:xfrm>
            <a:off x="1991544" y="3933056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เนื้อหาภาษาไทย</a:t>
            </a:r>
            <a:endParaRPr lang="en-US" dirty="0"/>
          </a:p>
        </p:txBody>
      </p:sp>
      <p:sp>
        <p:nvSpPr>
          <p:cNvPr id="25" name="Content Placeholder 18"/>
          <p:cNvSpPr txBox="1">
            <a:spLocks/>
          </p:cNvSpPr>
          <p:nvPr/>
        </p:nvSpPr>
        <p:spPr>
          <a:xfrm>
            <a:off x="1991544" y="4509120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 </a:t>
            </a:r>
            <a:r>
              <a:rPr lang="en-US" dirty="0" err="1"/>
              <a:t>Sarabun</a:t>
            </a:r>
            <a:r>
              <a:rPr lang="en-US" dirty="0"/>
              <a:t> New                                        20 </a:t>
            </a:r>
            <a:r>
              <a:rPr lang="en-US" dirty="0" err="1"/>
              <a:t>pt</a:t>
            </a:r>
            <a:r>
              <a:rPr lang="en-US" dirty="0"/>
              <a:t>                                                 Regular</a:t>
            </a:r>
          </a:p>
        </p:txBody>
      </p:sp>
      <p:sp>
        <p:nvSpPr>
          <p:cNvPr id="26" name="Content Placeholder 18"/>
          <p:cNvSpPr txBox="1">
            <a:spLocks/>
          </p:cNvSpPr>
          <p:nvPr/>
        </p:nvSpPr>
        <p:spPr>
          <a:xfrm>
            <a:off x="6168008" y="3933056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Body Text </a:t>
            </a:r>
            <a:r>
              <a:rPr lang="en-US" dirty="0"/>
              <a:t>ENG</a:t>
            </a:r>
          </a:p>
        </p:txBody>
      </p:sp>
      <p:sp>
        <p:nvSpPr>
          <p:cNvPr id="27" name="Content Placeholder 18"/>
          <p:cNvSpPr txBox="1">
            <a:spLocks/>
          </p:cNvSpPr>
          <p:nvPr/>
        </p:nvSpPr>
        <p:spPr>
          <a:xfrm>
            <a:off x="6240016" y="4509120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Sans                                                     20 </a:t>
            </a:r>
            <a:r>
              <a:rPr lang="en-US" dirty="0" err="1"/>
              <a:t>pt</a:t>
            </a:r>
            <a:r>
              <a:rPr lang="en-US" dirty="0"/>
              <a:t>                                                     Regular</a:t>
            </a:r>
          </a:p>
        </p:txBody>
      </p:sp>
      <p:sp>
        <p:nvSpPr>
          <p:cNvPr id="29" name="Content Placeholder 18"/>
          <p:cNvSpPr txBox="1">
            <a:spLocks/>
          </p:cNvSpPr>
          <p:nvPr/>
        </p:nvSpPr>
        <p:spPr>
          <a:xfrm>
            <a:off x="4449316" y="14240"/>
            <a:ext cx="3293368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4611"/>
                </a:solidFill>
              </a:rPr>
              <a:t>Clearing </a:t>
            </a:r>
            <a:r>
              <a:rPr lang="en-US" sz="2000" dirty="0" smtClean="0">
                <a:solidFill>
                  <a:srgbClr val="FF4611"/>
                </a:solidFill>
              </a:rPr>
              <a:t>Space </a:t>
            </a:r>
            <a:r>
              <a:rPr lang="th-TH" sz="2000" dirty="0" smtClean="0">
                <a:solidFill>
                  <a:srgbClr val="FF4611"/>
                </a:solidFill>
              </a:rPr>
              <a:t>เว้นระยะในพื้นที่นี้</a:t>
            </a:r>
            <a:endParaRPr lang="en-US" sz="2000" dirty="0">
              <a:solidFill>
                <a:srgbClr val="FF4611"/>
              </a:solidFill>
            </a:endParaRPr>
          </a:p>
        </p:txBody>
      </p:sp>
      <p:sp>
        <p:nvSpPr>
          <p:cNvPr id="30" name="Content Placeholder 18"/>
          <p:cNvSpPr txBox="1">
            <a:spLocks/>
          </p:cNvSpPr>
          <p:nvPr/>
        </p:nvSpPr>
        <p:spPr>
          <a:xfrm rot="16200000">
            <a:off x="-457695" y="3249551"/>
            <a:ext cx="1475234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4611"/>
                </a:solidFill>
              </a:rPr>
              <a:t>Clearing Space</a:t>
            </a:r>
          </a:p>
        </p:txBody>
      </p:sp>
      <p:sp>
        <p:nvSpPr>
          <p:cNvPr id="31" name="Content Placeholder 18"/>
          <p:cNvSpPr txBox="1">
            <a:spLocks/>
          </p:cNvSpPr>
          <p:nvPr/>
        </p:nvSpPr>
        <p:spPr>
          <a:xfrm rot="16200000">
            <a:off x="11174462" y="3231084"/>
            <a:ext cx="1475234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4611"/>
                </a:solidFill>
              </a:rPr>
              <a:t>Clearing Space</a:t>
            </a:r>
          </a:p>
        </p:txBody>
      </p:sp>
      <p:sp>
        <p:nvSpPr>
          <p:cNvPr id="15" name="Content Placeholder 18"/>
          <p:cNvSpPr txBox="1">
            <a:spLocks/>
          </p:cNvSpPr>
          <p:nvPr/>
        </p:nvSpPr>
        <p:spPr>
          <a:xfrm>
            <a:off x="4449316" y="6351540"/>
            <a:ext cx="3293368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4611"/>
                </a:solidFill>
              </a:rPr>
              <a:t>Clearing </a:t>
            </a:r>
            <a:r>
              <a:rPr lang="en-US" sz="2000" dirty="0" smtClean="0">
                <a:solidFill>
                  <a:srgbClr val="FF4611"/>
                </a:solidFill>
              </a:rPr>
              <a:t>Space </a:t>
            </a:r>
            <a:r>
              <a:rPr lang="th-TH" sz="2000" dirty="0" smtClean="0">
                <a:solidFill>
                  <a:srgbClr val="FF4611"/>
                </a:solidFill>
              </a:rPr>
              <a:t>เว้นระยะในพื้นที่นี้</a:t>
            </a:r>
            <a:endParaRPr lang="en-US" sz="2000" dirty="0">
              <a:solidFill>
                <a:srgbClr val="FF46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6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87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8D9-4ACC-47F4-880F-0867EEE907A1}" type="datetime1">
              <a:rPr lang="en-US" smtClean="0"/>
              <a:t>12/14/2016</a:t>
            </a:fld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44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E0F-BC05-446A-89DA-8E79CF0FA01A}" type="datetime1">
              <a:rPr lang="en-US" smtClean="0"/>
              <a:t>12/14/2016</a:t>
            </a:fld>
            <a:endParaRPr lang="th-TH" dirty="0"/>
          </a:p>
        </p:txBody>
      </p:sp>
      <p:sp>
        <p:nvSpPr>
          <p:cNvPr id="9" name="Tex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42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68C-31C8-40C0-A8AA-DB83E4D4E5AD}" type="datetime1">
              <a:rPr lang="en-US" smtClean="0"/>
              <a:t>12/14/2016</a:t>
            </a:fld>
            <a:endParaRPr lang="th-TH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3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1C8D-DB4C-4ED4-9B44-5C3FFC9FFF98}" type="datetime1">
              <a:rPr lang="en-US" smtClean="0"/>
              <a:pPr/>
              <a:t>12/14/2016</a:t>
            </a:fld>
            <a:endParaRPr lang="th-TH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44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03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MUTT">
      <a:majorFont>
        <a:latin typeface="Open Sans"/>
        <a:ea typeface=""/>
        <a:cs typeface="Quark"/>
      </a:majorFont>
      <a:minorFont>
        <a:latin typeface="Open Sans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52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Cordia New</vt:lpstr>
      <vt:lpstr>Open Sans</vt:lpstr>
      <vt:lpstr>Quark</vt:lpstr>
      <vt:lpstr>TH Sarabun New</vt:lpstr>
      <vt:lpstr>Office Theme</vt:lpstr>
      <vt:lpstr>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</dc:creator>
  <cp:lastModifiedBy>ming</cp:lastModifiedBy>
  <cp:revision>25</cp:revision>
  <dcterms:created xsi:type="dcterms:W3CDTF">2016-12-14T06:30:12Z</dcterms:created>
  <dcterms:modified xsi:type="dcterms:W3CDTF">2016-12-14T11:12:10Z</dcterms:modified>
</cp:coreProperties>
</file>