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6" r:id="rId2"/>
    <p:sldId id="256" r:id="rId3"/>
    <p:sldId id="264" r:id="rId4"/>
    <p:sldId id="263" r:id="rId5"/>
    <p:sldId id="257" r:id="rId6"/>
    <p:sldId id="258" r:id="rId7"/>
    <p:sldId id="259" r:id="rId8"/>
    <p:sldId id="262" r:id="rId9"/>
    <p:sldId id="265" r:id="rId1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CE090-C5CE-4580-A6AC-EF3E16946639}" type="datetimeFigureOut">
              <a:rPr lang="th-TH" smtClean="0"/>
              <a:t>14/12/59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A7E31-11E8-46C3-8065-F544208073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794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E20B-65AC-4E0A-AF82-C368562C4E28}" type="datetimeFigureOut">
              <a:rPr lang="th-TH" smtClean="0"/>
              <a:t>14/12/59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1CE28-200F-483B-AA06-0F80FD86FED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956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130"/>
            <a:ext cx="9143999" cy="686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43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86596" cy="50133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5" y="987426"/>
            <a:ext cx="2858482" cy="5021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0643-FB71-44EB-BCB8-931B980D7354}" type="datetime1">
              <a:rPr lang="en-US" smtClean="0"/>
              <a:t>12/14/2016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2548" y="6367044"/>
            <a:ext cx="3236913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575" y="296864"/>
            <a:ext cx="7744382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755575" y="296863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50795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5" y="987425"/>
            <a:ext cx="2823444" cy="50878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07B-BCFB-482D-A596-8D28671B8DAB}" type="datetime1">
              <a:rPr lang="en-US" smtClean="0"/>
              <a:t>12/14/2016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2548" y="6367044"/>
            <a:ext cx="3236913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575" y="296864"/>
            <a:ext cx="7744382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755575" y="296863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2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74" y="1175657"/>
            <a:ext cx="7759775" cy="50013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ABF-2303-48DC-A6CC-58826DE24DD4}" type="datetime1">
              <a:rPr lang="en-US" smtClean="0"/>
              <a:t>12/14/2016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2548" y="6367044"/>
            <a:ext cx="3236913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55575" y="296864"/>
            <a:ext cx="7744382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755575" y="296863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6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76" y="365125"/>
            <a:ext cx="687380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556B-323E-42D3-A120-1E08E41F19D8}" type="datetime1">
              <a:rPr lang="en-US" smtClean="0"/>
              <a:t>12/14/2016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2548" y="6367044"/>
            <a:ext cx="3236913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 rot="5400000">
            <a:off x="5293374" y="2968626"/>
            <a:ext cx="5811838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 flipH="1">
            <a:off x="8176146" y="85854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4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/>
          </a:p>
        </p:txBody>
      </p:sp>
      <p:sp>
        <p:nvSpPr>
          <p:cNvPr id="6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714749" y="2654413"/>
            <a:ext cx="5054457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7" name="Content Placeholder 23"/>
          <p:cNvSpPr>
            <a:spLocks noGrp="1"/>
          </p:cNvSpPr>
          <p:nvPr>
            <p:ph sz="quarter" idx="16" hasCustomPrompt="1"/>
          </p:nvPr>
        </p:nvSpPr>
        <p:spPr>
          <a:xfrm>
            <a:off x="3714749" y="1957500"/>
            <a:ext cx="5054457" cy="696913"/>
          </a:xfrm>
        </p:spPr>
        <p:txBody>
          <a:bodyPr>
            <a:noAutofit/>
          </a:bodyPr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</a:rPr>
              <a:t>Content Title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5" t="28330" r="38125" b="37653"/>
          <a:stretch/>
        </p:blipFill>
        <p:spPr bwMode="auto">
          <a:xfrm>
            <a:off x="997560" y="1284190"/>
            <a:ext cx="1719630" cy="184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714749" y="4611913"/>
            <a:ext cx="521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King Mongkut’s University of Technology Thonburi 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  <a:p>
            <a:endParaRPr lang="th-TH" sz="1400" dirty="0">
              <a:solidFill>
                <a:schemeClr val="bg1"/>
              </a:solidFill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3714749" y="5135133"/>
            <a:ext cx="5054457" cy="10656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Contact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15" hasCustomPrompt="1"/>
          </p:nvPr>
        </p:nvSpPr>
        <p:spPr>
          <a:xfrm>
            <a:off x="3714749" y="4358339"/>
            <a:ext cx="4536503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Faculty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99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55573" y="2925090"/>
            <a:ext cx="2" cy="1007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755577" y="3518835"/>
            <a:ext cx="7493000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6" hasCustomPrompt="1"/>
          </p:nvPr>
        </p:nvSpPr>
        <p:spPr>
          <a:xfrm>
            <a:off x="755650" y="2917825"/>
            <a:ext cx="8013700" cy="601663"/>
          </a:xfrm>
        </p:spPr>
        <p:txBody>
          <a:bodyPr>
            <a:noAutofit/>
          </a:bodyPr>
          <a:lstStyle>
            <a:lvl1pPr marL="0" indent="0">
              <a:buNone/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</a:rPr>
              <a:t>Click to edit Master title style</a:t>
            </a:r>
            <a:endParaRPr 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9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714749" y="3875299"/>
            <a:ext cx="5054457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11" name="Content Placeholder 23"/>
          <p:cNvSpPr>
            <a:spLocks noGrp="1"/>
          </p:cNvSpPr>
          <p:nvPr>
            <p:ph sz="quarter" idx="16" hasCustomPrompt="1"/>
          </p:nvPr>
        </p:nvSpPr>
        <p:spPr>
          <a:xfrm>
            <a:off x="3714749" y="3178386"/>
            <a:ext cx="5054457" cy="696913"/>
          </a:xfrm>
        </p:spPr>
        <p:txBody>
          <a:bodyPr>
            <a:noAutofit/>
          </a:bodyPr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</a:rPr>
              <a:t>Content Title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5" t="28330" r="38125" b="37653"/>
          <a:stretch/>
        </p:blipFill>
        <p:spPr bwMode="auto">
          <a:xfrm>
            <a:off x="997560" y="2505076"/>
            <a:ext cx="1719630" cy="184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01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5" y="1854908"/>
            <a:ext cx="7493001" cy="563478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575" y="3357705"/>
            <a:ext cx="1748792" cy="365125"/>
          </a:xfrm>
        </p:spPr>
        <p:txBody>
          <a:bodyPr/>
          <a:lstStyle>
            <a:lvl1pPr algn="l">
              <a:defRPr/>
            </a:lvl1pPr>
          </a:lstStyle>
          <a:p>
            <a:fld id="{BB5828D9-4ACC-47F4-880F-0867EEE907A1}" type="datetime1">
              <a:rPr lang="en-US" smtClean="0"/>
              <a:t>12/14/2016</a:t>
            </a:fld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5576" y="1916832"/>
            <a:ext cx="0" cy="742392"/>
          </a:xfrm>
          <a:prstGeom prst="line">
            <a:avLst/>
          </a:prstGeom>
          <a:ln w="19050">
            <a:solidFill>
              <a:srgbClr val="726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755577" y="2374931"/>
            <a:ext cx="7493000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add Sub title</a:t>
            </a:r>
          </a:p>
        </p:txBody>
      </p:sp>
      <p:sp>
        <p:nvSpPr>
          <p:cNvPr id="12" name="Content Placeholder 18"/>
          <p:cNvSpPr>
            <a:spLocks noGrp="1"/>
          </p:cNvSpPr>
          <p:nvPr>
            <p:ph sz="quarter" idx="15" hasCustomPrompt="1"/>
          </p:nvPr>
        </p:nvSpPr>
        <p:spPr>
          <a:xfrm>
            <a:off x="755576" y="5525616"/>
            <a:ext cx="4536503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 baseline="0"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Faculty</a:t>
            </a:r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533399" y="6239849"/>
            <a:ext cx="8251825" cy="437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55574" y="5733256"/>
            <a:ext cx="521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FF4611"/>
                </a:solidFill>
                <a:latin typeface="+mj-lt"/>
                <a:ea typeface="Open Sans" pitchFamily="34" charset="0"/>
                <a:cs typeface="Open Sans" pitchFamily="34" charset="0"/>
              </a:rPr>
              <a:t>King Mongkut’s University of Technology Thonburi </a:t>
            </a:r>
            <a:endParaRPr lang="en-US" sz="1400" dirty="0" smtClean="0">
              <a:solidFill>
                <a:srgbClr val="FF4611"/>
              </a:solidFill>
              <a:latin typeface="+mj-lt"/>
            </a:endParaRPr>
          </a:p>
          <a:p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2144773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5" y="296864"/>
            <a:ext cx="7744382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27356"/>
            <a:ext cx="7759774" cy="4809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B1CEE0F-BC05-446A-89DA-8E79CF0FA01A}" type="datetime1">
              <a:rPr lang="en-US" smtClean="0"/>
              <a:pPr/>
              <a:t>12/14/2016</a:t>
            </a:fld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55575" y="296863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2548" y="6367044"/>
            <a:ext cx="3236913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5865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76" y="980501"/>
            <a:ext cx="3759274" cy="51669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076" y="980501"/>
            <a:ext cx="3759274" cy="51669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ED1DC68C-31C8-40C0-A8AA-DB83E4D4E5AD}" type="datetime1">
              <a:rPr lang="en-US" smtClean="0"/>
              <a:pPr/>
              <a:t>12/14/2016</a:t>
            </a:fld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2548" y="6367044"/>
            <a:ext cx="3236913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55575" y="296864"/>
            <a:ext cx="7744382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755575" y="296863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5" y="985405"/>
            <a:ext cx="3741415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5" y="1436914"/>
            <a:ext cx="3741415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lang="en-US" dirty="0" smtClean="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9" y="985405"/>
            <a:ext cx="3759841" cy="451509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9" y="1436914"/>
            <a:ext cx="3759841" cy="47098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0F21C8D-DB4C-4ED4-9B44-5C3FFC9FFF98}" type="datetime1">
              <a:rPr lang="en-US" smtClean="0"/>
              <a:pPr/>
              <a:t>12/14/2016</a:t>
            </a:fld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2548" y="6367044"/>
            <a:ext cx="3236913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55575" y="296864"/>
            <a:ext cx="7744382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755575" y="296863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7B7-D0DD-4EDB-AF32-D3F7545E419E}" type="datetime1">
              <a:rPr lang="en-US" smtClean="0"/>
              <a:t>12/14/2016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2548" y="6367044"/>
            <a:ext cx="3236913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5575" y="296864"/>
            <a:ext cx="7744382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755575" y="296863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6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36CB-F215-4FBB-ADF1-2DFEA8634550}" type="datetime1">
              <a:rPr lang="en-US" smtClean="0"/>
              <a:t>12/14/2016</a:t>
            </a:fld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2548" y="6367044"/>
            <a:ext cx="3236913" cy="36512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Content Title</a:t>
            </a:r>
            <a:endParaRPr lang="th-TH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5575" y="296864"/>
            <a:ext cx="7744382" cy="604836"/>
          </a:xfrm>
        </p:spPr>
        <p:txBody>
          <a:bodyPr anchor="ctr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 smtClean="0"/>
              <a:t>Title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55575" y="296863"/>
            <a:ext cx="1" cy="558543"/>
          </a:xfrm>
          <a:prstGeom prst="line">
            <a:avLst/>
          </a:prstGeom>
          <a:ln w="19050">
            <a:solidFill>
              <a:srgbClr val="FF4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5" y="6324177"/>
            <a:ext cx="174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FA163F6-48D1-4074-9FF6-6347FF4B9EBF}" type="datetime1">
              <a:rPr lang="en-US" smtClean="0"/>
              <a:pPr/>
              <a:t>12/14/2016</a:t>
            </a:fld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9207" y="4653136"/>
            <a:ext cx="430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B0ED-4054-42B7-A893-2D57CE8DC8A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 userDrawn="1"/>
        </p:nvSpPr>
        <p:spPr>
          <a:xfrm>
            <a:off x="9035454" y="0"/>
            <a:ext cx="107504" cy="3789040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035454" y="3789040"/>
            <a:ext cx="107504" cy="432048"/>
          </a:xfrm>
          <a:prstGeom prst="rect">
            <a:avLst/>
          </a:prstGeom>
          <a:solidFill>
            <a:srgbClr val="F9C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35454" y="4221088"/>
            <a:ext cx="107504" cy="432048"/>
          </a:xfrm>
          <a:prstGeom prst="rect">
            <a:avLst/>
          </a:prstGeom>
          <a:solidFill>
            <a:srgbClr val="726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th-TH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300192" y="6295414"/>
            <a:ext cx="2304256" cy="30193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55576" y="6381328"/>
            <a:ext cx="0" cy="216024"/>
          </a:xfrm>
          <a:prstGeom prst="line">
            <a:avLst/>
          </a:prstGeom>
          <a:ln w="19050">
            <a:solidFill>
              <a:srgbClr val="726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627784" y="6381328"/>
            <a:ext cx="0" cy="216024"/>
          </a:xfrm>
          <a:prstGeom prst="line">
            <a:avLst/>
          </a:prstGeom>
          <a:ln w="19050">
            <a:solidFill>
              <a:srgbClr val="726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9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3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5534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th-TH" dirty="0"/>
          </a:p>
        </p:txBody>
      </p:sp>
      <p:sp>
        <p:nvSpPr>
          <p:cNvPr id="20" name="Content Placeholder 18"/>
          <p:cNvSpPr txBox="1">
            <a:spLocks/>
          </p:cNvSpPr>
          <p:nvPr/>
        </p:nvSpPr>
        <p:spPr>
          <a:xfrm>
            <a:off x="467544" y="2132856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Quark" pitchFamily="50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Quark                              24 </a:t>
            </a:r>
            <a:r>
              <a:rPr lang="en-US" dirty="0" err="1" smtClean="0"/>
              <a:t>pt</a:t>
            </a:r>
            <a:r>
              <a:rPr lang="en-US" dirty="0" smtClean="0"/>
              <a:t>                                   Bold</a:t>
            </a:r>
          </a:p>
        </p:txBody>
      </p:sp>
      <p:sp>
        <p:nvSpPr>
          <p:cNvPr id="21" name="Content Placeholder 18"/>
          <p:cNvSpPr txBox="1">
            <a:spLocks/>
          </p:cNvSpPr>
          <p:nvPr/>
        </p:nvSpPr>
        <p:spPr>
          <a:xfrm>
            <a:off x="4644008" y="1556792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Headline ENG</a:t>
            </a:r>
            <a:endParaRPr lang="en-US" dirty="0" smtClean="0"/>
          </a:p>
        </p:txBody>
      </p:sp>
      <p:sp>
        <p:nvSpPr>
          <p:cNvPr id="22" name="Content Placeholder 18"/>
          <p:cNvSpPr txBox="1">
            <a:spLocks/>
          </p:cNvSpPr>
          <p:nvPr/>
        </p:nvSpPr>
        <p:spPr>
          <a:xfrm>
            <a:off x="4644008" y="2132856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 Sans                             24 </a:t>
            </a:r>
            <a:r>
              <a:rPr lang="en-US" dirty="0" err="1" smtClean="0"/>
              <a:t>pt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SemiBold</a:t>
            </a:r>
            <a:endParaRPr lang="en-US" dirty="0" smtClean="0"/>
          </a:p>
        </p:txBody>
      </p:sp>
      <p:sp>
        <p:nvSpPr>
          <p:cNvPr id="23" name="Content Placeholder 18"/>
          <p:cNvSpPr txBox="1">
            <a:spLocks/>
          </p:cNvSpPr>
          <p:nvPr/>
        </p:nvSpPr>
        <p:spPr>
          <a:xfrm>
            <a:off x="467544" y="1556792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tx1"/>
                </a:solidFill>
                <a:latin typeface="Quark" pitchFamily="50" charset="0"/>
                <a:ea typeface="Open Sans" pitchFamily="34" charset="0"/>
                <a:cs typeface="Quark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หัวข้อภาษาไทย</a:t>
            </a:r>
            <a:endParaRPr lang="en-US" dirty="0" smtClean="0"/>
          </a:p>
        </p:txBody>
      </p:sp>
      <p:sp>
        <p:nvSpPr>
          <p:cNvPr id="24" name="Content Placeholder 18"/>
          <p:cNvSpPr txBox="1">
            <a:spLocks/>
          </p:cNvSpPr>
          <p:nvPr/>
        </p:nvSpPr>
        <p:spPr>
          <a:xfrm>
            <a:off x="467544" y="3933056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เนื้อหาภาษาไทย</a:t>
            </a:r>
            <a:endParaRPr lang="en-US" dirty="0" smtClean="0"/>
          </a:p>
        </p:txBody>
      </p:sp>
      <p:sp>
        <p:nvSpPr>
          <p:cNvPr id="25" name="Content Placeholder 18"/>
          <p:cNvSpPr txBox="1">
            <a:spLocks/>
          </p:cNvSpPr>
          <p:nvPr/>
        </p:nvSpPr>
        <p:spPr>
          <a:xfrm>
            <a:off x="467544" y="4509120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 </a:t>
            </a:r>
            <a:r>
              <a:rPr lang="en-US" dirty="0" err="1" smtClean="0"/>
              <a:t>Sarabun</a:t>
            </a:r>
            <a:r>
              <a:rPr lang="en-US" dirty="0" smtClean="0"/>
              <a:t> New                                        20 </a:t>
            </a:r>
            <a:r>
              <a:rPr lang="en-US" dirty="0" err="1" smtClean="0"/>
              <a:t>pt</a:t>
            </a:r>
            <a:r>
              <a:rPr lang="en-US" dirty="0" smtClean="0"/>
              <a:t>                                                 Regular</a:t>
            </a:r>
          </a:p>
        </p:txBody>
      </p:sp>
      <p:sp>
        <p:nvSpPr>
          <p:cNvPr id="26" name="Content Placeholder 18"/>
          <p:cNvSpPr txBox="1">
            <a:spLocks/>
          </p:cNvSpPr>
          <p:nvPr/>
        </p:nvSpPr>
        <p:spPr>
          <a:xfrm>
            <a:off x="4644008" y="3933056"/>
            <a:ext cx="4032448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Text ENG</a:t>
            </a:r>
            <a:endParaRPr lang="en-US" dirty="0" smtClean="0"/>
          </a:p>
        </p:txBody>
      </p:sp>
      <p:sp>
        <p:nvSpPr>
          <p:cNvPr id="27" name="Content Placeholder 18"/>
          <p:cNvSpPr txBox="1">
            <a:spLocks/>
          </p:cNvSpPr>
          <p:nvPr/>
        </p:nvSpPr>
        <p:spPr>
          <a:xfrm>
            <a:off x="4716016" y="4509120"/>
            <a:ext cx="4032448" cy="15841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 Sans                                                     20 </a:t>
            </a:r>
            <a:r>
              <a:rPr lang="en-US" dirty="0" err="1" smtClean="0"/>
              <a:t>pt</a:t>
            </a:r>
            <a:r>
              <a:rPr lang="en-US" dirty="0" smtClean="0"/>
              <a:t>                                                     Regular</a:t>
            </a:r>
          </a:p>
        </p:txBody>
      </p:sp>
      <p:sp>
        <p:nvSpPr>
          <p:cNvPr id="29" name="Content Placeholder 18"/>
          <p:cNvSpPr txBox="1">
            <a:spLocks/>
          </p:cNvSpPr>
          <p:nvPr/>
        </p:nvSpPr>
        <p:spPr>
          <a:xfrm>
            <a:off x="3087938" y="0"/>
            <a:ext cx="2968124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4611"/>
                </a:solidFill>
              </a:rPr>
              <a:t>Clearing </a:t>
            </a:r>
            <a:r>
              <a:rPr lang="en-US" sz="2000" dirty="0" smtClean="0">
                <a:solidFill>
                  <a:srgbClr val="FF4611"/>
                </a:solidFill>
              </a:rPr>
              <a:t>Space </a:t>
            </a:r>
            <a:r>
              <a:rPr lang="th-TH" sz="2000" dirty="0" smtClean="0">
                <a:solidFill>
                  <a:srgbClr val="FF4611"/>
                </a:solidFill>
              </a:rPr>
              <a:t>เว้นระยะในพื้นที่นี้</a:t>
            </a:r>
            <a:endParaRPr lang="en-US" sz="2000" dirty="0" smtClean="0">
              <a:solidFill>
                <a:srgbClr val="FF4611"/>
              </a:solidFill>
            </a:endParaRPr>
          </a:p>
        </p:txBody>
      </p:sp>
      <p:sp>
        <p:nvSpPr>
          <p:cNvPr id="30" name="Content Placeholder 18"/>
          <p:cNvSpPr txBox="1">
            <a:spLocks/>
          </p:cNvSpPr>
          <p:nvPr/>
        </p:nvSpPr>
        <p:spPr>
          <a:xfrm rot="16200000">
            <a:off x="-535730" y="3249551"/>
            <a:ext cx="1475234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4611"/>
                </a:solidFill>
              </a:rPr>
              <a:t>Clearing Space</a:t>
            </a:r>
          </a:p>
        </p:txBody>
      </p:sp>
      <p:sp>
        <p:nvSpPr>
          <p:cNvPr id="31" name="Content Placeholder 18"/>
          <p:cNvSpPr txBox="1">
            <a:spLocks/>
          </p:cNvSpPr>
          <p:nvPr/>
        </p:nvSpPr>
        <p:spPr>
          <a:xfrm rot="16200000">
            <a:off x="8208763" y="3231084"/>
            <a:ext cx="1475234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4611"/>
                </a:solidFill>
              </a:rPr>
              <a:t>Clearing Space</a:t>
            </a:r>
          </a:p>
        </p:txBody>
      </p:sp>
      <p:sp>
        <p:nvSpPr>
          <p:cNvPr id="15" name="Content Placeholder 18"/>
          <p:cNvSpPr txBox="1">
            <a:spLocks/>
          </p:cNvSpPr>
          <p:nvPr/>
        </p:nvSpPr>
        <p:spPr>
          <a:xfrm>
            <a:off x="3087938" y="6237883"/>
            <a:ext cx="2968124" cy="3958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TH Sarabun New" pitchFamily="34" charset="-34"/>
                <a:ea typeface="Open Sans" pitchFamily="34" charset="0"/>
                <a:cs typeface="TH Sarabun New" pitchFamily="34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Quark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4611"/>
                </a:solidFill>
              </a:rPr>
              <a:t>Clearing </a:t>
            </a:r>
            <a:r>
              <a:rPr lang="en-US" sz="2000" dirty="0" smtClean="0">
                <a:solidFill>
                  <a:srgbClr val="FF4611"/>
                </a:solidFill>
              </a:rPr>
              <a:t>Space </a:t>
            </a:r>
            <a:r>
              <a:rPr lang="th-TH" sz="2000" dirty="0" smtClean="0">
                <a:solidFill>
                  <a:srgbClr val="FF4611"/>
                </a:solidFill>
              </a:rPr>
              <a:t>เว้นระยะในพื้นที่นี้</a:t>
            </a:r>
            <a:endParaRPr lang="en-US" sz="2000" dirty="0" smtClean="0">
              <a:solidFill>
                <a:srgbClr val="FF46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6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87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8D9-4ACC-47F4-880F-0867EEE907A1}" type="datetime1">
              <a:rPr lang="en-US" smtClean="0"/>
              <a:t>12/14/2016</a:t>
            </a:fld>
            <a:endParaRPr lang="th-TH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44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E0F-BC05-446A-89DA-8E79CF0FA01A}" type="datetime1">
              <a:rPr lang="en-US" smtClean="0"/>
              <a:t>12/14/2016</a:t>
            </a:fld>
            <a:endParaRPr lang="th-TH" dirty="0"/>
          </a:p>
        </p:txBody>
      </p:sp>
      <p:sp>
        <p:nvSpPr>
          <p:cNvPr id="9" name="Tex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42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68C-31C8-40C0-A8AA-DB83E4D4E5AD}" type="datetime1">
              <a:rPr lang="en-US" smtClean="0"/>
              <a:t>12/14/2016</a:t>
            </a:fld>
            <a:endParaRPr lang="th-TH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3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1C8D-DB4C-4ED4-9B44-5C3FFC9FFF98}" type="datetime1">
              <a:rPr lang="en-US" smtClean="0"/>
              <a:pPr/>
              <a:t>12/14/2016</a:t>
            </a:fld>
            <a:endParaRPr lang="th-TH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44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03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MUT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612"/>
      </a:accent1>
      <a:accent2>
        <a:srgbClr val="FF8665"/>
      </a:accent2>
      <a:accent3>
        <a:srgbClr val="FFC627"/>
      </a:accent3>
      <a:accent4>
        <a:srgbClr val="FFDD7D"/>
      </a:accent4>
      <a:accent5>
        <a:srgbClr val="58595B"/>
      </a:accent5>
      <a:accent6>
        <a:srgbClr val="A4A5A6"/>
      </a:accent6>
      <a:hlink>
        <a:srgbClr val="FF4602"/>
      </a:hlink>
      <a:folHlink>
        <a:srgbClr val="999A9D"/>
      </a:folHlink>
    </a:clrScheme>
    <a:fontScheme name="KMUTT">
      <a:majorFont>
        <a:latin typeface="Open Sans"/>
        <a:ea typeface=""/>
        <a:cs typeface="Quark"/>
      </a:majorFont>
      <a:minorFont>
        <a:latin typeface="Open Sans"/>
        <a:ea typeface="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51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Cordia New</vt:lpstr>
      <vt:lpstr>Open Sans</vt:lpstr>
      <vt:lpstr>Quark</vt:lpstr>
      <vt:lpstr>TH Sarabun New</vt:lpstr>
      <vt:lpstr>Office Theme</vt:lpstr>
      <vt:lpstr>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</dc:creator>
  <cp:lastModifiedBy>ming</cp:lastModifiedBy>
  <cp:revision>23</cp:revision>
  <dcterms:created xsi:type="dcterms:W3CDTF">2016-12-14T06:30:12Z</dcterms:created>
  <dcterms:modified xsi:type="dcterms:W3CDTF">2016-12-14T11:12:08Z</dcterms:modified>
</cp:coreProperties>
</file>