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1"/>
  </p:notesMasterIdLst>
  <p:handoutMasterIdLst>
    <p:handoutMasterId r:id="rId12"/>
  </p:handoutMasterIdLst>
  <p:sldIdLst>
    <p:sldId id="266" r:id="rId2"/>
    <p:sldId id="256" r:id="rId3"/>
    <p:sldId id="264" r:id="rId4"/>
    <p:sldId id="263" r:id="rId5"/>
    <p:sldId id="257" r:id="rId6"/>
    <p:sldId id="258" r:id="rId7"/>
    <p:sldId id="259" r:id="rId8"/>
    <p:sldId id="262" r:id="rId9"/>
    <p:sldId id="265" r:id="rId1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 autoAdjust="0"/>
    <p:restoredTop sz="95673"/>
  </p:normalViewPr>
  <p:slideViewPr>
    <p:cSldViewPr snapToGrid="0" showGuides="1">
      <p:cViewPr>
        <p:scale>
          <a:sx n="75" d="100"/>
          <a:sy n="75" d="100"/>
        </p:scale>
        <p:origin x="568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8" d="100"/>
          <a:sy n="98" d="100"/>
        </p:scale>
        <p:origin x="351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CE090-C5CE-4580-A6AC-EF3E16946639}" type="datetimeFigureOut">
              <a:rPr lang="th-TH" smtClean="0"/>
              <a:t>20/12/59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A7E31-11E8-46C3-8065-F5442080730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2794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DE20B-65AC-4E0A-AF82-C368562C4E28}" type="datetimeFigureOut">
              <a:rPr lang="th-TH" smtClean="0"/>
              <a:t>20/12/59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1CE28-200F-483B-AA06-0F80FD86FED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59566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433" y="296864"/>
            <a:ext cx="10325843" cy="604836"/>
          </a:xfrm>
        </p:spPr>
        <p:txBody>
          <a:bodyPr anchor="ctr">
            <a:noAutofit/>
          </a:bodyPr>
          <a:lstStyle>
            <a:lvl1pPr>
              <a:defRPr sz="2400" b="1"/>
            </a:lvl1pPr>
          </a:lstStyle>
          <a:p>
            <a:pPr lvl="0"/>
            <a:r>
              <a:rPr lang="en-US" dirty="0" smtClean="0"/>
              <a:t>Title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435" y="1327356"/>
            <a:ext cx="10346365" cy="4809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5B1CEE0F-BC05-446A-89DA-8E79CF0FA01A}" type="datetime1">
              <a:rPr lang="en-US" smtClean="0"/>
              <a:pPr/>
              <a:t>12/20/16</a:t>
            </a:fld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B0ED-4054-42B7-A893-2D57CE8DC8A6}" type="slidenum">
              <a:rPr lang="th-TH" smtClean="0"/>
              <a:t>‹#›</a:t>
            </a:fld>
            <a:endParaRPr lang="th-TH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1007434" y="296864"/>
            <a:ext cx="1" cy="558543"/>
          </a:xfrm>
          <a:prstGeom prst="line">
            <a:avLst/>
          </a:prstGeom>
          <a:ln w="19050">
            <a:solidFill>
              <a:srgbClr val="FF46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496731" y="6367045"/>
            <a:ext cx="4315884" cy="365125"/>
          </a:xfrm>
        </p:spPr>
        <p:txBody>
          <a:bodyPr>
            <a:normAutofit/>
          </a:bodyPr>
          <a:lstStyle>
            <a:lvl1pPr marL="0" indent="0">
              <a:buNone/>
              <a:defRPr sz="11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Content Title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14023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F7B7-D0DD-4EDB-AF32-D3F7545E419E}" type="datetime1">
              <a:rPr lang="en-US" smtClean="0"/>
              <a:t>12/20/16</a:t>
            </a:fld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B0ED-4054-42B7-A893-2D57CE8DC8A6}" type="slidenum">
              <a:rPr lang="th-TH" smtClean="0"/>
              <a:t>‹#›</a:t>
            </a:fld>
            <a:endParaRPr lang="th-TH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496731" y="6367045"/>
            <a:ext cx="4315884" cy="365125"/>
          </a:xfrm>
        </p:spPr>
        <p:txBody>
          <a:bodyPr>
            <a:normAutofit/>
          </a:bodyPr>
          <a:lstStyle>
            <a:lvl1pPr marL="0" indent="0">
              <a:buNone/>
              <a:defRPr sz="11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Content Title</a:t>
            </a:r>
            <a:endParaRPr lang="th-TH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007433" y="296864"/>
            <a:ext cx="10325843" cy="604836"/>
          </a:xfrm>
        </p:spPr>
        <p:txBody>
          <a:bodyPr anchor="ctr">
            <a:noAutofit/>
          </a:bodyPr>
          <a:lstStyle>
            <a:lvl1pPr>
              <a:defRPr sz="2400" b="1"/>
            </a:lvl1pPr>
          </a:lstStyle>
          <a:p>
            <a:pPr lvl="0"/>
            <a:r>
              <a:rPr lang="en-US" dirty="0" smtClean="0"/>
              <a:t>Title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007434" y="296864"/>
            <a:ext cx="1" cy="558543"/>
          </a:xfrm>
          <a:prstGeom prst="line">
            <a:avLst/>
          </a:prstGeom>
          <a:ln w="19050">
            <a:solidFill>
              <a:srgbClr val="FF46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967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36CB-F215-4FBB-ADF1-2DFEA8634550}" type="datetime1">
              <a:rPr lang="en-US" smtClean="0"/>
              <a:t>12/20/16</a:t>
            </a:fld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B0ED-4054-42B7-A893-2D57CE8DC8A6}" type="slidenum">
              <a:rPr lang="th-TH" smtClean="0"/>
              <a:t>‹#›</a:t>
            </a:fld>
            <a:endParaRPr lang="th-TH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496731" y="6367045"/>
            <a:ext cx="4315884" cy="365125"/>
          </a:xfrm>
        </p:spPr>
        <p:txBody>
          <a:bodyPr>
            <a:normAutofit/>
          </a:bodyPr>
          <a:lstStyle>
            <a:lvl1pPr marL="0" indent="0">
              <a:buNone/>
              <a:defRPr sz="11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Content Title</a:t>
            </a:r>
            <a:endParaRPr lang="th-TH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007433" y="296864"/>
            <a:ext cx="10325843" cy="604836"/>
          </a:xfrm>
        </p:spPr>
        <p:txBody>
          <a:bodyPr anchor="ctr">
            <a:noAutofit/>
          </a:bodyPr>
          <a:lstStyle>
            <a:lvl1pPr>
              <a:defRPr sz="2400" b="1"/>
            </a:lvl1pPr>
          </a:lstStyle>
          <a:p>
            <a:pPr lvl="0"/>
            <a:r>
              <a:rPr lang="en-US" dirty="0" smtClean="0"/>
              <a:t>Title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1007434" y="296864"/>
            <a:ext cx="1" cy="558543"/>
          </a:xfrm>
          <a:prstGeom prst="line">
            <a:avLst/>
          </a:prstGeom>
          <a:ln w="19050">
            <a:solidFill>
              <a:srgbClr val="FF46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994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248795" cy="50133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434" y="987426"/>
            <a:ext cx="3811309" cy="5021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0643-FB71-44EB-BCB8-931B980D7354}" type="datetime1">
              <a:rPr lang="en-US" smtClean="0"/>
              <a:t>12/20/16</a:t>
            </a:fld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B0ED-4054-42B7-A893-2D57CE8DC8A6}" type="slidenum">
              <a:rPr lang="th-TH" smtClean="0"/>
              <a:t>‹#›</a:t>
            </a:fld>
            <a:endParaRPr lang="th-TH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496731" y="6367045"/>
            <a:ext cx="4315884" cy="365125"/>
          </a:xfrm>
        </p:spPr>
        <p:txBody>
          <a:bodyPr>
            <a:normAutofit/>
          </a:bodyPr>
          <a:lstStyle>
            <a:lvl1pPr marL="0" indent="0">
              <a:buNone/>
              <a:defRPr sz="11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Content Title</a:t>
            </a:r>
            <a:endParaRPr lang="th-TH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007433" y="296864"/>
            <a:ext cx="10325843" cy="604836"/>
          </a:xfrm>
        </p:spPr>
        <p:txBody>
          <a:bodyPr anchor="ctr">
            <a:noAutofit/>
          </a:bodyPr>
          <a:lstStyle>
            <a:lvl1pPr>
              <a:defRPr sz="2400" b="1"/>
            </a:lvl1pPr>
          </a:lstStyle>
          <a:p>
            <a:pPr lvl="0"/>
            <a:r>
              <a:rPr lang="en-US" dirty="0" smtClean="0"/>
              <a:t>Title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1007434" y="296864"/>
            <a:ext cx="1" cy="558543"/>
          </a:xfrm>
          <a:prstGeom prst="line">
            <a:avLst/>
          </a:prstGeom>
          <a:ln w="19050">
            <a:solidFill>
              <a:srgbClr val="FF46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91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50795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433" y="987425"/>
            <a:ext cx="3764592" cy="50878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707B-BCFB-482D-A596-8D28671B8DAB}" type="datetime1">
              <a:rPr lang="en-US" smtClean="0"/>
              <a:t>12/20/16</a:t>
            </a:fld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B0ED-4054-42B7-A893-2D57CE8DC8A6}" type="slidenum">
              <a:rPr lang="th-TH" smtClean="0"/>
              <a:t>‹#›</a:t>
            </a:fld>
            <a:endParaRPr lang="th-TH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496731" y="6367045"/>
            <a:ext cx="4315884" cy="365125"/>
          </a:xfrm>
        </p:spPr>
        <p:txBody>
          <a:bodyPr>
            <a:normAutofit/>
          </a:bodyPr>
          <a:lstStyle>
            <a:lvl1pPr marL="0" indent="0">
              <a:buNone/>
              <a:defRPr sz="11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Content Title</a:t>
            </a:r>
            <a:endParaRPr lang="th-TH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007433" y="296864"/>
            <a:ext cx="10325843" cy="604836"/>
          </a:xfrm>
        </p:spPr>
        <p:txBody>
          <a:bodyPr anchor="ctr">
            <a:noAutofit/>
          </a:bodyPr>
          <a:lstStyle>
            <a:lvl1pPr>
              <a:defRPr sz="2400" b="1"/>
            </a:lvl1pPr>
          </a:lstStyle>
          <a:p>
            <a:pPr lvl="0"/>
            <a:r>
              <a:rPr lang="en-US" dirty="0" smtClean="0"/>
              <a:t>Title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1007434" y="296864"/>
            <a:ext cx="1" cy="558543"/>
          </a:xfrm>
          <a:prstGeom prst="line">
            <a:avLst/>
          </a:prstGeom>
          <a:ln w="19050">
            <a:solidFill>
              <a:srgbClr val="FF46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329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7433" y="1175657"/>
            <a:ext cx="10346367" cy="50013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2ABF-2303-48DC-A6CC-58826DE24DD4}" type="datetime1">
              <a:rPr lang="en-US" smtClean="0"/>
              <a:t>12/20/16</a:t>
            </a:fld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B0ED-4054-42B7-A893-2D57CE8DC8A6}" type="slidenum">
              <a:rPr lang="th-TH" smtClean="0"/>
              <a:t>‹#›</a:t>
            </a:fld>
            <a:endParaRPr lang="th-TH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496731" y="6367045"/>
            <a:ext cx="4315884" cy="365125"/>
          </a:xfrm>
        </p:spPr>
        <p:txBody>
          <a:bodyPr>
            <a:normAutofit/>
          </a:bodyPr>
          <a:lstStyle>
            <a:lvl1pPr marL="0" indent="0">
              <a:buNone/>
              <a:defRPr sz="11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Content Title</a:t>
            </a:r>
            <a:endParaRPr lang="th-TH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07433" y="296864"/>
            <a:ext cx="10325843" cy="604836"/>
          </a:xfrm>
        </p:spPr>
        <p:txBody>
          <a:bodyPr anchor="ctr">
            <a:noAutofit/>
          </a:bodyPr>
          <a:lstStyle>
            <a:lvl1pPr>
              <a:defRPr sz="2400" b="1"/>
            </a:lvl1pPr>
          </a:lstStyle>
          <a:p>
            <a:pPr lvl="0"/>
            <a:r>
              <a:rPr lang="en-US" dirty="0" smtClean="0"/>
              <a:t>Title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1007434" y="296864"/>
            <a:ext cx="1" cy="558543"/>
          </a:xfrm>
          <a:prstGeom prst="line">
            <a:avLst/>
          </a:prstGeom>
          <a:ln w="19050">
            <a:solidFill>
              <a:srgbClr val="FF46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760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7435" y="365125"/>
            <a:ext cx="9165072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556B-323E-42D3-A120-1E08E41F19D8}" type="datetime1">
              <a:rPr lang="en-US" smtClean="0"/>
              <a:t>12/20/16</a:t>
            </a:fld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B0ED-4054-42B7-A893-2D57CE8DC8A6}" type="slidenum">
              <a:rPr lang="th-TH" smtClean="0"/>
              <a:t>‹#›</a:t>
            </a:fld>
            <a:endParaRPr lang="th-TH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496731" y="6367045"/>
            <a:ext cx="4315884" cy="365125"/>
          </a:xfrm>
        </p:spPr>
        <p:txBody>
          <a:bodyPr>
            <a:normAutofit/>
          </a:bodyPr>
          <a:lstStyle>
            <a:lvl1pPr marL="0" indent="0">
              <a:buNone/>
              <a:defRPr sz="11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Content Title</a:t>
            </a:r>
            <a:endParaRPr lang="th-TH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 rot="5400000">
            <a:off x="8026472" y="2867820"/>
            <a:ext cx="5811838" cy="806448"/>
          </a:xfrm>
        </p:spPr>
        <p:txBody>
          <a:bodyPr anchor="ctr">
            <a:noAutofit/>
          </a:bodyPr>
          <a:lstStyle>
            <a:lvl1pPr>
              <a:defRPr sz="2400" b="1"/>
            </a:lvl1pPr>
          </a:lstStyle>
          <a:p>
            <a:pPr lvl="0"/>
            <a:r>
              <a:rPr lang="en-US" dirty="0" smtClean="0"/>
              <a:t>Title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 rot="5400000" flipH="1">
            <a:off x="10901529" y="-7236"/>
            <a:ext cx="1" cy="744724"/>
          </a:xfrm>
          <a:prstGeom prst="line">
            <a:avLst/>
          </a:prstGeom>
          <a:ln w="19050">
            <a:solidFill>
              <a:srgbClr val="FF46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645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46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400"/>
          </a:p>
        </p:txBody>
      </p:sp>
      <p:sp>
        <p:nvSpPr>
          <p:cNvPr id="6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4952999" y="2654413"/>
            <a:ext cx="6739276" cy="4320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0" baseline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Quark" pitchFamily="50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add Sub title</a:t>
            </a:r>
          </a:p>
        </p:txBody>
      </p:sp>
      <p:sp>
        <p:nvSpPr>
          <p:cNvPr id="7" name="Content Placeholder 23"/>
          <p:cNvSpPr>
            <a:spLocks noGrp="1"/>
          </p:cNvSpPr>
          <p:nvPr>
            <p:ph sz="quarter" idx="16" hasCustomPrompt="1"/>
          </p:nvPr>
        </p:nvSpPr>
        <p:spPr>
          <a:xfrm>
            <a:off x="4952999" y="1957501"/>
            <a:ext cx="6739276" cy="696913"/>
          </a:xfrm>
        </p:spPr>
        <p:txBody>
          <a:bodyPr>
            <a:noAutofit/>
          </a:bodyPr>
          <a:lstStyle>
            <a:lvl1pPr marL="0" indent="0">
              <a:buNone/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 sz="3800" dirty="0" smtClean="0">
                <a:solidFill>
                  <a:schemeClr val="bg1"/>
                </a:solidFill>
              </a:rPr>
              <a:t>Content Title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952999" y="4611913"/>
            <a:ext cx="6958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schemeClr val="bg1"/>
                </a:solidFill>
                <a:latin typeface="+mj-lt"/>
                <a:ea typeface="Open Sans" pitchFamily="34" charset="0"/>
                <a:cs typeface="Open Sans" pitchFamily="34" charset="0"/>
              </a:rPr>
              <a:t>King Mongkut’s University of Technology Thonburi </a:t>
            </a:r>
            <a:endParaRPr lang="en-US" sz="1400" dirty="0" smtClean="0">
              <a:solidFill>
                <a:schemeClr val="bg1"/>
              </a:solidFill>
              <a:latin typeface="+mj-lt"/>
            </a:endParaRPr>
          </a:p>
          <a:p>
            <a:endParaRPr lang="th-TH" sz="1400" dirty="0">
              <a:solidFill>
                <a:schemeClr val="bg1"/>
              </a:solidFill>
            </a:endParaRP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7" hasCustomPrompt="1"/>
          </p:nvPr>
        </p:nvSpPr>
        <p:spPr>
          <a:xfrm>
            <a:off x="4952999" y="5135134"/>
            <a:ext cx="6739276" cy="10656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 baseline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Quark" pitchFamily="50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Contact</a:t>
            </a:r>
          </a:p>
        </p:txBody>
      </p:sp>
      <p:sp>
        <p:nvSpPr>
          <p:cNvPr id="11" name="Content Placeholder 18"/>
          <p:cNvSpPr>
            <a:spLocks noGrp="1"/>
          </p:cNvSpPr>
          <p:nvPr>
            <p:ph sz="quarter" idx="15" hasCustomPrompt="1"/>
          </p:nvPr>
        </p:nvSpPr>
        <p:spPr>
          <a:xfrm>
            <a:off x="4952999" y="4358339"/>
            <a:ext cx="6048671" cy="3600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Quark" pitchFamily="50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Faculty</a:t>
            </a:r>
            <a:endParaRPr lang="en-US" dirty="0" smtClean="0"/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6" t="25995" r="36146" b="35961"/>
          <a:stretch/>
        </p:blipFill>
        <p:spPr bwMode="auto">
          <a:xfrm>
            <a:off x="1440996" y="899886"/>
            <a:ext cx="2344507" cy="2529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2426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4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B0ED-4054-42B7-A893-2D57CE8DC8A6}" type="slidenum">
              <a:rPr lang="th-TH" smtClean="0"/>
              <a:t>‹#›</a:t>
            </a:fld>
            <a:endParaRPr lang="th-TH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6" t="25995" r="36146" b="35961"/>
          <a:stretch/>
        </p:blipFill>
        <p:spPr bwMode="auto">
          <a:xfrm>
            <a:off x="4941569" y="1781174"/>
            <a:ext cx="2419351" cy="2609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128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4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007431" y="2925090"/>
            <a:ext cx="3" cy="10078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1007436" y="3518835"/>
            <a:ext cx="9990667" cy="4320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Quark" pitchFamily="50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add Sub title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6" hasCustomPrompt="1"/>
          </p:nvPr>
        </p:nvSpPr>
        <p:spPr>
          <a:xfrm>
            <a:off x="1007534" y="2917826"/>
            <a:ext cx="10684933" cy="601663"/>
          </a:xfrm>
        </p:spPr>
        <p:txBody>
          <a:bodyPr>
            <a:noAutofit/>
          </a:bodyPr>
          <a:lstStyle>
            <a:lvl1pPr marL="0" indent="0">
              <a:buNone/>
              <a:defRPr sz="3800" b="1">
                <a:solidFill>
                  <a:schemeClr val="bg1"/>
                </a:solidFill>
              </a:defRPr>
            </a:lvl1pPr>
          </a:lstStyle>
          <a:p>
            <a:r>
              <a:rPr lang="en-US" sz="3800" dirty="0" smtClean="0">
                <a:solidFill>
                  <a:schemeClr val="bg1"/>
                </a:solidFill>
              </a:rPr>
              <a:t>Click to edit Master title style</a:t>
            </a:r>
            <a:endParaRPr lang="en-US" sz="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291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4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400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4952999" y="3875299"/>
            <a:ext cx="6739276" cy="4320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0" baseline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Quark" pitchFamily="50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add Sub title</a:t>
            </a:r>
          </a:p>
        </p:txBody>
      </p:sp>
      <p:sp>
        <p:nvSpPr>
          <p:cNvPr id="11" name="Content Placeholder 23"/>
          <p:cNvSpPr>
            <a:spLocks noGrp="1"/>
          </p:cNvSpPr>
          <p:nvPr>
            <p:ph sz="quarter" idx="16" hasCustomPrompt="1"/>
          </p:nvPr>
        </p:nvSpPr>
        <p:spPr>
          <a:xfrm>
            <a:off x="4952999" y="3178387"/>
            <a:ext cx="6739276" cy="696913"/>
          </a:xfrm>
        </p:spPr>
        <p:txBody>
          <a:bodyPr>
            <a:noAutofit/>
          </a:bodyPr>
          <a:lstStyle>
            <a:lvl1pPr marL="0" indent="0">
              <a:buNone/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 sz="3800" dirty="0" smtClean="0">
                <a:solidFill>
                  <a:schemeClr val="bg1"/>
                </a:solidFill>
              </a:rPr>
              <a:t>Content Title</a:t>
            </a:r>
            <a:endParaRPr lang="en-US" sz="38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6" t="25995" r="36146" b="35961"/>
          <a:stretch/>
        </p:blipFill>
        <p:spPr bwMode="auto">
          <a:xfrm>
            <a:off x="1538513" y="2295525"/>
            <a:ext cx="2089903" cy="225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542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433" y="296864"/>
            <a:ext cx="10325843" cy="604836"/>
          </a:xfrm>
        </p:spPr>
        <p:txBody>
          <a:bodyPr anchor="ctr">
            <a:noAutofit/>
          </a:bodyPr>
          <a:lstStyle>
            <a:lvl1pPr>
              <a:defRPr sz="2400" b="1"/>
            </a:lvl1pPr>
          </a:lstStyle>
          <a:p>
            <a:pPr lvl="0"/>
            <a:r>
              <a:rPr lang="en-US" dirty="0" smtClean="0"/>
              <a:t>Title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435" y="1327356"/>
            <a:ext cx="10346365" cy="4809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5B1CEE0F-BC05-446A-89DA-8E79CF0FA01A}" type="datetime1">
              <a:rPr lang="en-US" smtClean="0"/>
              <a:pPr/>
              <a:t>12/20/16</a:t>
            </a:fld>
            <a:endParaRPr lang="th-TH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1007434" y="296864"/>
            <a:ext cx="1" cy="558543"/>
          </a:xfrm>
          <a:prstGeom prst="line">
            <a:avLst/>
          </a:prstGeom>
          <a:ln w="19050">
            <a:solidFill>
              <a:srgbClr val="FF46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496731" y="6367045"/>
            <a:ext cx="4315884" cy="365125"/>
          </a:xfrm>
        </p:spPr>
        <p:txBody>
          <a:bodyPr>
            <a:normAutofit/>
          </a:bodyPr>
          <a:lstStyle>
            <a:lvl1pPr marL="0" indent="0">
              <a:buNone/>
              <a:defRPr sz="11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Content Title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50177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434" y="1854908"/>
            <a:ext cx="9990668" cy="563478"/>
          </a:xfrm>
        </p:spPr>
        <p:txBody>
          <a:bodyPr anchor="b">
            <a:normAutofit/>
          </a:bodyPr>
          <a:lstStyle>
            <a:lvl1pPr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7433" y="3357705"/>
            <a:ext cx="2331723" cy="365125"/>
          </a:xfrm>
        </p:spPr>
        <p:txBody>
          <a:bodyPr/>
          <a:lstStyle>
            <a:lvl1pPr algn="l">
              <a:defRPr/>
            </a:lvl1pPr>
          </a:lstStyle>
          <a:p>
            <a:fld id="{BB5828D9-4ACC-47F4-880F-0867EEE907A1}" type="datetime1">
              <a:rPr lang="en-US" smtClean="0"/>
              <a:t>12/20/16</a:t>
            </a:fld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B0ED-4054-42B7-A893-2D57CE8DC8A6}" type="slidenum">
              <a:rPr lang="th-TH" smtClean="0"/>
              <a:t>‹#›</a:t>
            </a:fld>
            <a:endParaRPr lang="th-TH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007435" y="1916832"/>
            <a:ext cx="0" cy="742392"/>
          </a:xfrm>
          <a:prstGeom prst="line">
            <a:avLst/>
          </a:prstGeom>
          <a:ln w="19050">
            <a:solidFill>
              <a:srgbClr val="726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1007436" y="2374931"/>
            <a:ext cx="9990667" cy="4320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0" baseline="0">
                <a:latin typeface="Open Sans" pitchFamily="34" charset="0"/>
                <a:ea typeface="Open Sans" pitchFamily="34" charset="0"/>
                <a:cs typeface="Quark" pitchFamily="50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add Sub title</a:t>
            </a:r>
          </a:p>
        </p:txBody>
      </p:sp>
      <p:sp>
        <p:nvSpPr>
          <p:cNvPr id="12" name="Content Placeholder 18"/>
          <p:cNvSpPr>
            <a:spLocks noGrp="1"/>
          </p:cNvSpPr>
          <p:nvPr>
            <p:ph sz="quarter" idx="15" hasCustomPrompt="1"/>
          </p:nvPr>
        </p:nvSpPr>
        <p:spPr>
          <a:xfrm>
            <a:off x="1007435" y="5525616"/>
            <a:ext cx="6048671" cy="3600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 baseline="0">
                <a:latin typeface="Open Sans" pitchFamily="34" charset="0"/>
                <a:ea typeface="Open Sans" pitchFamily="34" charset="0"/>
                <a:cs typeface="Quark" pitchFamily="50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Faculty</a:t>
            </a:r>
            <a:endParaRPr lang="en-US" dirty="0" smtClean="0"/>
          </a:p>
        </p:txBody>
      </p:sp>
      <p:sp>
        <p:nvSpPr>
          <p:cNvPr id="13" name="Rectangle 12"/>
          <p:cNvSpPr/>
          <p:nvPr userDrawn="1"/>
        </p:nvSpPr>
        <p:spPr>
          <a:xfrm>
            <a:off x="711200" y="6239849"/>
            <a:ext cx="11002433" cy="437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007433" y="5733256"/>
            <a:ext cx="6958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srgbClr val="FF4611"/>
                </a:solidFill>
                <a:latin typeface="+mj-lt"/>
                <a:ea typeface="Open Sans" pitchFamily="34" charset="0"/>
                <a:cs typeface="Open Sans" pitchFamily="34" charset="0"/>
              </a:rPr>
              <a:t>King Mongkut’s University of Technology Thonburi </a:t>
            </a:r>
            <a:endParaRPr lang="en-US" sz="1400" dirty="0" smtClean="0">
              <a:solidFill>
                <a:srgbClr val="FF4611"/>
              </a:solidFill>
              <a:latin typeface="+mj-lt"/>
            </a:endParaRPr>
          </a:p>
          <a:p>
            <a:endParaRPr lang="th-TH" sz="1400" dirty="0"/>
          </a:p>
        </p:txBody>
      </p:sp>
    </p:spTree>
    <p:extLst>
      <p:ext uri="{BB962C8B-B14F-4D97-AF65-F5344CB8AC3E}">
        <p14:creationId xmlns:p14="http://schemas.microsoft.com/office/powerpoint/2010/main" val="24170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434" y="985406"/>
            <a:ext cx="4988553" cy="451509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434" y="1436914"/>
            <a:ext cx="4988553" cy="47098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lang="en-US" dirty="0" smtClean="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0680" y="985406"/>
            <a:ext cx="5013121" cy="451509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0680" y="1436914"/>
            <a:ext cx="5013121" cy="47098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0F21C8D-DB4C-4ED4-9B44-5C3FFC9FFF98}" type="datetime1">
              <a:rPr lang="en-US" smtClean="0"/>
              <a:pPr/>
              <a:t>12/20/16</a:t>
            </a:fld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B0ED-4054-42B7-A893-2D57CE8DC8A6}" type="slidenum">
              <a:rPr lang="th-TH" smtClean="0"/>
              <a:t>‹#›</a:t>
            </a:fld>
            <a:endParaRPr lang="th-TH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496731" y="6367045"/>
            <a:ext cx="4315884" cy="365125"/>
          </a:xfrm>
        </p:spPr>
        <p:txBody>
          <a:bodyPr>
            <a:normAutofit/>
          </a:bodyPr>
          <a:lstStyle>
            <a:lvl1pPr marL="0" indent="0">
              <a:buNone/>
              <a:defRPr sz="11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Content Title</a:t>
            </a:r>
            <a:endParaRPr lang="th-TH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007433" y="296864"/>
            <a:ext cx="10325843" cy="604836"/>
          </a:xfrm>
        </p:spPr>
        <p:txBody>
          <a:bodyPr anchor="ctr">
            <a:noAutofit/>
          </a:bodyPr>
          <a:lstStyle>
            <a:lvl1pPr>
              <a:defRPr sz="2400" b="1"/>
            </a:lvl1pPr>
          </a:lstStyle>
          <a:p>
            <a:pPr lvl="0"/>
            <a:r>
              <a:rPr lang="en-US" dirty="0" smtClean="0"/>
              <a:t>Title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1007434" y="296864"/>
            <a:ext cx="1" cy="558543"/>
          </a:xfrm>
          <a:prstGeom prst="line">
            <a:avLst/>
          </a:prstGeom>
          <a:ln w="19050">
            <a:solidFill>
              <a:srgbClr val="FF46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859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434" y="985406"/>
            <a:ext cx="4988553" cy="451509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434" y="1436914"/>
            <a:ext cx="4988553" cy="47098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lang="en-US" dirty="0" smtClean="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0680" y="985406"/>
            <a:ext cx="5013121" cy="451509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0680" y="1436914"/>
            <a:ext cx="5013121" cy="47098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0F21C8D-DB4C-4ED4-9B44-5C3FFC9FFF98}" type="datetime1">
              <a:rPr lang="en-US" smtClean="0"/>
              <a:pPr/>
              <a:t>12/20/16</a:t>
            </a:fld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B0ED-4054-42B7-A893-2D57CE8DC8A6}" type="slidenum">
              <a:rPr lang="th-TH" smtClean="0"/>
              <a:t>‹#›</a:t>
            </a:fld>
            <a:endParaRPr lang="th-TH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496731" y="6367045"/>
            <a:ext cx="4315884" cy="365125"/>
          </a:xfrm>
        </p:spPr>
        <p:txBody>
          <a:bodyPr>
            <a:normAutofit/>
          </a:bodyPr>
          <a:lstStyle>
            <a:lvl1pPr marL="0" indent="0">
              <a:buNone/>
              <a:defRPr sz="11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Content Title</a:t>
            </a:r>
            <a:endParaRPr lang="th-TH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007433" y="296864"/>
            <a:ext cx="10325843" cy="604836"/>
          </a:xfrm>
        </p:spPr>
        <p:txBody>
          <a:bodyPr anchor="ctr">
            <a:noAutofit/>
          </a:bodyPr>
          <a:lstStyle>
            <a:lvl1pPr>
              <a:defRPr sz="2400" b="1"/>
            </a:lvl1pPr>
          </a:lstStyle>
          <a:p>
            <a:pPr lvl="0"/>
            <a:r>
              <a:rPr lang="en-US" dirty="0" smtClean="0"/>
              <a:t>Title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1007434" y="296864"/>
            <a:ext cx="1" cy="558543"/>
          </a:xfrm>
          <a:prstGeom prst="line">
            <a:avLst/>
          </a:prstGeom>
          <a:ln w="19050">
            <a:solidFill>
              <a:srgbClr val="FF46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562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7435" y="980502"/>
            <a:ext cx="5012365" cy="51669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1435" y="980502"/>
            <a:ext cx="5012365" cy="51669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ED1DC68C-31C8-40C0-A8AA-DB83E4D4E5AD}" type="datetime1">
              <a:rPr lang="en-US" smtClean="0"/>
              <a:pPr/>
              <a:t>12/20/16</a:t>
            </a:fld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B0ED-4054-42B7-A893-2D57CE8DC8A6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496731" y="6367045"/>
            <a:ext cx="4315884" cy="365125"/>
          </a:xfrm>
        </p:spPr>
        <p:txBody>
          <a:bodyPr>
            <a:normAutofit/>
          </a:bodyPr>
          <a:lstStyle>
            <a:lvl1pPr marL="0" indent="0">
              <a:buNone/>
              <a:defRPr sz="11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Content Title</a:t>
            </a:r>
            <a:endParaRPr lang="th-TH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007433" y="296864"/>
            <a:ext cx="10325843" cy="604836"/>
          </a:xfrm>
        </p:spPr>
        <p:txBody>
          <a:bodyPr anchor="ctr">
            <a:noAutofit/>
          </a:bodyPr>
          <a:lstStyle>
            <a:lvl1pPr>
              <a:defRPr sz="2400" b="1"/>
            </a:lvl1pPr>
          </a:lstStyle>
          <a:p>
            <a:pPr lvl="0"/>
            <a:r>
              <a:rPr lang="en-US" dirty="0" smtClean="0"/>
              <a:t>Title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15" name="Straight Connector 14"/>
          <p:cNvCxnSpPr/>
          <p:nvPr userDrawn="1"/>
        </p:nvCxnSpPr>
        <p:spPr>
          <a:xfrm flipH="1">
            <a:off x="1007434" y="296864"/>
            <a:ext cx="1" cy="558543"/>
          </a:xfrm>
          <a:prstGeom prst="line">
            <a:avLst/>
          </a:prstGeom>
          <a:ln w="19050">
            <a:solidFill>
              <a:srgbClr val="FF46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20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35" y="6356350"/>
            <a:ext cx="2364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163F6-48D1-4074-9FF6-6347FF4B9EBF}" type="datetime1">
              <a:rPr lang="en-US" smtClean="0"/>
              <a:pPr/>
              <a:t>12/20/16</a:t>
            </a:fld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2B0ED-4054-42B7-A893-2D57CE8DC8A6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 userDrawn="1"/>
        </p:nvSpPr>
        <p:spPr>
          <a:xfrm>
            <a:off x="12047272" y="0"/>
            <a:ext cx="143339" cy="3789040"/>
          </a:xfrm>
          <a:prstGeom prst="rect">
            <a:avLst/>
          </a:prstGeom>
          <a:solidFill>
            <a:srgbClr val="FF4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 </a:t>
            </a:r>
            <a:endParaRPr lang="th-TH" sz="2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047272" y="3789040"/>
            <a:ext cx="143339" cy="432048"/>
          </a:xfrm>
          <a:prstGeom prst="rect">
            <a:avLst/>
          </a:prstGeom>
          <a:solidFill>
            <a:srgbClr val="F9C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 </a:t>
            </a:r>
            <a:endParaRPr lang="th-TH" sz="28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2047272" y="4221088"/>
            <a:ext cx="143339" cy="432048"/>
          </a:xfrm>
          <a:prstGeom prst="rect">
            <a:avLst/>
          </a:prstGeom>
          <a:solidFill>
            <a:srgbClr val="726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 </a:t>
            </a:r>
            <a:endParaRPr lang="th-TH" sz="28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007435" y="6381328"/>
            <a:ext cx="0" cy="216024"/>
          </a:xfrm>
          <a:prstGeom prst="line">
            <a:avLst/>
          </a:prstGeom>
          <a:ln w="19050">
            <a:solidFill>
              <a:srgbClr val="726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3503712" y="6381328"/>
            <a:ext cx="0" cy="216024"/>
          </a:xfrm>
          <a:prstGeom prst="line">
            <a:avLst/>
          </a:prstGeom>
          <a:ln w="19050">
            <a:solidFill>
              <a:srgbClr val="726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049544" y="6295416"/>
            <a:ext cx="2304256" cy="30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64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95" r:id="rId16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1" userDrawn="1">
          <p15:clr>
            <a:srgbClr val="F26B43"/>
          </p15:clr>
        </p15:guide>
        <p15:guide id="2" pos="7379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</a:t>
            </a:r>
            <a:endParaRPr lang="th-TH" dirty="0"/>
          </a:p>
        </p:txBody>
      </p:sp>
      <p:sp>
        <p:nvSpPr>
          <p:cNvPr id="20" name="Content Placeholder 18"/>
          <p:cNvSpPr txBox="1">
            <a:spLocks/>
          </p:cNvSpPr>
          <p:nvPr/>
        </p:nvSpPr>
        <p:spPr>
          <a:xfrm>
            <a:off x="1991544" y="2132856"/>
            <a:ext cx="4032448" cy="15841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Quark" pitchFamily="50" charset="0"/>
                <a:ea typeface="Open Sans" pitchFamily="34" charset="0"/>
                <a:cs typeface="Quark" pitchFamily="50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Quark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Quark                              24 </a:t>
            </a:r>
            <a:r>
              <a:rPr lang="en-US" dirty="0" err="1"/>
              <a:t>pt</a:t>
            </a:r>
            <a:r>
              <a:rPr lang="en-US" dirty="0"/>
              <a:t>                                   Bold</a:t>
            </a:r>
          </a:p>
        </p:txBody>
      </p:sp>
      <p:sp>
        <p:nvSpPr>
          <p:cNvPr id="21" name="Content Placeholder 18"/>
          <p:cNvSpPr txBox="1">
            <a:spLocks/>
          </p:cNvSpPr>
          <p:nvPr/>
        </p:nvSpPr>
        <p:spPr>
          <a:xfrm>
            <a:off x="6168008" y="1556792"/>
            <a:ext cx="4032448" cy="5040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 baseline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Quark" pitchFamily="50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Headline ENG</a:t>
            </a:r>
            <a:endParaRPr lang="en-US" dirty="0"/>
          </a:p>
        </p:txBody>
      </p:sp>
      <p:sp>
        <p:nvSpPr>
          <p:cNvPr id="22" name="Content Placeholder 18"/>
          <p:cNvSpPr txBox="1">
            <a:spLocks/>
          </p:cNvSpPr>
          <p:nvPr/>
        </p:nvSpPr>
        <p:spPr>
          <a:xfrm>
            <a:off x="6168008" y="2132856"/>
            <a:ext cx="4032448" cy="15841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Quark" pitchFamily="50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Open Sans                             24 </a:t>
            </a:r>
            <a:r>
              <a:rPr lang="en-US" dirty="0" err="1"/>
              <a:t>pt</a:t>
            </a:r>
            <a:r>
              <a:rPr lang="en-US" dirty="0"/>
              <a:t>                                   </a:t>
            </a:r>
            <a:r>
              <a:rPr lang="en-US" dirty="0" err="1"/>
              <a:t>SemiBold</a:t>
            </a:r>
            <a:endParaRPr lang="en-US" dirty="0"/>
          </a:p>
        </p:txBody>
      </p:sp>
      <p:sp>
        <p:nvSpPr>
          <p:cNvPr id="23" name="Content Placeholder 18"/>
          <p:cNvSpPr txBox="1">
            <a:spLocks/>
          </p:cNvSpPr>
          <p:nvPr/>
        </p:nvSpPr>
        <p:spPr>
          <a:xfrm>
            <a:off x="1991544" y="1556792"/>
            <a:ext cx="4032448" cy="5040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 baseline="0">
                <a:solidFill>
                  <a:schemeClr val="tx1"/>
                </a:solidFill>
                <a:latin typeface="Quark" pitchFamily="50" charset="0"/>
                <a:ea typeface="Open Sans" pitchFamily="34" charset="0"/>
                <a:cs typeface="Quark" pitchFamily="50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 smtClean="0"/>
              <a:t>หัวข้อภาษาไทย</a:t>
            </a:r>
            <a:endParaRPr lang="en-US" dirty="0"/>
          </a:p>
        </p:txBody>
      </p:sp>
      <p:sp>
        <p:nvSpPr>
          <p:cNvPr id="24" name="Content Placeholder 18"/>
          <p:cNvSpPr txBox="1">
            <a:spLocks/>
          </p:cNvSpPr>
          <p:nvPr/>
        </p:nvSpPr>
        <p:spPr>
          <a:xfrm>
            <a:off x="1991544" y="3933056"/>
            <a:ext cx="4032448" cy="5040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 baseline="0">
                <a:solidFill>
                  <a:schemeClr val="tx1"/>
                </a:solidFill>
                <a:latin typeface="TH Sarabun New" pitchFamily="34" charset="-34"/>
                <a:ea typeface="Open Sans" pitchFamily="34" charset="0"/>
                <a:cs typeface="TH Sarabun New" pitchFamily="34" charset="-34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 smtClean="0"/>
              <a:t>เนื้อหาภาษาไทย</a:t>
            </a:r>
            <a:endParaRPr lang="en-US" dirty="0"/>
          </a:p>
        </p:txBody>
      </p:sp>
      <p:sp>
        <p:nvSpPr>
          <p:cNvPr id="25" name="Content Placeholder 18"/>
          <p:cNvSpPr txBox="1">
            <a:spLocks/>
          </p:cNvSpPr>
          <p:nvPr/>
        </p:nvSpPr>
        <p:spPr>
          <a:xfrm>
            <a:off x="1991544" y="4509120"/>
            <a:ext cx="4032448" cy="15841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TH Sarabun New" pitchFamily="34" charset="-34"/>
                <a:ea typeface="Open Sans" pitchFamily="34" charset="0"/>
                <a:cs typeface="TH Sarabun New" pitchFamily="34" charset="-34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Quark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 </a:t>
            </a:r>
            <a:r>
              <a:rPr lang="en-US" dirty="0" err="1"/>
              <a:t>Sarabun</a:t>
            </a:r>
            <a:r>
              <a:rPr lang="en-US" dirty="0"/>
              <a:t> New                                        20 </a:t>
            </a:r>
            <a:r>
              <a:rPr lang="en-US" dirty="0" err="1"/>
              <a:t>pt</a:t>
            </a:r>
            <a:r>
              <a:rPr lang="en-US" dirty="0"/>
              <a:t>                                                 Regular</a:t>
            </a:r>
          </a:p>
        </p:txBody>
      </p:sp>
      <p:sp>
        <p:nvSpPr>
          <p:cNvPr id="26" name="Content Placeholder 18"/>
          <p:cNvSpPr txBox="1">
            <a:spLocks/>
          </p:cNvSpPr>
          <p:nvPr/>
        </p:nvSpPr>
        <p:spPr>
          <a:xfrm>
            <a:off x="6168008" y="3933056"/>
            <a:ext cx="4032448" cy="5040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 baseline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TH Sarabun New" pitchFamily="34" charset="-34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Body Text </a:t>
            </a:r>
            <a:r>
              <a:rPr lang="en-US" dirty="0"/>
              <a:t>ENG</a:t>
            </a:r>
          </a:p>
        </p:txBody>
      </p:sp>
      <p:sp>
        <p:nvSpPr>
          <p:cNvPr id="27" name="Content Placeholder 18"/>
          <p:cNvSpPr txBox="1">
            <a:spLocks/>
          </p:cNvSpPr>
          <p:nvPr/>
        </p:nvSpPr>
        <p:spPr>
          <a:xfrm>
            <a:off x="6240016" y="4509120"/>
            <a:ext cx="4032448" cy="15841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TH Sarabun New" pitchFamily="34" charset="-34"/>
                <a:ea typeface="Open Sans" pitchFamily="34" charset="0"/>
                <a:cs typeface="TH Sarabun New" pitchFamily="34" charset="-34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Quark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Open Sans                                                     20 </a:t>
            </a:r>
            <a:r>
              <a:rPr lang="en-US" dirty="0" err="1"/>
              <a:t>pt</a:t>
            </a:r>
            <a:r>
              <a:rPr lang="en-US" dirty="0"/>
              <a:t>                                                     Regular</a:t>
            </a:r>
          </a:p>
        </p:txBody>
      </p:sp>
      <p:sp>
        <p:nvSpPr>
          <p:cNvPr id="29" name="Content Placeholder 18"/>
          <p:cNvSpPr txBox="1">
            <a:spLocks/>
          </p:cNvSpPr>
          <p:nvPr/>
        </p:nvSpPr>
        <p:spPr>
          <a:xfrm>
            <a:off x="4449316" y="14240"/>
            <a:ext cx="3293368" cy="3958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TH Sarabun New" pitchFamily="34" charset="-34"/>
                <a:ea typeface="Open Sans" pitchFamily="34" charset="0"/>
                <a:cs typeface="TH Sarabun New" pitchFamily="34" charset="-34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Quark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FF4611"/>
                </a:solidFill>
              </a:rPr>
              <a:t>Clearing </a:t>
            </a:r>
            <a:r>
              <a:rPr lang="en-US" sz="2000" dirty="0" smtClean="0">
                <a:solidFill>
                  <a:srgbClr val="FF4611"/>
                </a:solidFill>
              </a:rPr>
              <a:t>Space </a:t>
            </a:r>
            <a:r>
              <a:rPr lang="th-TH" sz="2000" dirty="0" smtClean="0">
                <a:solidFill>
                  <a:srgbClr val="FF4611"/>
                </a:solidFill>
              </a:rPr>
              <a:t>เว้นระยะในพื้นที่นี้</a:t>
            </a:r>
            <a:endParaRPr lang="en-US" sz="2000" dirty="0">
              <a:solidFill>
                <a:srgbClr val="FF4611"/>
              </a:solidFill>
            </a:endParaRPr>
          </a:p>
        </p:txBody>
      </p:sp>
      <p:sp>
        <p:nvSpPr>
          <p:cNvPr id="30" name="Content Placeholder 18"/>
          <p:cNvSpPr txBox="1">
            <a:spLocks/>
          </p:cNvSpPr>
          <p:nvPr/>
        </p:nvSpPr>
        <p:spPr>
          <a:xfrm rot="16200000">
            <a:off x="-457695" y="3249551"/>
            <a:ext cx="1475234" cy="3958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TH Sarabun New" pitchFamily="34" charset="-34"/>
                <a:ea typeface="Open Sans" pitchFamily="34" charset="0"/>
                <a:cs typeface="TH Sarabun New" pitchFamily="34" charset="-34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Quark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4611"/>
                </a:solidFill>
              </a:rPr>
              <a:t>Clearing Space</a:t>
            </a:r>
          </a:p>
        </p:txBody>
      </p:sp>
      <p:sp>
        <p:nvSpPr>
          <p:cNvPr id="31" name="Content Placeholder 18"/>
          <p:cNvSpPr txBox="1">
            <a:spLocks/>
          </p:cNvSpPr>
          <p:nvPr/>
        </p:nvSpPr>
        <p:spPr>
          <a:xfrm rot="16200000">
            <a:off x="11174462" y="3231084"/>
            <a:ext cx="1475234" cy="3958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TH Sarabun New" pitchFamily="34" charset="-34"/>
                <a:ea typeface="Open Sans" pitchFamily="34" charset="0"/>
                <a:cs typeface="TH Sarabun New" pitchFamily="34" charset="-34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Quark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4611"/>
                </a:solidFill>
              </a:rPr>
              <a:t>Clearing Space</a:t>
            </a:r>
          </a:p>
        </p:txBody>
      </p:sp>
      <p:sp>
        <p:nvSpPr>
          <p:cNvPr id="15" name="Content Placeholder 18"/>
          <p:cNvSpPr txBox="1">
            <a:spLocks/>
          </p:cNvSpPr>
          <p:nvPr/>
        </p:nvSpPr>
        <p:spPr>
          <a:xfrm>
            <a:off x="4449316" y="6351540"/>
            <a:ext cx="3293368" cy="3958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TH Sarabun New" pitchFamily="34" charset="-34"/>
                <a:ea typeface="Open Sans" pitchFamily="34" charset="0"/>
                <a:cs typeface="TH Sarabun New" pitchFamily="34" charset="-34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Quark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FF4611"/>
                </a:solidFill>
              </a:rPr>
              <a:t>Clearing </a:t>
            </a:r>
            <a:r>
              <a:rPr lang="en-US" sz="2000" dirty="0" smtClean="0">
                <a:solidFill>
                  <a:srgbClr val="FF4611"/>
                </a:solidFill>
              </a:rPr>
              <a:t>Space </a:t>
            </a:r>
            <a:r>
              <a:rPr lang="th-TH" sz="2000" dirty="0" smtClean="0">
                <a:solidFill>
                  <a:srgbClr val="FF4611"/>
                </a:solidFill>
              </a:rPr>
              <a:t>เว้นระยะในพื้นที่นี้</a:t>
            </a:r>
            <a:endParaRPr lang="en-US" sz="2000" dirty="0">
              <a:solidFill>
                <a:srgbClr val="FF46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53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0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0667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1876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28D9-4ACC-47F4-880F-0867EEE907A1}" type="datetime1">
              <a:rPr lang="en-US" smtClean="0"/>
              <a:t>12/20/16</a:t>
            </a:fld>
            <a:endParaRPr lang="th-TH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449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EE0F-BC05-446A-89DA-8E79CF0FA01A}" type="datetime1">
              <a:rPr lang="en-US" smtClean="0"/>
              <a:t>12/20/16</a:t>
            </a:fld>
            <a:endParaRPr lang="th-TH" dirty="0"/>
          </a:p>
        </p:txBody>
      </p:sp>
      <p:sp>
        <p:nvSpPr>
          <p:cNvPr id="9" name="Tex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6425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C68C-31C8-40C0-A8AA-DB83E4D4E5AD}" type="datetime1">
              <a:rPr lang="en-US" smtClean="0"/>
              <a:t>12/20/16</a:t>
            </a:fld>
            <a:endParaRPr lang="th-TH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634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1C8D-DB4C-4ED4-9B44-5C3FFC9FFF98}" type="datetime1">
              <a:rPr lang="en-US" smtClean="0"/>
              <a:pPr/>
              <a:t>12/20/16</a:t>
            </a:fld>
            <a:endParaRPr lang="th-TH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44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4035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MUTT">
      <a:majorFont>
        <a:latin typeface="Open Sans"/>
        <a:ea typeface=""/>
        <a:cs typeface="Quark"/>
      </a:majorFont>
      <a:minorFont>
        <a:latin typeface="Open Sans"/>
        <a:ea typeface=""/>
        <a:cs typeface="TH Sarabun New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</TotalTime>
  <Words>52</Words>
  <Application>Microsoft Macintosh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Cordia New</vt:lpstr>
      <vt:lpstr>Open Sans</vt:lpstr>
      <vt:lpstr>Quark</vt:lpstr>
      <vt:lpstr>TH Sarabun New</vt:lpstr>
      <vt:lpstr>Office Theme</vt:lpstr>
      <vt:lpstr>Font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</dc:creator>
  <cp:lastModifiedBy>Microsoft Office User</cp:lastModifiedBy>
  <cp:revision>26</cp:revision>
  <dcterms:created xsi:type="dcterms:W3CDTF">2016-12-14T06:30:12Z</dcterms:created>
  <dcterms:modified xsi:type="dcterms:W3CDTF">2016-12-20T16:48:51Z</dcterms:modified>
</cp:coreProperties>
</file>