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4B84-0451-4CFE-B03D-D268CA00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5788C-52CC-4B48-A53F-F0B640B7B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A0F90-A1D4-4EEA-BB30-A24010DB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4E72-8F20-4943-8D1F-FCACA7FE141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D9F8F-F500-4DE1-975F-F6A859EB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12A3C-5094-4B54-A445-023C4A8A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1AC-C04D-4A39-A87D-75305533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ACC3-205C-4FD2-B3D2-4471E5AE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D5E7F-E705-45A8-B10E-4D38D39FF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0349-811E-4054-8973-473FEB66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4E72-8F20-4943-8D1F-FCACA7FE141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5DF75-DE49-45A6-832C-0C72C25F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0C421-147F-4FF8-9414-0885EB6F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1AC-C04D-4A39-A87D-75305533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2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80C56-3126-4224-ABC0-9FA8CF1D5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B0E2D-EDEE-4C4D-915C-92F9D6D8A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BE7E1-0606-4E6C-8313-1702FDA6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4E72-8F20-4943-8D1F-FCACA7FE141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4157F-BC77-45DF-A84A-F39AB716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37024-D812-4BAA-B691-962889C6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1AC-C04D-4A39-A87D-75305533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7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F27A-4587-4801-9C82-1940FE10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7F37-07D4-4FA3-A745-7F48EB359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B0AA0-2892-41B9-9E13-3338A5BB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4E72-8F20-4943-8D1F-FCACA7FE141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9122-D2A0-461C-BAB2-12F1E356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3B2BF-08E1-435A-B877-756FA45D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1AC-C04D-4A39-A87D-75305533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5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CFE7-9835-462E-B4D2-BAAFBF35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81F9A-8639-4752-A480-26F00D0C6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E54E-52E5-4E1D-B325-8297F2D0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4E72-8F20-4943-8D1F-FCACA7FE141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8E698-28EC-404A-8312-919FD896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4FFB8-5E89-42C7-9555-643B128D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1AC-C04D-4A39-A87D-75305533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7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B1BE-3703-4310-9F24-70343692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F7413-86F1-4A34-8C4D-58B546E57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0FACB-99FB-463A-91E9-BD36AC359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4F051-D1B3-49A5-B5A2-5F7B3218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4E72-8F20-4943-8D1F-FCACA7FE141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BA9FE-542B-4A39-BFE7-C5520CAE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7740F-8730-486D-8E98-6922F8AC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1AC-C04D-4A39-A87D-75305533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7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80DE-2B85-43F1-AE61-92179CD89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BF442-32C3-4EC4-A6D9-7162DE2D8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B7A1E-84D2-456D-888D-2397D4FF7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05BA8-4BEE-4DE7-B493-D4425ADC7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2179A-7C06-4828-A848-0C76602DF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7965E-615E-48DE-883B-58962F51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4E72-8F20-4943-8D1F-FCACA7FE141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E07C9-9960-4132-838D-0FE385E3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9EDACF-3439-499A-ADFA-16469B71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1AC-C04D-4A39-A87D-75305533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0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F579-51FB-424D-9ED5-7A62760A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35741-3079-42A4-AD14-37F1CFB0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4E72-8F20-4943-8D1F-FCACA7FE141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CEC77-4B50-4B84-8EC2-71384DF0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320FD-27B1-4A70-A7FB-6A7C06B4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1AC-C04D-4A39-A87D-75305533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C8EF8-6B6D-4A75-A778-EDC462CD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4E72-8F20-4943-8D1F-FCACA7FE141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8D8C7-0897-4BC2-892F-6002DC6F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777CE-A7A8-4738-8A98-7DBD5AD8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1AC-C04D-4A39-A87D-75305533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2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B349-0CA5-4833-A713-F96B5B480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F0265-DB63-4D99-87E2-1D4D53581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E3341-2569-42F3-A00E-09F56AE24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3F5D5-C0AD-4B60-9C07-DBF96740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4E72-8F20-4943-8D1F-FCACA7FE141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C8773-CB87-48CD-B4F3-DC140248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20C91-1030-4525-8D54-BA787207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1AC-C04D-4A39-A87D-75305533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6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5212-01E1-4D9B-90E9-A052538E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4512A-7EB5-454B-99C2-9F1073320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5C09B-B01A-44EE-ADDD-65E6EE3D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16C86-D651-4A28-86A4-6945E55A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4E72-8F20-4943-8D1F-FCACA7FE141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EFF8D-9427-4DB3-BFC7-26D20548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9FF1F-C2D1-4DA9-A4D3-7169ADE7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A1AC-C04D-4A39-A87D-75305533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1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81091-C242-4510-B280-AA18E0D3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48979-8760-492E-B6BA-4E01D14B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E146A-2B2F-44CF-9A5A-A5F84C4AF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54E72-8F20-4943-8D1F-FCACA7FE141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338CE-8F51-4658-87AC-4E1DC9C1E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6CC40-18FB-476B-8EC8-E563A720D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2A1AC-C04D-4A39-A87D-75305533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7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08E6E65-9DE0-4FD0-9B75-68DD88E6F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051" y="82062"/>
            <a:ext cx="11705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0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706503" y="447869"/>
            <a:ext cx="5484755" cy="44973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503" y="447869"/>
            <a:ext cx="330200" cy="330200"/>
          </a:xfrm>
          <a:prstGeom prst="rect">
            <a:avLst/>
          </a:prstGeom>
        </p:spPr>
      </p:pic>
      <p:pic>
        <p:nvPicPr>
          <p:cNvPr id="78" name="Graphic 21">
            <a:extLst>
              <a:ext uri="{FF2B5EF4-FFF2-40B4-BE49-F238E27FC236}">
                <a16:creationId xmlns:a16="http://schemas.microsoft.com/office/drawing/2014/main" id="{0AD66084-7743-2040-9FAB-E03273DC8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226" y="133433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19">
            <a:extLst>
              <a:ext uri="{FF2B5EF4-FFF2-40B4-BE49-F238E27FC236}">
                <a16:creationId xmlns:a16="http://schemas.microsoft.com/office/drawing/2014/main" id="{69F94A57-FE5B-CE45-858B-EBEBF5641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79" y="24822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11">
            <a:extLst>
              <a:ext uri="{FF2B5EF4-FFF2-40B4-BE49-F238E27FC236}">
                <a16:creationId xmlns:a16="http://schemas.microsoft.com/office/drawing/2014/main" id="{4229BA49-9044-5F4C-8243-25E7DF1E2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442" y="324266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94" name="TextBox 12">
            <a:extLst>
              <a:ext uri="{FF2B5EF4-FFF2-40B4-BE49-F238E27FC236}">
                <a16:creationId xmlns:a16="http://schemas.microsoft.com/office/drawing/2014/main" id="{A85CD465-6EDF-144B-9E04-70DEB4DA7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008" y="209554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CodeCommit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31AD836-EDF4-8E49-B2BF-A997EE60C676}"/>
              </a:ext>
            </a:extLst>
          </p:cNvPr>
          <p:cNvSpPr/>
          <p:nvPr/>
        </p:nvSpPr>
        <p:spPr>
          <a:xfrm>
            <a:off x="1043799" y="854213"/>
            <a:ext cx="1915596" cy="396047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 </a:t>
            </a: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8" name="Graphic 6">
            <a:extLst>
              <a:ext uri="{FF2B5EF4-FFF2-40B4-BE49-F238E27FC236}">
                <a16:creationId xmlns:a16="http://schemas.microsoft.com/office/drawing/2014/main" id="{C08A285F-96DE-C24F-9A81-043AC4C5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83" y="365224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9">
            <a:extLst>
              <a:ext uri="{FF2B5EF4-FFF2-40B4-BE49-F238E27FC236}">
                <a16:creationId xmlns:a16="http://schemas.microsoft.com/office/drawing/2014/main" id="{57A9969B-1504-614C-909B-27E0F8135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008" y="4412655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19" name="Graphic 19">
            <a:extLst>
              <a:ext uri="{FF2B5EF4-FFF2-40B4-BE49-F238E27FC236}">
                <a16:creationId xmlns:a16="http://schemas.microsoft.com/office/drawing/2014/main" id="{33376D04-093D-E14F-A70B-1E8326BE4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358" y="13359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1B6E443E-AC1F-7644-BEA5-BA2A1440D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987" y="209388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21" name="Graphic 10">
            <a:extLst>
              <a:ext uri="{FF2B5EF4-FFF2-40B4-BE49-F238E27FC236}">
                <a16:creationId xmlns:a16="http://schemas.microsoft.com/office/drawing/2014/main" id="{75B09893-285D-2F43-906C-134EA6641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358" y="365065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0">
            <a:extLst>
              <a:ext uri="{FF2B5EF4-FFF2-40B4-BE49-F238E27FC236}">
                <a16:creationId xmlns:a16="http://schemas.microsoft.com/office/drawing/2014/main" id="{295CE649-8A4D-B343-A5AB-567478408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4855" y="4441884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00DE187A-637E-5F4E-A41B-9AAD5AD29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2836" y="2092223"/>
            <a:ext cx="1708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 bucket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Graphic 17">
            <a:extLst>
              <a:ext uri="{FF2B5EF4-FFF2-40B4-BE49-F238E27FC236}">
                <a16:creationId xmlns:a16="http://schemas.microsoft.com/office/drawing/2014/main" id="{F813F98D-9F4E-8E4E-9C77-5DE21361B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358" y="24806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9">
            <a:extLst>
              <a:ext uri="{FF2B5EF4-FFF2-40B4-BE49-F238E27FC236}">
                <a16:creationId xmlns:a16="http://schemas.microsoft.com/office/drawing/2014/main" id="{5DBDF8E6-D6EB-354C-A26F-AD06D95A8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9910" y="3254970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Cloud9</a:t>
            </a:r>
          </a:p>
        </p:txBody>
      </p:sp>
      <p:sp>
        <p:nvSpPr>
          <p:cNvPr id="27" name="TextBox 29">
            <a:extLst>
              <a:ext uri="{FF2B5EF4-FFF2-40B4-BE49-F238E27FC236}">
                <a16:creationId xmlns:a16="http://schemas.microsoft.com/office/drawing/2014/main" id="{20B33F3C-1E0D-6E48-92FC-C17E52089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2836" y="3253310"/>
            <a:ext cx="1685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Graphic 49">
            <a:extLst>
              <a:ext uri="{FF2B5EF4-FFF2-40B4-BE49-F238E27FC236}">
                <a16:creationId xmlns:a16="http://schemas.microsoft.com/office/drawing/2014/main" id="{A68F10CE-8FD0-9743-959F-FF8F91AF6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198" y="26966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4">
            <a:extLst>
              <a:ext uri="{FF2B5EF4-FFF2-40B4-BE49-F238E27FC236}">
                <a16:creationId xmlns:a16="http://schemas.microsoft.com/office/drawing/2014/main" id="{3B6C367A-DF0B-4145-BC22-1066579E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707" y="15182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70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Kerr</dc:creator>
  <cp:lastModifiedBy>O'Neal, Anna</cp:lastModifiedBy>
  <cp:revision>13</cp:revision>
  <dcterms:created xsi:type="dcterms:W3CDTF">2020-04-22T20:26:38Z</dcterms:created>
  <dcterms:modified xsi:type="dcterms:W3CDTF">2021-04-08T16:45:47Z</dcterms:modified>
</cp:coreProperties>
</file>