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2968-3EBA-4B7C-AE67-01359CA4A014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9397-3F48-4EE7-8D40-6A28806DB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ent_scene</a:t>
            </a:r>
            <a:endParaRPr lang="en-US" dirty="0"/>
          </a:p>
        </p:txBody>
      </p:sp>
      <p:cxnSp>
        <p:nvCxnSpPr>
          <p:cNvPr id="11" name="Elbow Connector 10"/>
          <p:cNvCxnSpPr>
            <a:stCxn id="4" idx="3"/>
          </p:cNvCxnSpPr>
          <p:nvPr/>
        </p:nvCxnSpPr>
        <p:spPr>
          <a:xfrm>
            <a:off x="1752600" y="2057400"/>
            <a:ext cx="9144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24384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</a:p>
          <a:p>
            <a:pPr algn="ctr"/>
            <a:r>
              <a:rPr lang="en-US" dirty="0" smtClean="0"/>
              <a:t>(1000 ms)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8862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  <a:p>
            <a:pPr algn="ctr"/>
            <a:r>
              <a:rPr lang="en-US" dirty="0" smtClean="0"/>
              <a:t>Point_at_object.script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3886200" y="2857500"/>
            <a:ext cx="457200" cy="1028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400" y="24384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</a:p>
          <a:p>
            <a:pPr algn="ctr"/>
            <a:r>
              <a:rPr lang="en-US" dirty="0" smtClean="0"/>
              <a:t>(4000 ms)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6" idx="1"/>
          </p:cNvCxnSpPr>
          <p:nvPr/>
        </p:nvCxnSpPr>
        <p:spPr>
          <a:xfrm>
            <a:off x="3886200" y="2857500"/>
            <a:ext cx="12192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5000" y="38862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</a:p>
          <a:p>
            <a:pPr algn="ctr"/>
            <a:r>
              <a:rPr lang="en-US" dirty="0" smtClean="0"/>
              <a:t>Point_at_object.script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19" idx="0"/>
          </p:cNvCxnSpPr>
          <p:nvPr/>
        </p:nvCxnSpPr>
        <p:spPr>
          <a:xfrm>
            <a:off x="6705600" y="2857500"/>
            <a:ext cx="457200" cy="1028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</a:p>
          <a:p>
            <a:pPr algn="ctr"/>
            <a:r>
              <a:rPr lang="en-US" dirty="0" smtClean="0"/>
              <a:t>ent_scene</a:t>
            </a:r>
          </a:p>
          <a:p>
            <a:pPr algn="ctr"/>
            <a:r>
              <a:rPr lang="en-US" dirty="0" smtClean="0"/>
              <a:t>(“lightning”)</a:t>
            </a:r>
            <a:endParaRPr lang="en-US" dirty="0"/>
          </a:p>
        </p:txBody>
      </p:sp>
      <p:cxnSp>
        <p:nvCxnSpPr>
          <p:cNvPr id="11" name="Elbow Connector 10"/>
          <p:cNvCxnSpPr>
            <a:stCxn id="4" idx="3"/>
          </p:cNvCxnSpPr>
          <p:nvPr/>
        </p:nvCxnSpPr>
        <p:spPr>
          <a:xfrm>
            <a:off x="1752600" y="2057400"/>
            <a:ext cx="9144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24384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</a:p>
          <a:p>
            <a:pPr algn="ctr"/>
            <a:r>
              <a:rPr lang="en-US" dirty="0" smtClean="0"/>
              <a:t>(RAND </a:t>
            </a:r>
            <a:r>
              <a:rPr lang="en-US" dirty="0" smtClean="0"/>
              <a:t>ms)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0" y="38862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Ent_lightning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3886200" y="2857500"/>
            <a:ext cx="228600" cy="1028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5400" y="24384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</a:p>
          <a:p>
            <a:pPr algn="ctr"/>
            <a:r>
              <a:rPr lang="en-US" dirty="0" smtClean="0"/>
              <a:t>(RAND 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6" idx="1"/>
          </p:cNvCxnSpPr>
          <p:nvPr/>
        </p:nvCxnSpPr>
        <p:spPr>
          <a:xfrm>
            <a:off x="3886200" y="2857500"/>
            <a:ext cx="12192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5000" y="38862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SOUND</a:t>
            </a:r>
          </a:p>
          <a:p>
            <a:pPr algn="ctr"/>
            <a:r>
              <a:rPr lang="en-US" dirty="0" smtClean="0"/>
              <a:t>“lightning1.wav”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3"/>
            <a:endCxn id="19" idx="0"/>
          </p:cNvCxnSpPr>
          <p:nvPr/>
        </p:nvCxnSpPr>
        <p:spPr>
          <a:xfrm>
            <a:off x="6705600" y="2857500"/>
            <a:ext cx="457200" cy="1028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9200" y="54102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</a:p>
          <a:p>
            <a:pPr algn="ctr"/>
            <a:r>
              <a:rPr lang="en-US" dirty="0" smtClean="0"/>
              <a:t>(4000 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2"/>
            <a:endCxn id="17" idx="3"/>
          </p:cNvCxnSpPr>
          <p:nvPr/>
        </p:nvCxnSpPr>
        <p:spPr>
          <a:xfrm flipH="1">
            <a:off x="6629400" y="4953000"/>
            <a:ext cx="533400" cy="876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5410200"/>
            <a:ext cx="2743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</a:t>
            </a:r>
          </a:p>
          <a:p>
            <a:pPr algn="ctr"/>
            <a:r>
              <a:rPr lang="en-US" dirty="0" smtClean="0"/>
              <a:t>ent_scene (“lightning”)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7" idx="1"/>
            <a:endCxn id="23" idx="3"/>
          </p:cNvCxnSpPr>
          <p:nvPr/>
        </p:nvCxnSpPr>
        <p:spPr>
          <a:xfrm flipH="1">
            <a:off x="3886200" y="5829300"/>
            <a:ext cx="11430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2</cp:revision>
  <dcterms:created xsi:type="dcterms:W3CDTF">2013-07-08T17:40:21Z</dcterms:created>
  <dcterms:modified xsi:type="dcterms:W3CDTF">2013-07-08T18:02:49Z</dcterms:modified>
</cp:coreProperties>
</file>