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77-F62D-4DA4-B6BF-371C92A28B5E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132D-D42F-433B-9D1D-E2EF653DC0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77-F62D-4DA4-B6BF-371C92A28B5E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132D-D42F-433B-9D1D-E2EF653DC0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77-F62D-4DA4-B6BF-371C92A28B5E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132D-D42F-433B-9D1D-E2EF653DC0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77-F62D-4DA4-B6BF-371C92A28B5E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132D-D42F-433B-9D1D-E2EF653DC0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77-F62D-4DA4-B6BF-371C92A28B5E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132D-D42F-433B-9D1D-E2EF653DC0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77-F62D-4DA4-B6BF-371C92A28B5E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132D-D42F-433B-9D1D-E2EF653DC0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77-F62D-4DA4-B6BF-371C92A28B5E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132D-D42F-433B-9D1D-E2EF653DC0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77-F62D-4DA4-B6BF-371C92A28B5E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132D-D42F-433B-9D1D-E2EF653DC0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77-F62D-4DA4-B6BF-371C92A28B5E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132D-D42F-433B-9D1D-E2EF653DC0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77-F62D-4DA4-B6BF-371C92A28B5E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132D-D42F-433B-9D1D-E2EF653DC0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4F77-F62D-4DA4-B6BF-371C92A28B5E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132D-D42F-433B-9D1D-E2EF653DC0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34F77-F62D-4DA4-B6BF-371C92A28B5E}" type="datetimeFigureOut">
              <a:rPr lang="en-US" smtClean="0"/>
              <a:t>6/21/2013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132D-D42F-433B-9D1D-E2EF653DC0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OpenFPS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Engine Pipeline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09800"/>
            <a:ext cx="1371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57400" y="2895600"/>
            <a:ext cx="990600" cy="762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2209800"/>
            <a:ext cx="1447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Level Data,</a:t>
            </a:r>
          </a:p>
          <a:p>
            <a:pPr algn="ctr"/>
            <a:r>
              <a:rPr lang="en-US" dirty="0" smtClean="0"/>
              <a:t>Once that is loaded…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876800" y="2895600"/>
            <a:ext cx="990600" cy="762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2743200"/>
            <a:ext cx="2514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Hosting a server?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6705600" y="1828800"/>
            <a:ext cx="1524000" cy="7620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6629400" y="4191000"/>
            <a:ext cx="1752600" cy="762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533400"/>
            <a:ext cx="2514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Server in BG</a:t>
            </a:r>
          </a:p>
          <a:p>
            <a:pPr algn="ctr"/>
            <a:r>
              <a:rPr lang="en-US" dirty="0" smtClean="0"/>
              <a:t>Invisible calculations</a:t>
            </a:r>
          </a:p>
          <a:p>
            <a:pPr algn="ctr"/>
            <a:r>
              <a:rPr lang="en-US" dirty="0" smtClean="0"/>
              <a:t>Use level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72200" y="51054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to server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5181600" y="838200"/>
            <a:ext cx="762000" cy="533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5334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to server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OpenFPS Engine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OpenFPS Engine</dc:title>
  <dc:creator>Chris</dc:creator>
  <cp:lastModifiedBy>Chris</cp:lastModifiedBy>
  <cp:revision>3</cp:revision>
  <dcterms:created xsi:type="dcterms:W3CDTF">2013-06-22T02:37:18Z</dcterms:created>
  <dcterms:modified xsi:type="dcterms:W3CDTF">2013-06-22T03:05:25Z</dcterms:modified>
</cp:coreProperties>
</file>