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de Leon" initials="CdL" lastIdx="7" clrIdx="0">
    <p:extLst>
      <p:ext uri="{19B8F6BF-5375-455C-9EA6-DF929625EA0E}">
        <p15:presenceInfo xmlns:p15="http://schemas.microsoft.com/office/powerpoint/2012/main" userId="S-1-5-21-3803095990-655423840-2683408722-76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7233A"/>
    <a:srgbClr val="DCC48E"/>
    <a:srgbClr val="FFFFFF"/>
    <a:srgbClr val="27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0" d="100"/>
          <a:sy n="70" d="100"/>
        </p:scale>
        <p:origin x="7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22T11:20:14.421" idx="1">
    <p:pos x="2039" y="2810"/>
    <p:text>#DCC48E</p:text>
    <p:extLst>
      <p:ext uri="{C676402C-5697-4E1C-873F-D02D1690AC5C}">
        <p15:threadingInfo xmlns:p15="http://schemas.microsoft.com/office/powerpoint/2012/main" timeZoneBias="300"/>
      </p:ext>
    </p:extLst>
  </p:cm>
  <p:cm authorId="1" dt="2022-08-22T11:20:29.774" idx="2">
    <p:pos x="1578" y="3156"/>
    <p:text>#27233A</p:text>
    <p:extLst>
      <p:ext uri="{C676402C-5697-4E1C-873F-D02D1690AC5C}">
        <p15:threadingInfo xmlns:p15="http://schemas.microsoft.com/office/powerpoint/2012/main" timeZoneBias="300"/>
      </p:ext>
    </p:extLst>
  </p:cm>
  <p:cm authorId="1" dt="2022-08-22T11:20:41.116" idx="3">
    <p:pos x="3679" y="746"/>
    <p:text>#B3C0A4</p:text>
    <p:extLst>
      <p:ext uri="{C676402C-5697-4E1C-873F-D02D1690AC5C}">
        <p15:threadingInfo xmlns:p15="http://schemas.microsoft.com/office/powerpoint/2012/main" timeZoneBias="300"/>
      </p:ext>
    </p:extLst>
  </p:cm>
  <p:cm authorId="1" dt="2022-08-22T11:24:25.310" idx="4">
    <p:pos x="6149" y="630"/>
    <p:text>navbar should disappear on scroll</p:text>
    <p:extLst>
      <p:ext uri="{C676402C-5697-4E1C-873F-D02D1690AC5C}">
        <p15:threadingInfo xmlns:p15="http://schemas.microsoft.com/office/powerpoint/2012/main" timeZoneBias="300"/>
      </p:ext>
    </p:extLst>
  </p:cm>
  <p:cm authorId="1" dt="2022-08-22T11:24:51.298" idx="5">
    <p:pos x="5362" y="37"/>
    <p:text>Separate Page</p:text>
    <p:extLst>
      <p:ext uri="{C676402C-5697-4E1C-873F-D02D1690AC5C}">
        <p15:threadingInfo xmlns:p15="http://schemas.microsoft.com/office/powerpoint/2012/main" timeZoneBias="300"/>
      </p:ext>
    </p:extLst>
  </p:cm>
  <p:cm authorId="1" dt="2022-08-22T11:25:01.364" idx="6">
    <p:pos x="7002" y="19"/>
    <p:text>Separate Page</p:text>
    <p:extLst>
      <p:ext uri="{C676402C-5697-4E1C-873F-D02D1690AC5C}">
        <p15:threadingInfo xmlns:p15="http://schemas.microsoft.com/office/powerpoint/2012/main" timeZoneBias="300"/>
      </p:ext>
    </p:extLst>
  </p:cm>
  <p:cm authorId="1" dt="2022-08-22T11:35:01.968" idx="7">
    <p:pos x="7418" y="4024"/>
    <p:text>Color pallete:
#DCC48E (light orange)
#EAFD3 (beige)
#B3C0A4 (off-green)
#505168 (light blue)
#27233A (dark purple)</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7D2F4-FE5E-4BD1-AFE8-39C4001A5494}" type="datetimeFigureOut">
              <a:rPr lang="en-US" smtClean="0"/>
              <a:t>8/22/2022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05888-B75E-4BFE-8159-FFEBE9180D95}" type="slidenum">
              <a:rPr lang="en-US" smtClean="0"/>
              <a:t>‹#›</a:t>
            </a:fld>
            <a:endParaRPr lang="en-US"/>
          </a:p>
        </p:txBody>
      </p:sp>
    </p:spTree>
    <p:extLst>
      <p:ext uri="{BB962C8B-B14F-4D97-AF65-F5344CB8AC3E}">
        <p14:creationId xmlns:p14="http://schemas.microsoft.com/office/powerpoint/2010/main" val="356514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Home/Landing Page</a:t>
            </a:r>
          </a:p>
        </p:txBody>
      </p:sp>
      <p:sp>
        <p:nvSpPr>
          <p:cNvPr id="4" name="Slide Number Placeholder 3"/>
          <p:cNvSpPr>
            <a:spLocks noGrp="1"/>
          </p:cNvSpPr>
          <p:nvPr>
            <p:ph type="sldNum" sz="quarter" idx="10"/>
          </p:nvPr>
        </p:nvSpPr>
        <p:spPr/>
        <p:txBody>
          <a:bodyPr/>
          <a:lstStyle/>
          <a:p>
            <a:fld id="{91C05888-B75E-4BFE-8159-FFEBE9180D95}" type="slidenum">
              <a:rPr lang="en-US" smtClean="0"/>
              <a:t>1</a:t>
            </a:fld>
            <a:endParaRPr lang="en-US"/>
          </a:p>
        </p:txBody>
      </p:sp>
    </p:spTree>
    <p:extLst>
      <p:ext uri="{BB962C8B-B14F-4D97-AF65-F5344CB8AC3E}">
        <p14:creationId xmlns:p14="http://schemas.microsoft.com/office/powerpoint/2010/main" val="322958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a:t>
            </a:r>
            <a:r>
              <a:rPr lang="en-US" baseline="30000" dirty="0" smtClean="0"/>
              <a:t>nd</a:t>
            </a:r>
            <a:r>
              <a:rPr lang="en-US" baseline="0" dirty="0" smtClean="0"/>
              <a:t> viewport of Home page</a:t>
            </a:r>
            <a:endParaRPr lang="en-US" dirty="0"/>
          </a:p>
        </p:txBody>
      </p:sp>
      <p:sp>
        <p:nvSpPr>
          <p:cNvPr id="4" name="Slide Number Placeholder 3"/>
          <p:cNvSpPr>
            <a:spLocks noGrp="1"/>
          </p:cNvSpPr>
          <p:nvPr>
            <p:ph type="sldNum" sz="quarter" idx="10"/>
          </p:nvPr>
        </p:nvSpPr>
        <p:spPr/>
        <p:txBody>
          <a:bodyPr/>
          <a:lstStyle/>
          <a:p>
            <a:fld id="{91C05888-B75E-4BFE-8159-FFEBE9180D95}" type="slidenum">
              <a:rPr lang="en-US" smtClean="0"/>
              <a:t>2</a:t>
            </a:fld>
            <a:endParaRPr lang="en-US"/>
          </a:p>
        </p:txBody>
      </p:sp>
    </p:spTree>
    <p:extLst>
      <p:ext uri="{BB962C8B-B14F-4D97-AF65-F5344CB8AC3E}">
        <p14:creationId xmlns:p14="http://schemas.microsoft.com/office/powerpoint/2010/main" val="4052717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a:t>
            </a:r>
            <a:r>
              <a:rPr lang="en-US" baseline="30000" dirty="0" smtClean="0"/>
              <a:t>rd</a:t>
            </a:r>
            <a:r>
              <a:rPr lang="en-US" dirty="0" smtClean="0"/>
              <a:t> and</a:t>
            </a:r>
            <a:r>
              <a:rPr lang="en-US" baseline="0" dirty="0" smtClean="0"/>
              <a:t> final viewport of home page</a:t>
            </a:r>
            <a:endParaRPr lang="en-US" dirty="0"/>
          </a:p>
        </p:txBody>
      </p:sp>
      <p:sp>
        <p:nvSpPr>
          <p:cNvPr id="4" name="Slide Number Placeholder 3"/>
          <p:cNvSpPr>
            <a:spLocks noGrp="1"/>
          </p:cNvSpPr>
          <p:nvPr>
            <p:ph type="sldNum" sz="quarter" idx="10"/>
          </p:nvPr>
        </p:nvSpPr>
        <p:spPr/>
        <p:txBody>
          <a:bodyPr/>
          <a:lstStyle/>
          <a:p>
            <a:fld id="{91C05888-B75E-4BFE-8159-FFEBE9180D95}" type="slidenum">
              <a:rPr lang="en-US" smtClean="0"/>
              <a:t>3</a:t>
            </a:fld>
            <a:endParaRPr lang="en-US"/>
          </a:p>
        </p:txBody>
      </p:sp>
    </p:spTree>
    <p:extLst>
      <p:ext uri="{BB962C8B-B14F-4D97-AF65-F5344CB8AC3E}">
        <p14:creationId xmlns:p14="http://schemas.microsoft.com/office/powerpoint/2010/main" val="4109990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Fun Page</a:t>
            </a:r>
            <a:endParaRPr lang="en-US" dirty="0"/>
          </a:p>
        </p:txBody>
      </p:sp>
      <p:sp>
        <p:nvSpPr>
          <p:cNvPr id="4" name="Slide Number Placeholder 3"/>
          <p:cNvSpPr>
            <a:spLocks noGrp="1"/>
          </p:cNvSpPr>
          <p:nvPr>
            <p:ph type="sldNum" sz="quarter" idx="10"/>
          </p:nvPr>
        </p:nvSpPr>
        <p:spPr/>
        <p:txBody>
          <a:bodyPr/>
          <a:lstStyle/>
          <a:p>
            <a:fld id="{91C05888-B75E-4BFE-8159-FFEBE9180D95}" type="slidenum">
              <a:rPr lang="en-US" smtClean="0"/>
              <a:t>4</a:t>
            </a:fld>
            <a:endParaRPr lang="en-US"/>
          </a:p>
        </p:txBody>
      </p:sp>
    </p:spTree>
    <p:extLst>
      <p:ext uri="{BB962C8B-B14F-4D97-AF65-F5344CB8AC3E}">
        <p14:creationId xmlns:p14="http://schemas.microsoft.com/office/powerpoint/2010/main" val="434895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Goals</a:t>
            </a:r>
            <a:endParaRPr lang="en-US" dirty="0"/>
          </a:p>
        </p:txBody>
      </p:sp>
      <p:sp>
        <p:nvSpPr>
          <p:cNvPr id="4" name="Slide Number Placeholder 3"/>
          <p:cNvSpPr>
            <a:spLocks noGrp="1"/>
          </p:cNvSpPr>
          <p:nvPr>
            <p:ph type="sldNum" sz="quarter" idx="10"/>
          </p:nvPr>
        </p:nvSpPr>
        <p:spPr/>
        <p:txBody>
          <a:bodyPr/>
          <a:lstStyle/>
          <a:p>
            <a:fld id="{91C05888-B75E-4BFE-8159-FFEBE9180D95}" type="slidenum">
              <a:rPr lang="en-US" smtClean="0"/>
              <a:t>5</a:t>
            </a:fld>
            <a:endParaRPr lang="en-US"/>
          </a:p>
        </p:txBody>
      </p:sp>
    </p:spTree>
    <p:extLst>
      <p:ext uri="{BB962C8B-B14F-4D97-AF65-F5344CB8AC3E}">
        <p14:creationId xmlns:p14="http://schemas.microsoft.com/office/powerpoint/2010/main" val="826182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2391BC-A615-4035-8CF5-5C6C4E5CBF8C}"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9A195-2DC9-47AA-9EC9-4ACEF00322D6}" type="slidenum">
              <a:rPr lang="en-US" smtClean="0"/>
              <a:t>‹#›</a:t>
            </a:fld>
            <a:endParaRPr lang="en-US"/>
          </a:p>
        </p:txBody>
      </p:sp>
    </p:spTree>
    <p:extLst>
      <p:ext uri="{BB962C8B-B14F-4D97-AF65-F5344CB8AC3E}">
        <p14:creationId xmlns:p14="http://schemas.microsoft.com/office/powerpoint/2010/main" val="2644883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2391BC-A615-4035-8CF5-5C6C4E5CBF8C}"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9A195-2DC9-47AA-9EC9-4ACEF00322D6}" type="slidenum">
              <a:rPr lang="en-US" smtClean="0"/>
              <a:t>‹#›</a:t>
            </a:fld>
            <a:endParaRPr lang="en-US"/>
          </a:p>
        </p:txBody>
      </p:sp>
    </p:spTree>
    <p:extLst>
      <p:ext uri="{BB962C8B-B14F-4D97-AF65-F5344CB8AC3E}">
        <p14:creationId xmlns:p14="http://schemas.microsoft.com/office/powerpoint/2010/main" val="526130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2391BC-A615-4035-8CF5-5C6C4E5CBF8C}"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9A195-2DC9-47AA-9EC9-4ACEF00322D6}" type="slidenum">
              <a:rPr lang="en-US" smtClean="0"/>
              <a:t>‹#›</a:t>
            </a:fld>
            <a:endParaRPr lang="en-US"/>
          </a:p>
        </p:txBody>
      </p:sp>
    </p:spTree>
    <p:extLst>
      <p:ext uri="{BB962C8B-B14F-4D97-AF65-F5344CB8AC3E}">
        <p14:creationId xmlns:p14="http://schemas.microsoft.com/office/powerpoint/2010/main" val="116019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2391BC-A615-4035-8CF5-5C6C4E5CBF8C}"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9A195-2DC9-47AA-9EC9-4ACEF00322D6}" type="slidenum">
              <a:rPr lang="en-US" smtClean="0"/>
              <a:t>‹#›</a:t>
            </a:fld>
            <a:endParaRPr lang="en-US"/>
          </a:p>
        </p:txBody>
      </p:sp>
    </p:spTree>
    <p:extLst>
      <p:ext uri="{BB962C8B-B14F-4D97-AF65-F5344CB8AC3E}">
        <p14:creationId xmlns:p14="http://schemas.microsoft.com/office/powerpoint/2010/main" val="265331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2391BC-A615-4035-8CF5-5C6C4E5CBF8C}"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9A195-2DC9-47AA-9EC9-4ACEF00322D6}" type="slidenum">
              <a:rPr lang="en-US" smtClean="0"/>
              <a:t>‹#›</a:t>
            </a:fld>
            <a:endParaRPr lang="en-US"/>
          </a:p>
        </p:txBody>
      </p:sp>
    </p:spTree>
    <p:extLst>
      <p:ext uri="{BB962C8B-B14F-4D97-AF65-F5344CB8AC3E}">
        <p14:creationId xmlns:p14="http://schemas.microsoft.com/office/powerpoint/2010/main" val="51295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2391BC-A615-4035-8CF5-5C6C4E5CBF8C}"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9A195-2DC9-47AA-9EC9-4ACEF00322D6}" type="slidenum">
              <a:rPr lang="en-US" smtClean="0"/>
              <a:t>‹#›</a:t>
            </a:fld>
            <a:endParaRPr lang="en-US"/>
          </a:p>
        </p:txBody>
      </p:sp>
    </p:spTree>
    <p:extLst>
      <p:ext uri="{BB962C8B-B14F-4D97-AF65-F5344CB8AC3E}">
        <p14:creationId xmlns:p14="http://schemas.microsoft.com/office/powerpoint/2010/main" val="410879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2391BC-A615-4035-8CF5-5C6C4E5CBF8C}" type="datetimeFigureOut">
              <a:rPr lang="en-US" smtClean="0"/>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49A195-2DC9-47AA-9EC9-4ACEF00322D6}" type="slidenum">
              <a:rPr lang="en-US" smtClean="0"/>
              <a:t>‹#›</a:t>
            </a:fld>
            <a:endParaRPr lang="en-US"/>
          </a:p>
        </p:txBody>
      </p:sp>
    </p:spTree>
    <p:extLst>
      <p:ext uri="{BB962C8B-B14F-4D97-AF65-F5344CB8AC3E}">
        <p14:creationId xmlns:p14="http://schemas.microsoft.com/office/powerpoint/2010/main" val="274628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2391BC-A615-4035-8CF5-5C6C4E5CBF8C}" type="datetimeFigureOut">
              <a:rPr lang="en-US" smtClean="0"/>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49A195-2DC9-47AA-9EC9-4ACEF00322D6}" type="slidenum">
              <a:rPr lang="en-US" smtClean="0"/>
              <a:t>‹#›</a:t>
            </a:fld>
            <a:endParaRPr lang="en-US"/>
          </a:p>
        </p:txBody>
      </p:sp>
    </p:spTree>
    <p:extLst>
      <p:ext uri="{BB962C8B-B14F-4D97-AF65-F5344CB8AC3E}">
        <p14:creationId xmlns:p14="http://schemas.microsoft.com/office/powerpoint/2010/main" val="178537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2391BC-A615-4035-8CF5-5C6C4E5CBF8C}" type="datetimeFigureOut">
              <a:rPr lang="en-US" smtClean="0"/>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49A195-2DC9-47AA-9EC9-4ACEF00322D6}" type="slidenum">
              <a:rPr lang="en-US" smtClean="0"/>
              <a:t>‹#›</a:t>
            </a:fld>
            <a:endParaRPr lang="en-US"/>
          </a:p>
        </p:txBody>
      </p:sp>
    </p:spTree>
    <p:extLst>
      <p:ext uri="{BB962C8B-B14F-4D97-AF65-F5344CB8AC3E}">
        <p14:creationId xmlns:p14="http://schemas.microsoft.com/office/powerpoint/2010/main" val="732165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2391BC-A615-4035-8CF5-5C6C4E5CBF8C}"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9A195-2DC9-47AA-9EC9-4ACEF00322D6}" type="slidenum">
              <a:rPr lang="en-US" smtClean="0"/>
              <a:t>‹#›</a:t>
            </a:fld>
            <a:endParaRPr lang="en-US"/>
          </a:p>
        </p:txBody>
      </p:sp>
    </p:spTree>
    <p:extLst>
      <p:ext uri="{BB962C8B-B14F-4D97-AF65-F5344CB8AC3E}">
        <p14:creationId xmlns:p14="http://schemas.microsoft.com/office/powerpoint/2010/main" val="1154286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2391BC-A615-4035-8CF5-5C6C4E5CBF8C}"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9A195-2DC9-47AA-9EC9-4ACEF00322D6}" type="slidenum">
              <a:rPr lang="en-US" smtClean="0"/>
              <a:t>‹#›</a:t>
            </a:fld>
            <a:endParaRPr lang="en-US"/>
          </a:p>
        </p:txBody>
      </p:sp>
    </p:spTree>
    <p:extLst>
      <p:ext uri="{BB962C8B-B14F-4D97-AF65-F5344CB8AC3E}">
        <p14:creationId xmlns:p14="http://schemas.microsoft.com/office/powerpoint/2010/main" val="3427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391BC-A615-4035-8CF5-5C6C4E5CBF8C}" type="datetimeFigureOut">
              <a:rPr lang="en-US" smtClean="0"/>
              <a:t>8/22/2022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9A195-2DC9-47AA-9EC9-4ACEF00322D6}" type="slidenum">
              <a:rPr lang="en-US" smtClean="0"/>
              <a:t>‹#›</a:t>
            </a:fld>
            <a:endParaRPr lang="en-US"/>
          </a:p>
        </p:txBody>
      </p:sp>
    </p:spTree>
    <p:extLst>
      <p:ext uri="{BB962C8B-B14F-4D97-AF65-F5344CB8AC3E}">
        <p14:creationId xmlns:p14="http://schemas.microsoft.com/office/powerpoint/2010/main" val="233313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p:cNvSpPr txBox="1"/>
          <p:nvPr/>
        </p:nvSpPr>
        <p:spPr>
          <a:xfrm>
            <a:off x="8183034" y="153242"/>
            <a:ext cx="925935" cy="369332"/>
          </a:xfrm>
          <a:prstGeom prst="rect">
            <a:avLst/>
          </a:prstGeom>
          <a:noFill/>
        </p:spPr>
        <p:txBody>
          <a:bodyPr wrap="square" rtlCol="0">
            <a:spAutoFit/>
          </a:bodyPr>
          <a:lstStyle/>
          <a:p>
            <a:r>
              <a:rPr lang="en-US" dirty="0" smtClean="0"/>
              <a:t>For Fun</a:t>
            </a:r>
            <a:endParaRPr lang="en-US" dirty="0"/>
          </a:p>
        </p:txBody>
      </p:sp>
      <p:sp>
        <p:nvSpPr>
          <p:cNvPr id="9" name="TextBox 8"/>
          <p:cNvSpPr txBox="1"/>
          <p:nvPr/>
        </p:nvSpPr>
        <p:spPr>
          <a:xfrm>
            <a:off x="5492769" y="183654"/>
            <a:ext cx="784746" cy="369332"/>
          </a:xfrm>
          <a:prstGeom prst="rect">
            <a:avLst/>
          </a:prstGeom>
          <a:noFill/>
        </p:spPr>
        <p:txBody>
          <a:bodyPr wrap="square" rtlCol="0">
            <a:spAutoFit/>
          </a:bodyPr>
          <a:lstStyle/>
          <a:p>
            <a:r>
              <a:rPr lang="en-US" dirty="0" smtClean="0"/>
              <a:t>Home</a:t>
            </a:r>
            <a:endParaRPr lang="en-US" dirty="0"/>
          </a:p>
        </p:txBody>
      </p:sp>
      <p:sp>
        <p:nvSpPr>
          <p:cNvPr id="10" name="TextBox 9"/>
          <p:cNvSpPr txBox="1"/>
          <p:nvPr/>
        </p:nvSpPr>
        <p:spPr>
          <a:xfrm>
            <a:off x="10873301" y="153242"/>
            <a:ext cx="1066150" cy="369332"/>
          </a:xfrm>
          <a:prstGeom prst="rect">
            <a:avLst/>
          </a:prstGeom>
          <a:noFill/>
        </p:spPr>
        <p:txBody>
          <a:bodyPr wrap="square" rtlCol="0">
            <a:spAutoFit/>
          </a:bodyPr>
          <a:lstStyle/>
          <a:p>
            <a:r>
              <a:rPr lang="en-US" dirty="0" smtClean="0"/>
              <a:t>Goals</a:t>
            </a:r>
            <a:endParaRPr lang="en-US" dirty="0"/>
          </a:p>
        </p:txBody>
      </p:sp>
      <p:sp>
        <p:nvSpPr>
          <p:cNvPr id="11" name="TextBox 10"/>
          <p:cNvSpPr txBox="1"/>
          <p:nvPr/>
        </p:nvSpPr>
        <p:spPr>
          <a:xfrm>
            <a:off x="1172798" y="153242"/>
            <a:ext cx="1488516" cy="369332"/>
          </a:xfrm>
          <a:prstGeom prst="rect">
            <a:avLst/>
          </a:prstGeom>
          <a:noFill/>
        </p:spPr>
        <p:txBody>
          <a:bodyPr wrap="square" rtlCol="0">
            <a:spAutoFit/>
          </a:bodyPr>
          <a:lstStyle/>
          <a:p>
            <a:r>
              <a:rPr lang="en-US" dirty="0" smtClean="0"/>
              <a:t>About Me!</a:t>
            </a:r>
            <a:endParaRPr lang="en-US" dirty="0"/>
          </a:p>
        </p:txBody>
      </p:sp>
      <p:sp>
        <p:nvSpPr>
          <p:cNvPr id="12" name="TextBox 11"/>
          <p:cNvSpPr txBox="1"/>
          <p:nvPr/>
        </p:nvSpPr>
        <p:spPr>
          <a:xfrm>
            <a:off x="1166883" y="1928732"/>
            <a:ext cx="4319971" cy="2616101"/>
          </a:xfrm>
          <a:prstGeom prst="rect">
            <a:avLst/>
          </a:prstGeom>
          <a:noFill/>
        </p:spPr>
        <p:txBody>
          <a:bodyPr wrap="square" rtlCol="0">
            <a:spAutoFit/>
          </a:bodyPr>
          <a:lstStyle/>
          <a:p>
            <a:r>
              <a:rPr lang="en-US" sz="6600" dirty="0" smtClean="0"/>
              <a:t>Chris</a:t>
            </a:r>
          </a:p>
          <a:p>
            <a:r>
              <a:rPr lang="en-US" sz="6600" dirty="0" smtClean="0"/>
              <a:t>de Leon</a:t>
            </a:r>
          </a:p>
          <a:p>
            <a:r>
              <a:rPr lang="en-US" sz="3200" i="1" dirty="0" smtClean="0"/>
              <a:t>Web Designer</a:t>
            </a:r>
            <a:endParaRPr lang="en-US" sz="3200" i="1" dirty="0"/>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2076" y="1928732"/>
            <a:ext cx="2886663" cy="3847561"/>
          </a:xfrm>
          <a:prstGeom prst="ellipse">
            <a:avLst/>
          </a:prstGeom>
          <a:ln w="63500" cap="rnd">
            <a:noFill/>
          </a:ln>
          <a:effectLst/>
        </p:spPr>
      </p:pic>
      <p:sp>
        <p:nvSpPr>
          <p:cNvPr id="14" name="Rounded Rectangle 13"/>
          <p:cNvSpPr/>
          <p:nvPr/>
        </p:nvSpPr>
        <p:spPr>
          <a:xfrm>
            <a:off x="1289713" y="4661268"/>
            <a:ext cx="2231409" cy="251926"/>
          </a:xfrm>
          <a:prstGeom prst="roundRect">
            <a:avLst/>
          </a:prstGeom>
          <a:solidFill>
            <a:srgbClr val="DCC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295629" y="5173069"/>
            <a:ext cx="1508986" cy="603224"/>
          </a:xfrm>
          <a:prstGeom prst="roundRect">
            <a:avLst/>
          </a:prstGeom>
          <a:solidFill>
            <a:srgbClr val="27233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390088" y="5274626"/>
            <a:ext cx="1314150" cy="400110"/>
          </a:xfrm>
          <a:prstGeom prst="rect">
            <a:avLst/>
          </a:prstGeom>
          <a:noFill/>
        </p:spPr>
        <p:txBody>
          <a:bodyPr wrap="square" rtlCol="0">
            <a:spAutoFit/>
          </a:bodyPr>
          <a:lstStyle/>
          <a:p>
            <a:r>
              <a:rPr lang="en-US" sz="2000" dirty="0" smtClean="0">
                <a:solidFill>
                  <a:schemeClr val="bg1"/>
                </a:solidFill>
              </a:rPr>
              <a:t>Let’s Chat!</a:t>
            </a:r>
            <a:endParaRPr lang="en-US" sz="2000" dirty="0">
              <a:solidFill>
                <a:schemeClr val="bg1"/>
              </a:solidFill>
            </a:endParaRPr>
          </a:p>
        </p:txBody>
      </p:sp>
    </p:spTree>
    <p:extLst>
      <p:ext uri="{BB962C8B-B14F-4D97-AF65-F5344CB8AC3E}">
        <p14:creationId xmlns:p14="http://schemas.microsoft.com/office/powerpoint/2010/main" val="176954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2138" y="1815152"/>
            <a:ext cx="3985146" cy="646331"/>
          </a:xfrm>
          <a:prstGeom prst="rect">
            <a:avLst/>
          </a:prstGeom>
          <a:noFill/>
        </p:spPr>
        <p:txBody>
          <a:bodyPr wrap="square" rtlCol="0">
            <a:spAutoFit/>
          </a:bodyPr>
          <a:lstStyle/>
          <a:p>
            <a:pPr algn="ctr"/>
            <a:r>
              <a:rPr lang="en-US" sz="3600" u="sng" dirty="0" smtClean="0"/>
              <a:t>About Me</a:t>
            </a:r>
            <a:endParaRPr lang="en-US" sz="3600" u="sng" dirty="0"/>
          </a:p>
        </p:txBody>
      </p:sp>
      <p:sp>
        <p:nvSpPr>
          <p:cNvPr id="5" name="TextBox 4"/>
          <p:cNvSpPr txBox="1"/>
          <p:nvPr/>
        </p:nvSpPr>
        <p:spPr>
          <a:xfrm>
            <a:off x="1412544" y="3006046"/>
            <a:ext cx="1924334" cy="2031325"/>
          </a:xfrm>
          <a:prstGeom prst="rect">
            <a:avLst/>
          </a:prstGeom>
          <a:noFill/>
        </p:spPr>
        <p:txBody>
          <a:bodyPr wrap="square" rtlCol="0">
            <a:spAutoFit/>
          </a:bodyPr>
          <a:lstStyle/>
          <a:p>
            <a:pPr algn="ctr"/>
            <a:r>
              <a:rPr lang="en-US" i="1" dirty="0" smtClean="0"/>
              <a:t>I’m just a guy with a love for web design. </a:t>
            </a:r>
          </a:p>
          <a:p>
            <a:pPr algn="ctr"/>
            <a:endParaRPr lang="en-US" i="1" dirty="0" smtClean="0"/>
          </a:p>
          <a:p>
            <a:pPr algn="ctr"/>
            <a:r>
              <a:rPr lang="en-US" i="1" dirty="0" smtClean="0"/>
              <a:t>Here are some projects I’ve been working on</a:t>
            </a:r>
            <a:endParaRPr lang="en-US" i="1" dirty="0"/>
          </a:p>
        </p:txBody>
      </p:sp>
      <p:cxnSp>
        <p:nvCxnSpPr>
          <p:cNvPr id="8" name="Straight Connector 7"/>
          <p:cNvCxnSpPr/>
          <p:nvPr/>
        </p:nvCxnSpPr>
        <p:spPr>
          <a:xfrm>
            <a:off x="4367284" y="750627"/>
            <a:ext cx="0" cy="5500048"/>
          </a:xfrm>
          <a:prstGeom prst="line">
            <a:avLst/>
          </a:prstGeom>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8960" y="1222653"/>
            <a:ext cx="3441290" cy="1750452"/>
          </a:xfrm>
          <a:prstGeom prst="rect">
            <a:avLst/>
          </a:prstGeom>
        </p:spPr>
      </p:pic>
      <p:sp>
        <p:nvSpPr>
          <p:cNvPr id="10" name="TextBox 9"/>
          <p:cNvSpPr txBox="1"/>
          <p:nvPr/>
        </p:nvSpPr>
        <p:spPr>
          <a:xfrm>
            <a:off x="8925636" y="1107265"/>
            <a:ext cx="2715904" cy="2062103"/>
          </a:xfrm>
          <a:prstGeom prst="rect">
            <a:avLst/>
          </a:prstGeom>
          <a:noFill/>
        </p:spPr>
        <p:txBody>
          <a:bodyPr wrap="square" rtlCol="0">
            <a:spAutoFit/>
          </a:bodyPr>
          <a:lstStyle/>
          <a:p>
            <a:pPr algn="ctr"/>
            <a:r>
              <a:rPr lang="en-US" sz="1600" dirty="0" smtClean="0"/>
              <a:t>I’m the designer for Blue Skies SGF, a small business local to Springfield. The idea behind this design was to capture the notes of nature and organics that the brand represents. Feel free to give their site a visit. </a:t>
            </a:r>
            <a:endParaRPr lang="en-US" sz="1600"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2943" y="4021708"/>
            <a:ext cx="3441290" cy="1747813"/>
          </a:xfrm>
          <a:prstGeom prst="rect">
            <a:avLst/>
          </a:prstGeom>
        </p:spPr>
      </p:pic>
      <p:sp>
        <p:nvSpPr>
          <p:cNvPr id="12" name="TextBox 11"/>
          <p:cNvSpPr txBox="1"/>
          <p:nvPr/>
        </p:nvSpPr>
        <p:spPr>
          <a:xfrm>
            <a:off x="5240228" y="3987673"/>
            <a:ext cx="2449772" cy="1815882"/>
          </a:xfrm>
          <a:prstGeom prst="rect">
            <a:avLst/>
          </a:prstGeom>
          <a:noFill/>
        </p:spPr>
        <p:txBody>
          <a:bodyPr wrap="square" rtlCol="0">
            <a:spAutoFit/>
          </a:bodyPr>
          <a:lstStyle/>
          <a:p>
            <a:pPr algn="ctr"/>
            <a:r>
              <a:rPr lang="en-US" sz="1600" dirty="0" smtClean="0"/>
              <a:t>I’m the designer for Ivan’s Service, a mechanic shop local to Springdale, AR. This client required a basic website that displayed their services to reach more clients via SEO</a:t>
            </a:r>
            <a:endParaRPr lang="en-US" sz="1600" dirty="0"/>
          </a:p>
        </p:txBody>
      </p:sp>
    </p:spTree>
    <p:extLst>
      <p:ext uri="{BB962C8B-B14F-4D97-AF65-F5344CB8AC3E}">
        <p14:creationId xmlns:p14="http://schemas.microsoft.com/office/powerpoint/2010/main" val="2960907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0" y="723331"/>
            <a:ext cx="12192000" cy="646331"/>
          </a:xfrm>
          <a:prstGeom prst="rect">
            <a:avLst/>
          </a:prstGeom>
          <a:noFill/>
        </p:spPr>
        <p:txBody>
          <a:bodyPr wrap="square" rtlCol="0">
            <a:spAutoFit/>
          </a:bodyPr>
          <a:lstStyle/>
          <a:p>
            <a:pPr algn="ctr"/>
            <a:r>
              <a:rPr lang="en-US" sz="3600" dirty="0" smtClean="0"/>
              <a:t>Get in Touch With Me!</a:t>
            </a:r>
            <a:endParaRPr lang="en-US" sz="3600" dirty="0"/>
          </a:p>
        </p:txBody>
      </p:sp>
      <p:sp>
        <p:nvSpPr>
          <p:cNvPr id="6" name="TextBox 5"/>
          <p:cNvSpPr txBox="1"/>
          <p:nvPr/>
        </p:nvSpPr>
        <p:spPr>
          <a:xfrm>
            <a:off x="1" y="1608497"/>
            <a:ext cx="12191999" cy="369332"/>
          </a:xfrm>
          <a:prstGeom prst="rect">
            <a:avLst/>
          </a:prstGeom>
          <a:noFill/>
        </p:spPr>
        <p:txBody>
          <a:bodyPr wrap="square" rtlCol="0">
            <a:spAutoFit/>
          </a:bodyPr>
          <a:lstStyle/>
          <a:p>
            <a:pPr algn="ctr"/>
            <a:r>
              <a:rPr lang="en-US" i="1" dirty="0" smtClean="0"/>
              <a:t>I’d love to work with you </a:t>
            </a:r>
            <a:r>
              <a:rPr lang="en-US" dirty="0" smtClean="0">
                <a:sym typeface="Wingdings" panose="05000000000000000000" pitchFamily="2" charset="2"/>
              </a:rPr>
              <a:t> </a:t>
            </a:r>
            <a:endParaRPr lang="en-US" dirty="0"/>
          </a:p>
        </p:txBody>
      </p:sp>
      <p:sp>
        <p:nvSpPr>
          <p:cNvPr id="7" name="TextBox 6"/>
          <p:cNvSpPr txBox="1"/>
          <p:nvPr/>
        </p:nvSpPr>
        <p:spPr>
          <a:xfrm>
            <a:off x="2868305" y="2403358"/>
            <a:ext cx="966718" cy="369332"/>
          </a:xfrm>
          <a:prstGeom prst="rect">
            <a:avLst/>
          </a:prstGeom>
          <a:noFill/>
        </p:spPr>
        <p:txBody>
          <a:bodyPr wrap="square" rtlCol="0">
            <a:spAutoFit/>
          </a:bodyPr>
          <a:lstStyle/>
          <a:p>
            <a:r>
              <a:rPr lang="en-US" dirty="0" smtClean="0"/>
              <a:t>Name:</a:t>
            </a:r>
            <a:endParaRPr lang="en-US" dirty="0"/>
          </a:p>
        </p:txBody>
      </p:sp>
      <p:sp>
        <p:nvSpPr>
          <p:cNvPr id="9" name="TextBox 8"/>
          <p:cNvSpPr txBox="1"/>
          <p:nvPr/>
        </p:nvSpPr>
        <p:spPr>
          <a:xfrm>
            <a:off x="2868306" y="3010849"/>
            <a:ext cx="966716" cy="369332"/>
          </a:xfrm>
          <a:prstGeom prst="rect">
            <a:avLst/>
          </a:prstGeom>
          <a:noFill/>
        </p:spPr>
        <p:txBody>
          <a:bodyPr wrap="square" rtlCol="0">
            <a:spAutoFit/>
          </a:bodyPr>
          <a:lstStyle/>
          <a:p>
            <a:r>
              <a:rPr lang="en-US" dirty="0" smtClean="0"/>
              <a:t>Email:</a:t>
            </a:r>
            <a:endParaRPr lang="en-US" dirty="0"/>
          </a:p>
        </p:txBody>
      </p:sp>
      <p:sp>
        <p:nvSpPr>
          <p:cNvPr id="10" name="TextBox 9"/>
          <p:cNvSpPr txBox="1"/>
          <p:nvPr/>
        </p:nvSpPr>
        <p:spPr>
          <a:xfrm>
            <a:off x="2562369" y="3744499"/>
            <a:ext cx="1321558" cy="369332"/>
          </a:xfrm>
          <a:prstGeom prst="rect">
            <a:avLst/>
          </a:prstGeom>
          <a:noFill/>
        </p:spPr>
        <p:txBody>
          <a:bodyPr wrap="square" rtlCol="0">
            <a:spAutoFit/>
          </a:bodyPr>
          <a:lstStyle/>
          <a:p>
            <a:r>
              <a:rPr lang="en-US" dirty="0" smtClean="0"/>
              <a:t>Message:</a:t>
            </a:r>
            <a:endParaRPr lang="en-US" dirty="0"/>
          </a:p>
        </p:txBody>
      </p:sp>
      <p:sp>
        <p:nvSpPr>
          <p:cNvPr id="11" name="Rectangle 10"/>
          <p:cNvSpPr/>
          <p:nvPr/>
        </p:nvSpPr>
        <p:spPr>
          <a:xfrm>
            <a:off x="3835019" y="2354655"/>
            <a:ext cx="2374709" cy="4723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35021" y="2956635"/>
            <a:ext cx="2374709" cy="4723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35020" y="3716209"/>
            <a:ext cx="2374709" cy="4723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097194" y="4777740"/>
            <a:ext cx="1997612" cy="675250"/>
          </a:xfrm>
          <a:prstGeom prst="roundRect">
            <a:avLst/>
          </a:prstGeom>
          <a:solidFill>
            <a:srgbClr val="DCC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27233A"/>
                </a:solidFill>
              </a:rPr>
              <a:t>Submit</a:t>
            </a:r>
            <a:endParaRPr lang="en-US" sz="2800" dirty="0">
              <a:solidFill>
                <a:srgbClr val="27233A"/>
              </a:solidFill>
            </a:endParaRPr>
          </a:p>
        </p:txBody>
      </p:sp>
    </p:spTree>
    <p:extLst>
      <p:ext uri="{BB962C8B-B14F-4D97-AF65-F5344CB8AC3E}">
        <p14:creationId xmlns:p14="http://schemas.microsoft.com/office/powerpoint/2010/main" val="3442169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0" y="586853"/>
            <a:ext cx="12192000" cy="584775"/>
          </a:xfrm>
          <a:prstGeom prst="rect">
            <a:avLst/>
          </a:prstGeom>
          <a:noFill/>
        </p:spPr>
        <p:txBody>
          <a:bodyPr wrap="square" rtlCol="0">
            <a:spAutoFit/>
          </a:bodyPr>
          <a:lstStyle/>
          <a:p>
            <a:pPr algn="ctr"/>
            <a:r>
              <a:rPr lang="en-US" sz="3200" dirty="0" smtClean="0"/>
              <a:t>What do I do for Fun?</a:t>
            </a:r>
            <a:endParaRPr lang="en-US" sz="3200"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0120" y="1377526"/>
            <a:ext cx="2651760" cy="2588691"/>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644551" y="1320373"/>
            <a:ext cx="2651760" cy="270299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8926915" y="1410307"/>
            <a:ext cx="2525621" cy="252313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12" name="TextBox 11"/>
          <p:cNvSpPr txBox="1"/>
          <p:nvPr/>
        </p:nvSpPr>
        <p:spPr>
          <a:xfrm>
            <a:off x="929756" y="4928903"/>
            <a:ext cx="2081349" cy="646331"/>
          </a:xfrm>
          <a:prstGeom prst="rect">
            <a:avLst/>
          </a:prstGeom>
          <a:noFill/>
        </p:spPr>
        <p:txBody>
          <a:bodyPr wrap="square" rtlCol="0">
            <a:spAutoFit/>
          </a:bodyPr>
          <a:lstStyle/>
          <a:p>
            <a:pPr algn="ctr"/>
            <a:r>
              <a:rPr lang="en-US" dirty="0" smtClean="0"/>
              <a:t>I enjoy riding my motorcycle.</a:t>
            </a:r>
            <a:endParaRPr lang="en-US" dirty="0"/>
          </a:p>
        </p:txBody>
      </p:sp>
      <p:sp>
        <p:nvSpPr>
          <p:cNvPr id="13" name="TextBox 12"/>
          <p:cNvSpPr txBox="1"/>
          <p:nvPr/>
        </p:nvSpPr>
        <p:spPr>
          <a:xfrm>
            <a:off x="5142411" y="4790405"/>
            <a:ext cx="1907178" cy="923330"/>
          </a:xfrm>
          <a:prstGeom prst="rect">
            <a:avLst/>
          </a:prstGeom>
          <a:noFill/>
        </p:spPr>
        <p:txBody>
          <a:bodyPr wrap="square" rtlCol="0">
            <a:spAutoFit/>
          </a:bodyPr>
          <a:lstStyle/>
          <a:p>
            <a:pPr algn="ctr"/>
            <a:r>
              <a:rPr lang="en-US" dirty="0" smtClean="0"/>
              <a:t>I enjoy coding and creating unique websites. </a:t>
            </a:r>
            <a:endParaRPr lang="en-US" dirty="0"/>
          </a:p>
        </p:txBody>
      </p:sp>
      <p:sp>
        <p:nvSpPr>
          <p:cNvPr id="14" name="TextBox 13"/>
          <p:cNvSpPr txBox="1"/>
          <p:nvPr/>
        </p:nvSpPr>
        <p:spPr>
          <a:xfrm>
            <a:off x="9015246" y="4651905"/>
            <a:ext cx="2542902" cy="1200329"/>
          </a:xfrm>
          <a:prstGeom prst="rect">
            <a:avLst/>
          </a:prstGeom>
          <a:noFill/>
        </p:spPr>
        <p:txBody>
          <a:bodyPr wrap="square" rtlCol="0">
            <a:spAutoFit/>
          </a:bodyPr>
          <a:lstStyle/>
          <a:p>
            <a:pPr algn="ctr"/>
            <a:r>
              <a:rPr lang="en-US" dirty="0" smtClean="0"/>
              <a:t>I enjoy traveling around the United States. Pictured above is Santa Monica Beach, CA.</a:t>
            </a:r>
            <a:endParaRPr lang="en-US" dirty="0"/>
          </a:p>
        </p:txBody>
      </p:sp>
    </p:spTree>
    <p:extLst>
      <p:ext uri="{BB962C8B-B14F-4D97-AF65-F5344CB8AC3E}">
        <p14:creationId xmlns:p14="http://schemas.microsoft.com/office/powerpoint/2010/main" val="3828816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0" y="491319"/>
            <a:ext cx="12192000" cy="646331"/>
          </a:xfrm>
          <a:prstGeom prst="rect">
            <a:avLst/>
          </a:prstGeom>
          <a:noFill/>
        </p:spPr>
        <p:txBody>
          <a:bodyPr wrap="square" rtlCol="0">
            <a:spAutoFit/>
          </a:bodyPr>
          <a:lstStyle/>
          <a:p>
            <a:pPr algn="ctr"/>
            <a:r>
              <a:rPr lang="en-US" sz="3600" dirty="0" smtClean="0"/>
              <a:t>Goals</a:t>
            </a:r>
            <a:endParaRPr lang="en-US" sz="3600" dirty="0"/>
          </a:p>
        </p:txBody>
      </p:sp>
      <p:sp>
        <p:nvSpPr>
          <p:cNvPr id="6" name="TextBox 5"/>
          <p:cNvSpPr txBox="1"/>
          <p:nvPr/>
        </p:nvSpPr>
        <p:spPr>
          <a:xfrm>
            <a:off x="1095232" y="2151165"/>
            <a:ext cx="10001535" cy="4247317"/>
          </a:xfrm>
          <a:prstGeom prst="rect">
            <a:avLst/>
          </a:prstGeom>
          <a:noFill/>
        </p:spPr>
        <p:txBody>
          <a:bodyPr wrap="square" rtlCol="0">
            <a:spAutoFit/>
          </a:bodyPr>
          <a:lstStyle/>
          <a:p>
            <a:r>
              <a:rPr lang="en-US" dirty="0" smtClean="0"/>
              <a:t>So far I have taken a couple programming/coding classes such as Web Site Development I and Intro to Computer Programming. I took these courses in partial fulfillment of the Associate of Science in Computer Science degree offered at OTC. Initially, going to school had not crossed my mind. I took a year’s worth of classes at a different college and I soon realized that what I was studying wasn’t really what I wanted for myself. Not too long after, I got into coding and I enjoyed doing it. Without having anyone to ask me or force me to do it, I started small projects. I figured that if this is something I truly enjoy then going to college for it would be worthwhile. </a:t>
            </a:r>
          </a:p>
          <a:p>
            <a:endParaRPr lang="en-US" dirty="0"/>
          </a:p>
          <a:p>
            <a:r>
              <a:rPr lang="en-US" dirty="0" smtClean="0"/>
              <a:t>I am taking this particular class because my favorite of all things programming/coding related is website design. In Web Site Development I, I enjoyed every project we were assigned with completing and working on other things than the ones that caught my attention helped me direct my practice in areas that I’m not very strong in. I believe this class will further enhance my web site development skills and I’m excited to add more projects to my repertoire.  </a:t>
            </a:r>
          </a:p>
          <a:p>
            <a:endParaRPr lang="en-US" dirty="0"/>
          </a:p>
          <a:p>
            <a:r>
              <a:rPr lang="en-US" dirty="0" smtClean="0"/>
              <a:t>Feel free to reach out to me with any questions!</a:t>
            </a:r>
            <a:endParaRPr lang="en-US" dirty="0"/>
          </a:p>
        </p:txBody>
      </p:sp>
    </p:spTree>
    <p:extLst>
      <p:ext uri="{BB962C8B-B14F-4D97-AF65-F5344CB8AC3E}">
        <p14:creationId xmlns:p14="http://schemas.microsoft.com/office/powerpoint/2010/main" val="1591877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419</Words>
  <Application>Microsoft Office PowerPoint</Application>
  <PresentationFormat>Widescreen</PresentationFormat>
  <Paragraphs>40</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 Leon</dc:creator>
  <cp:lastModifiedBy>Christopher de Leon</cp:lastModifiedBy>
  <cp:revision>31</cp:revision>
  <dcterms:created xsi:type="dcterms:W3CDTF">2022-08-22T15:59:45Z</dcterms:created>
  <dcterms:modified xsi:type="dcterms:W3CDTF">2022-08-22T19:26:29Z</dcterms:modified>
</cp:coreProperties>
</file>