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9D8A-70C7-43D7-9E6F-0ADEA5A9F2B5}" type="datetimeFigureOut">
              <a:rPr lang="en-PH" smtClean="0"/>
              <a:t>3/12/2013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E0DC-4A8B-4778-A835-24305953F79D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55" Type="http://schemas.openxmlformats.org/officeDocument/2006/relationships/hyperlink" Target="https://www.facebook.com/azele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41" Type="http://schemas.openxmlformats.org/officeDocument/2006/relationships/image" Target="../media/image40.jpeg"/><Relationship Id="rId54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3" Type="http://schemas.openxmlformats.org/officeDocument/2006/relationships/image" Target="../media/image52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52" Type="http://schemas.openxmlformats.org/officeDocument/2006/relationships/image" Target="../media/image51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56" Type="http://schemas.openxmlformats.org/officeDocument/2006/relationships/hyperlink" Target="https://www.facebook.com/claudie0621ii" TargetMode="External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Picture 1" descr="https://fbcdn-sphotos-g-a.akamaihd.net/hphotos-ak-ash3/528884_587230247959098_85928727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3086100" cy="4960938"/>
          </a:xfrm>
          <a:prstGeom prst="rect">
            <a:avLst/>
          </a:prstGeom>
          <a:noFill/>
        </p:spPr>
      </p:pic>
      <p:pic>
        <p:nvPicPr>
          <p:cNvPr id="1080" name="Picture 4" descr="https://fbcdn-sphotos-e-a.akamaihd.net/hphotos-ak-ash4/480101_587230271292429_1103609158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5338"/>
            <a:ext cx="2193925" cy="3763962"/>
          </a:xfrm>
          <a:prstGeom prst="rect">
            <a:avLst/>
          </a:prstGeom>
          <a:noFill/>
        </p:spPr>
      </p:pic>
      <p:pic>
        <p:nvPicPr>
          <p:cNvPr id="1079" name="Picture 7" descr="https://fbcdn-sphotos-c-a.akamaihd.net/hphotos-ak-ash3/150989_587230297959093_133336443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096500"/>
            <a:ext cx="2362200" cy="3344863"/>
          </a:xfrm>
          <a:prstGeom prst="rect">
            <a:avLst/>
          </a:prstGeom>
          <a:noFill/>
        </p:spPr>
      </p:pic>
      <p:pic>
        <p:nvPicPr>
          <p:cNvPr id="1078" name="Picture 10" descr="https://fbcdn-sphotos-d-a.akamaihd.net/hphotos-ak-snc6/184648_587230324625757_516053201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898563"/>
            <a:ext cx="2720975" cy="4137025"/>
          </a:xfrm>
          <a:prstGeom prst="rect">
            <a:avLst/>
          </a:prstGeom>
          <a:noFill/>
        </p:spPr>
      </p:pic>
      <p:pic>
        <p:nvPicPr>
          <p:cNvPr id="1077" name="Picture 13" descr="https://fbcdn-sphotos-g-a.akamaihd.net/hphotos-ak-ash3/528885_587985674549743_2096259693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492788"/>
            <a:ext cx="5943600" cy="3619500"/>
          </a:xfrm>
          <a:prstGeom prst="rect">
            <a:avLst/>
          </a:prstGeom>
          <a:noFill/>
        </p:spPr>
      </p:pic>
      <p:pic>
        <p:nvPicPr>
          <p:cNvPr id="1076" name="Picture 16" descr="https://fbcdn-sphotos-b-a.akamaihd.net/hphotos-ak-prn1/69605_601033126578331_1054578531_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2569488"/>
            <a:ext cx="5943600" cy="4937125"/>
          </a:xfrm>
          <a:prstGeom prst="rect">
            <a:avLst/>
          </a:prstGeom>
          <a:noFill/>
        </p:spPr>
      </p:pic>
      <p:pic>
        <p:nvPicPr>
          <p:cNvPr id="1075" name="Picture 19" descr="https://fbcdn-sphotos-d-a.akamaihd.net/hphotos-ak-frc1/21770_372674012840267_553218774_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7963813"/>
            <a:ext cx="5943600" cy="7902575"/>
          </a:xfrm>
          <a:prstGeom prst="rect">
            <a:avLst/>
          </a:prstGeom>
          <a:noFill/>
        </p:spPr>
      </p:pic>
      <p:pic>
        <p:nvPicPr>
          <p:cNvPr id="1074" name="Picture 22" descr="https://fbcdn-sphotos-a-a.akamaihd.net/hphotos-ak-ash3/521414_372512262856442_605010357_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6323588"/>
            <a:ext cx="5943600" cy="3009900"/>
          </a:xfrm>
          <a:prstGeom prst="rect">
            <a:avLst/>
          </a:prstGeom>
          <a:noFill/>
        </p:spPr>
      </p:pic>
      <p:pic>
        <p:nvPicPr>
          <p:cNvPr id="1073" name="Picture 25" descr="https://fbcdn-sphotos-g-a.akamaihd.net/hphotos-ak-prn1/62180_372512276189774_1575218518_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9790688"/>
            <a:ext cx="5943600" cy="4670425"/>
          </a:xfrm>
          <a:prstGeom prst="rect">
            <a:avLst/>
          </a:prstGeom>
          <a:noFill/>
        </p:spPr>
      </p:pic>
      <p:pic>
        <p:nvPicPr>
          <p:cNvPr id="1072" name="Picture 34" descr="https://fbcdn-sphotos-c-a.akamaihd.net/hphotos-ak-ash3/545672_372512332856435_1380490558_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4461113"/>
            <a:ext cx="5943600" cy="4640262"/>
          </a:xfrm>
          <a:prstGeom prst="rect">
            <a:avLst/>
          </a:prstGeom>
          <a:noFill/>
        </p:spPr>
      </p:pic>
      <p:pic>
        <p:nvPicPr>
          <p:cNvPr id="1071" name="Picture 37" descr="https://fbcdn-sphotos-d-a.akamaihd.net/hphotos-ak-ash3/600784_363938060380529_1599929406_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9101375"/>
            <a:ext cx="4762500" cy="4762500"/>
          </a:xfrm>
          <a:prstGeom prst="rect">
            <a:avLst/>
          </a:prstGeom>
          <a:noFill/>
        </p:spPr>
      </p:pic>
      <p:pic>
        <p:nvPicPr>
          <p:cNvPr id="1070" name="Picture 40" descr="https://fbcdn-sphotos-f-a.akamaihd.net/hphotos-ak-ash3/534588_327315090709493_1363023093_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4321075"/>
            <a:ext cx="4762500" cy="5715000"/>
          </a:xfrm>
          <a:prstGeom prst="rect">
            <a:avLst/>
          </a:prstGeom>
          <a:noFill/>
        </p:spPr>
      </p:pic>
      <p:pic>
        <p:nvPicPr>
          <p:cNvPr id="1069" name="Picture 43" descr="https://fbcdn-sphotos-f-a.akamaihd.net/hphotos-ak-ash4/403324_304143719693297_1222473829_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036075"/>
            <a:ext cx="4289425" cy="5715000"/>
          </a:xfrm>
          <a:prstGeom prst="rect">
            <a:avLst/>
          </a:prstGeom>
          <a:noFill/>
        </p:spPr>
      </p:pic>
      <p:pic>
        <p:nvPicPr>
          <p:cNvPr id="1068" name="Picture 46" descr="https://fbcdn-sphotos-g-a.akamaihd.net/hphotos-ak-frc1/734389_362890417151960_652110418_n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08275"/>
            <a:ext cx="5943600" cy="2460625"/>
          </a:xfrm>
          <a:prstGeom prst="rect">
            <a:avLst/>
          </a:prstGeom>
          <a:noFill/>
        </p:spPr>
      </p:pic>
      <p:pic>
        <p:nvPicPr>
          <p:cNvPr id="1067" name="Picture 49" descr="https://fbcdn-sphotos-h-a.akamaihd.net/hphotos-ak-prn1/734313_362890287151973_791951146_n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9126100"/>
            <a:ext cx="5943600" cy="2239963"/>
          </a:xfrm>
          <a:prstGeom prst="rect">
            <a:avLst/>
          </a:prstGeom>
          <a:noFill/>
        </p:spPr>
      </p:pic>
      <p:pic>
        <p:nvPicPr>
          <p:cNvPr id="1066" name="Picture 58" descr="https://fbcdn-sphotos-c-a.akamaihd.net/hphotos-ak-ash3/72929_356935874414081_1467483608_n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71823263"/>
            <a:ext cx="4419600" cy="6270625"/>
          </a:xfrm>
          <a:prstGeom prst="rect">
            <a:avLst/>
          </a:prstGeom>
          <a:noFill/>
        </p:spPr>
      </p:pic>
      <p:pic>
        <p:nvPicPr>
          <p:cNvPr id="1065" name="Picture 52" descr="https://fbcdn-sphotos-c-a.akamaihd.net/hphotos-ak-snc7/321334_362890327151969_4821850_n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78551088"/>
            <a:ext cx="5943600" cy="2522537"/>
          </a:xfrm>
          <a:prstGeom prst="rect">
            <a:avLst/>
          </a:prstGeom>
          <a:noFill/>
        </p:spPr>
      </p:pic>
      <p:pic>
        <p:nvPicPr>
          <p:cNvPr id="1064" name="Picture 55" descr="https://fbcdn-sphotos-b-a.akamaihd.net/hphotos-ak-prn1/550321_362890320485303_918795120_n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81530825"/>
            <a:ext cx="5943600" cy="2492375"/>
          </a:xfrm>
          <a:prstGeom prst="rect">
            <a:avLst/>
          </a:prstGeom>
          <a:noFill/>
        </p:spPr>
      </p:pic>
      <p:pic>
        <p:nvPicPr>
          <p:cNvPr id="1063" name="Picture 61" descr="https://fbcdn-sphotos-f-a.akamaihd.net/hphotos-ak-prn1/537860_601457833202527_437027991_n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84023200"/>
            <a:ext cx="5943600" cy="8694738"/>
          </a:xfrm>
          <a:prstGeom prst="rect">
            <a:avLst/>
          </a:prstGeom>
          <a:noFill/>
        </p:spPr>
      </p:pic>
      <p:pic>
        <p:nvPicPr>
          <p:cNvPr id="1062" name="Picture 64" descr="https://fbcdn-sphotos-g-a.akamaihd.net/hphotos-ak-prn1/75011_351049005002768_308419473_n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93175138"/>
            <a:ext cx="5943600" cy="4572000"/>
          </a:xfrm>
          <a:prstGeom prst="rect">
            <a:avLst/>
          </a:prstGeom>
          <a:noFill/>
        </p:spPr>
      </p:pic>
      <p:pic>
        <p:nvPicPr>
          <p:cNvPr id="1061" name="Picture 67" descr="https://fbcdn-sphotos-f-a.akamaihd.net/hphotos-ak-snc6/6378_351068315000837_1197966235_n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98204338"/>
            <a:ext cx="5943600" cy="3641725"/>
          </a:xfrm>
          <a:prstGeom prst="rect">
            <a:avLst/>
          </a:prstGeom>
          <a:noFill/>
        </p:spPr>
      </p:pic>
      <p:pic>
        <p:nvPicPr>
          <p:cNvPr id="1060" name="Picture 70" descr="https://fbcdn-sphotos-e-a.akamaihd.net/hphotos-ak-snc7/425401_339030452871290_1730071787_n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102303263"/>
            <a:ext cx="4518025" cy="5676900"/>
          </a:xfrm>
          <a:prstGeom prst="rect">
            <a:avLst/>
          </a:prstGeom>
          <a:noFill/>
        </p:spPr>
      </p:pic>
      <p:pic>
        <p:nvPicPr>
          <p:cNvPr id="1059" name="Picture 73" descr="https://fbcdn-sphotos-f-a.akamaihd.net/hphotos-ak-frc1/604135_323600427747626_1649618931_n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108437363"/>
            <a:ext cx="5943600" cy="3344862"/>
          </a:xfrm>
          <a:prstGeom prst="rect">
            <a:avLst/>
          </a:prstGeom>
          <a:noFill/>
        </p:spPr>
      </p:pic>
      <p:pic>
        <p:nvPicPr>
          <p:cNvPr id="1058" name="Picture 76" descr="https://fbcdn-sphotos-e-a.akamaihd.net/hphotos-ak-ash3/576315_315766551864347_296774070_n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112239425"/>
            <a:ext cx="4762500" cy="5715000"/>
          </a:xfrm>
          <a:prstGeom prst="rect">
            <a:avLst/>
          </a:prstGeom>
          <a:noFill/>
        </p:spPr>
      </p:pic>
      <p:pic>
        <p:nvPicPr>
          <p:cNvPr id="1057" name="Picture 79" descr="https://fbcdn-sphotos-d-a.akamaihd.net/hphotos-ak-ash4/385677_310232499084419_677090376_n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0" y="117954425"/>
            <a:ext cx="5943600" cy="5387975"/>
          </a:xfrm>
          <a:prstGeom prst="rect">
            <a:avLst/>
          </a:prstGeom>
          <a:noFill/>
        </p:spPr>
      </p:pic>
      <p:pic>
        <p:nvPicPr>
          <p:cNvPr id="1056" name="Picture 82" descr="https://fbcdn-sphotos-a-a.akamaihd.net/hphotos-ak-ash3/550915_307033022737700_770255449_n.jp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0" y="123799600"/>
            <a:ext cx="3810000" cy="2765425"/>
          </a:xfrm>
          <a:prstGeom prst="rect">
            <a:avLst/>
          </a:prstGeom>
          <a:noFill/>
        </p:spPr>
      </p:pic>
      <p:pic>
        <p:nvPicPr>
          <p:cNvPr id="1055" name="Picture 85" descr="https://fbcdn-sphotos-e-a.akamaihd.net/hphotos-ak-ash3/15857_339037572870578_511775644_n.jp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0" y="127022225"/>
            <a:ext cx="4762500" cy="4762500"/>
          </a:xfrm>
          <a:prstGeom prst="rect">
            <a:avLst/>
          </a:prstGeom>
          <a:noFill/>
        </p:spPr>
      </p:pic>
      <p:pic>
        <p:nvPicPr>
          <p:cNvPr id="1054" name="Picture 88" descr="https://fbcdn-sphotos-g-a.akamaihd.net/hphotos-ak-snc6/255535_300588850048784_1969391393_n.jp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131784725"/>
            <a:ext cx="5715000" cy="4572000"/>
          </a:xfrm>
          <a:prstGeom prst="rect">
            <a:avLst/>
          </a:prstGeom>
          <a:noFill/>
        </p:spPr>
      </p:pic>
      <p:pic>
        <p:nvPicPr>
          <p:cNvPr id="1053" name="Picture 91" descr="https://fbcdn-sphotos-e-a.akamaihd.net/hphotos-ak-ash4/417204_307033072737695_337713222_n.jp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136855200"/>
            <a:ext cx="5715000" cy="3756025"/>
          </a:xfrm>
          <a:prstGeom prst="rect">
            <a:avLst/>
          </a:prstGeom>
          <a:noFill/>
        </p:spPr>
      </p:pic>
      <p:pic>
        <p:nvPicPr>
          <p:cNvPr id="1052" name="Picture 94" descr="https://fbcdn-sphotos-f-a.akamaihd.net/hphotos-ak-ash4/299454_307034539404215_696810721_n.jp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0" y="141027150"/>
            <a:ext cx="3810000" cy="2803525"/>
          </a:xfrm>
          <a:prstGeom prst="rect">
            <a:avLst/>
          </a:prstGeom>
          <a:noFill/>
        </p:spPr>
      </p:pic>
      <p:pic>
        <p:nvPicPr>
          <p:cNvPr id="1051" name="Picture 97" descr="https://fbcdn-sphotos-d-a.akamaihd.net/hphotos-ak-prn1/46529_307034552737547_718182254_n.jp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0" y="144287875"/>
            <a:ext cx="4762500" cy="4419600"/>
          </a:xfrm>
          <a:prstGeom prst="rect">
            <a:avLst/>
          </a:prstGeom>
          <a:noFill/>
        </p:spPr>
      </p:pic>
      <p:pic>
        <p:nvPicPr>
          <p:cNvPr id="1050" name="Picture 100" descr="https://fbcdn-sphotos-d-a.akamaihd.net/hphotos-ak-snc7/408788_307035349404134_1880762649_n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0" y="149164675"/>
            <a:ext cx="5943600" cy="4716463"/>
          </a:xfrm>
          <a:prstGeom prst="rect">
            <a:avLst/>
          </a:prstGeom>
          <a:noFill/>
        </p:spPr>
      </p:pic>
      <p:pic>
        <p:nvPicPr>
          <p:cNvPr id="1049" name="Picture 103" descr="https://fbcdn-sphotos-c-a.akamaihd.net/hphotos-ak-ash4/391690_307037266070609_2016463203_n.jp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0" y="154338338"/>
            <a:ext cx="5943600" cy="4800600"/>
          </a:xfrm>
          <a:prstGeom prst="rect">
            <a:avLst/>
          </a:prstGeom>
          <a:noFill/>
        </p:spPr>
      </p:pic>
      <p:pic>
        <p:nvPicPr>
          <p:cNvPr id="1048" name="Picture 109" descr="https://fbcdn-sphotos-a-a.akamaihd.net/hphotos-ak-ash4/427798_307056619402007_1566987740_n.jp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159596138"/>
            <a:ext cx="5715000" cy="5715000"/>
          </a:xfrm>
          <a:prstGeom prst="rect">
            <a:avLst/>
          </a:prstGeom>
          <a:noFill/>
        </p:spPr>
      </p:pic>
      <p:pic>
        <p:nvPicPr>
          <p:cNvPr id="1047" name="Picture 106" descr="https://fbcdn-sphotos-g-a.akamaihd.net/hphotos-ak-ash4/485790_307056596068676_2114457147_n.jp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165768338"/>
            <a:ext cx="4191000" cy="2857500"/>
          </a:xfrm>
          <a:prstGeom prst="rect">
            <a:avLst/>
          </a:prstGeom>
          <a:noFill/>
        </p:spPr>
      </p:pic>
      <p:pic>
        <p:nvPicPr>
          <p:cNvPr id="1046" name="Picture 112" descr="https://fbcdn-sphotos-f-a.akamaihd.net/hphotos-ak-prn1/66149_307056666068669_1087963177_n.jp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0" y="169083038"/>
            <a:ext cx="4762500" cy="4762500"/>
          </a:xfrm>
          <a:prstGeom prst="rect">
            <a:avLst/>
          </a:prstGeom>
          <a:noFill/>
        </p:spPr>
      </p:pic>
      <p:pic>
        <p:nvPicPr>
          <p:cNvPr id="1045" name="Picture 115" descr="https://fbcdn-sphotos-h-a.akamaihd.net/hphotos-ak-prn1/523806_307056736068662_504813912_n.jpg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0" y="174302738"/>
            <a:ext cx="5715000" cy="5715000"/>
          </a:xfrm>
          <a:prstGeom prst="rect">
            <a:avLst/>
          </a:prstGeom>
          <a:noFill/>
        </p:spPr>
      </p:pic>
      <p:pic>
        <p:nvPicPr>
          <p:cNvPr id="1044" name="Picture 118" descr="https://fbcdn-sphotos-e-a.akamaihd.net/hphotos-ak-ash3/644092_307056779401991_1885719591_n.jp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0" y="180474938"/>
            <a:ext cx="5715000" cy="5715000"/>
          </a:xfrm>
          <a:prstGeom prst="rect">
            <a:avLst/>
          </a:prstGeom>
          <a:noFill/>
        </p:spPr>
      </p:pic>
      <p:pic>
        <p:nvPicPr>
          <p:cNvPr id="1043" name="Picture 127" descr="https://fbcdn-sphotos-b-a.akamaihd.net/hphotos-ak-prn1/528677_307109346063401_1967966800_n.jpg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0" y="186647138"/>
            <a:ext cx="5241925" cy="4160837"/>
          </a:xfrm>
          <a:prstGeom prst="rect">
            <a:avLst/>
          </a:prstGeom>
          <a:noFill/>
        </p:spPr>
      </p:pic>
      <p:pic>
        <p:nvPicPr>
          <p:cNvPr id="1042" name="Picture 121" descr="https://fbcdn-sphotos-e-a.akamaihd.net/hphotos-ak-ash4/398537_307063659401303_203381316_n.jpg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0" y="191414400"/>
            <a:ext cx="5943600" cy="4365625"/>
          </a:xfrm>
          <a:prstGeom prst="rect">
            <a:avLst/>
          </a:prstGeom>
          <a:noFill/>
        </p:spPr>
      </p:pic>
      <p:pic>
        <p:nvPicPr>
          <p:cNvPr id="1041" name="Picture 124" descr="https://fbcdn-sphotos-h-a.akamaihd.net/hphotos-ak-ash4/388778_307109222730080_1475960135_n.jpg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0" y="196088000"/>
            <a:ext cx="3810000" cy="3810000"/>
          </a:xfrm>
          <a:prstGeom prst="rect">
            <a:avLst/>
          </a:prstGeom>
          <a:noFill/>
        </p:spPr>
      </p:pic>
      <p:sp>
        <p:nvSpPr>
          <p:cNvPr id="1040" name="AutoShape 16"/>
          <p:cNvSpPr>
            <a:spLocks noChangeAspect="1" noChangeArrowheads="1"/>
          </p:cNvSpPr>
          <p:nvPr/>
        </p:nvSpPr>
        <p:spPr bwMode="auto">
          <a:xfrm>
            <a:off x="0" y="1998980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039" name="Picture 132" descr="https://fbcdn-sphotos-d-a.akamaihd.net/hphotos-ak-snc6/184768_583581388325677_1407411303_n.jpg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0" y="200202800"/>
            <a:ext cx="5943600" cy="3954463"/>
          </a:xfrm>
          <a:prstGeom prst="rect">
            <a:avLst/>
          </a:prstGeom>
          <a:noFill/>
        </p:spPr>
      </p:pic>
      <p:pic>
        <p:nvPicPr>
          <p:cNvPr id="1038" name="Picture 138" descr="https://fbcdn-sphotos-a-a.akamaihd.net/hphotos-ak-ash4/312413_583581354992347_1582267657_n.jpg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0" y="204614463"/>
            <a:ext cx="4068763" cy="4556125"/>
          </a:xfrm>
          <a:prstGeom prst="rect">
            <a:avLst/>
          </a:prstGeom>
          <a:noFill/>
        </p:spPr>
      </p:pic>
      <p:pic>
        <p:nvPicPr>
          <p:cNvPr id="1037" name="Picture 141" descr="https://fbcdn-sphotos-h-a.akamaihd.net/hphotos-ak-prn1/19193_583581218325694_1276880696_n.jpg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0" y="209627788"/>
            <a:ext cx="4403725" cy="3360737"/>
          </a:xfrm>
          <a:prstGeom prst="rect">
            <a:avLst/>
          </a:prstGeom>
          <a:noFill/>
        </p:spPr>
      </p:pic>
      <p:pic>
        <p:nvPicPr>
          <p:cNvPr id="1036" name="Picture 144" descr="https://fbcdn-sphotos-b-a.akamaihd.net/hphotos-ak-ash3/578583_583581118325704_1932969281_n.jpg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0" y="213445725"/>
            <a:ext cx="5029200" cy="8213725"/>
          </a:xfrm>
          <a:prstGeom prst="rect">
            <a:avLst/>
          </a:prstGeom>
          <a:noFill/>
        </p:spPr>
      </p:pic>
      <p:pic>
        <p:nvPicPr>
          <p:cNvPr id="1035" name="Picture 135" descr="https://fbcdn-sphotos-b-a.akamaihd.net/hphotos-ak-snc7/379310_3936050529813_768828100_n.jpg"/>
          <p:cNvPicPr>
            <a:picLocks noChangeAspect="1" noChangeArrowheads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0" y="222116650"/>
            <a:ext cx="5943600" cy="4457700"/>
          </a:xfrm>
          <a:prstGeom prst="rect">
            <a:avLst/>
          </a:prstGeom>
          <a:noFill/>
        </p:spPr>
      </p:pic>
      <p:pic>
        <p:nvPicPr>
          <p:cNvPr id="1034" name="Picture 147" descr="https://fbcdn-sphotos-f-a.akamaihd.net/hphotos-ak-snc6/205906_3936051089827_1609284684_n.jpg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0" y="227031550"/>
            <a:ext cx="5943600" cy="7924800"/>
          </a:xfrm>
          <a:prstGeom prst="rect">
            <a:avLst/>
          </a:prstGeom>
          <a:noFill/>
        </p:spPr>
      </p:pic>
      <p:pic>
        <p:nvPicPr>
          <p:cNvPr id="1033" name="Picture 150" descr="https://fbcdn-sphotos-e-a.akamaihd.net/hphotos-ak-ash3/73311_3936052569864_787051639_n.jp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0" y="235413550"/>
            <a:ext cx="5943600" cy="7924800"/>
          </a:xfrm>
          <a:prstGeom prst="rect">
            <a:avLst/>
          </a:prstGeom>
          <a:noFill/>
        </p:spPr>
      </p:pic>
      <p:pic>
        <p:nvPicPr>
          <p:cNvPr id="1032" name="Picture 153" descr="https://fbcdn-sphotos-c-a.akamaihd.net/hphotos-ak-ash4/230780_3943160187550_197949339_n.jpg"/>
          <p:cNvPicPr>
            <a:picLocks noChangeAspect="1" noChangeArrowheads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0" y="243795550"/>
            <a:ext cx="5943600" cy="7924800"/>
          </a:xfrm>
          <a:prstGeom prst="rect">
            <a:avLst/>
          </a:prstGeom>
          <a:noFill/>
        </p:spPr>
      </p:pic>
      <p:pic>
        <p:nvPicPr>
          <p:cNvPr id="1031" name="Picture 156" descr="https://fbcdn-sphotos-h-a.akamaihd.net/hphotos-ak-prn1/537226_4000695185889_68435801_n.jpg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0" y="252177550"/>
            <a:ext cx="5943600" cy="4457700"/>
          </a:xfrm>
          <a:prstGeom prst="rect">
            <a:avLst/>
          </a:prstGeom>
          <a:noFill/>
        </p:spPr>
      </p:pic>
      <p:pic>
        <p:nvPicPr>
          <p:cNvPr id="1030" name="Picture 159" descr="https://fbcdn-sphotos-h-a.akamaihd.net/hphotos-ak-ash3/537191_327114564071421_439499216_n.jpg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0" y="257092450"/>
            <a:ext cx="5943600" cy="3535363"/>
          </a:xfrm>
          <a:prstGeom prst="rect">
            <a:avLst/>
          </a:prstGeom>
          <a:noFill/>
        </p:spPr>
      </p:pic>
      <p:pic>
        <p:nvPicPr>
          <p:cNvPr id="1029" name="Picture 165" descr="https://fbcdn-sphotos-a-a.akamaihd.net/hphotos-ak-ash3/537777_327113367404874_488691734_n.jpg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0" y="261085013"/>
            <a:ext cx="5943600" cy="4297362"/>
          </a:xfrm>
          <a:prstGeom prst="rect">
            <a:avLst/>
          </a:prstGeom>
          <a:noFill/>
        </p:spPr>
      </p:pic>
      <p:pic>
        <p:nvPicPr>
          <p:cNvPr id="1028" name="Picture 168" descr="https://fbcdn-sphotos-c-a.akamaihd.net/hphotos-ak-ash3/582335_327114607404750_1639391934_n.jpg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0" y="265839575"/>
            <a:ext cx="5943600" cy="5562600"/>
          </a:xfrm>
          <a:prstGeom prst="rect">
            <a:avLst/>
          </a:prstGeom>
          <a:noFill/>
        </p:spPr>
      </p:pic>
      <p:sp>
        <p:nvSpPr>
          <p:cNvPr id="1027" name="AutoShape 3"/>
          <p:cNvSpPr>
            <a:spLocks noChangeAspect="1" noChangeArrowheads="1"/>
          </p:cNvSpPr>
          <p:nvPr/>
        </p:nvSpPr>
        <p:spPr bwMode="auto">
          <a:xfrm>
            <a:off x="0" y="2718593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0" y="2726213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025" name="AutoShape 1"/>
          <p:cNvSpPr>
            <a:spLocks noChangeAspect="1" noChangeArrowheads="1"/>
          </p:cNvSpPr>
          <p:nvPr/>
        </p:nvSpPr>
        <p:spPr bwMode="auto">
          <a:xfrm>
            <a:off x="0" y="272926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0" y="5418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Super Mario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0" y="963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0" y="134413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0" y="180355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0" y="221122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3000" b="1" i="0" u="none" strike="noStrike" cap="none" normalizeH="0" baseline="0" smtClean="0">
                <a:ln>
                  <a:noFill/>
                </a:ln>
                <a:solidFill>
                  <a:srgbClr val="1C2A47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Azeleia's Cosplay Shop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275066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Asuna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600" b="1" i="0" u="none" strike="noStrike" cap="none" normalizeH="0" baseline="0" smtClean="0">
                <a:ln>
                  <a:noFill/>
                </a:ln>
                <a:solidFill>
                  <a:srgbClr val="3B5998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  <a:hlinkClick r:id="rId55"/>
              </a:rPr>
              <a:t>Azeleia Petrova Salvatore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358663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0" y="39333488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Natural Light Blonde Full Bangs Curly Hair</a:t>
            </a: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Tahoma" pitchFamily="34" charset="0"/>
              </a:rPr>
              <a:t> </a:t>
            </a: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65cm Heat Resistant Wig.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Free Shipping Free Wig Cap.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Code: LW 001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0" y="44461113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Natural Light Blonde Full Bangs Curly Hair</a:t>
            </a: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Tahoma" pitchFamily="34" charset="0"/>
              </a:rPr>
              <a:t> </a:t>
            </a: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65cm Heat Resistant Wig.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Free Shipping Free Wig Cap.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Code: LW 001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0" y="491013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Medium Golden Blonde Full bangs Curly Wig</a:t>
            </a: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Tahoma" pitchFamily="34" charset="0"/>
              </a:rPr>
              <a:t> </a:t>
            </a: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56cm Heat Resistant Wig.</a:t>
            </a:r>
            <a:b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Free Shipping Free Wig Cap</a:t>
            </a:r>
            <a:b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Code: LW 002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0" y="53863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Lightning Farron FF xiii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wig,costume,sword ,shoe (complete set)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rent:1200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assurance: 1400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0" y="600360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For rent: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Kirito Sword art online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P1300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includes: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sword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wig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costume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boots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0" y="6575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DoD Tender Sha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complete set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1000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assurance: 1200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0" y="68668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0" y="713660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780938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0" y="81073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0" y="8402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P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0" y="927179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0" y="97747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Rena Grand Archer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Rent: 1900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Assurance: 2100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complete set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0" y="1018460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Snow Miku Vocaloid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Rent: 1200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0" y="1079801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0" y="111782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CC Code Geass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0" y="1179544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For rent: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complete set: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wig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costume</a:t>
            </a:r>
            <a:b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boots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0" y="12334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180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0" y="126565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0" y="136356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0" y="140569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Tony </a:t>
            </a:r>
            <a:r>
              <a:rPr kumimoji="0" lang="en-PH" sz="17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Tony</a:t>
            </a:r>
            <a:r>
              <a:rPr kumimoji="0" lang="en-PH" sz="17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Chopper Hat</a:t>
            </a:r>
            <a:endParaRPr kumimoji="0" lang="en-PH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0" y="14383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Deidara Headprotector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0" y="148707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Hidan Yugakure Village of Hot Water Headprotector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0" y="153881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7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Naruto Cloud Village Headprotector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0" y="1591389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Jiraiya headpro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MARIO COLLECTION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0" y="165311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0" y="1686258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0" y="1738455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0" y="1800177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19" name="Rectangle 95"/>
          <p:cNvSpPr>
            <a:spLocks noChangeArrowheads="1"/>
          </p:cNvSpPr>
          <p:nvPr/>
        </p:nvSpPr>
        <p:spPr bwMode="auto">
          <a:xfrm>
            <a:off x="0" y="1861899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0" y="19080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P360/each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0" y="19563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0" y="199898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naruto frog coin purse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P130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0" y="2002028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1200" b="1" i="0" u="none" strike="noStrike" cap="none" normalizeH="0" baseline="0" smtClean="0">
                <a:ln>
                  <a:noFill/>
                </a:ln>
                <a:solidFill>
                  <a:srgbClr val="1C2A47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Ulzzang Trend ~ Necklaces</a:t>
            </a:r>
            <a:endParaRPr kumimoji="0" lang="en-P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0" y="2041572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0" y="2091705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0" y="212988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0" y="221659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0" y="226574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0" y="23495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0" y="243338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251720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0" y="256635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2200" b="1" i="0" u="none" strike="noStrike" cap="none" normalizeH="0" baseline="0" smtClean="0">
                <a:ln>
                  <a:noFill/>
                </a:ln>
                <a:solidFill>
                  <a:srgbClr val="3B5998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  <a:hlinkClick r:id="rId56"/>
              </a:rPr>
              <a:t>Claudshin Matsuki II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COSTUMES FOR RENT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Meet ups @ MRT Stations, SM North, Trinoma, LRT Line 1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+ 500 Assurance Fee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-COSTUME ONLY, WIG NOT INCLUDED-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3" name="Rectangle 109"/>
          <p:cNvSpPr>
            <a:spLocks noChangeArrowheads="1"/>
          </p:cNvSpPr>
          <p:nvPr/>
        </p:nvSpPr>
        <p:spPr bwMode="auto">
          <a:xfrm>
            <a:off x="0" y="2606278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0" y="265382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Dome Costume for RENT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250php / 5days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/>
        </p:nvSpPr>
        <p:spPr bwMode="auto">
          <a:xfrm>
            <a:off x="0" y="271402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Prince of Tennis Costume for RENT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/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Jacket - 300php</a:t>
            </a:r>
            <a:b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</a:br>
            <a:r>
              <a:rPr kumimoji="0" lang="en-PH" sz="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additional 150 if u want to rent the racket and pants :)</a:t>
            </a:r>
            <a:endParaRPr kumimoji="0" lang="en-PH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0" y="272164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Ronnel</dc:creator>
  <cp:lastModifiedBy>Ronnel</cp:lastModifiedBy>
  <cp:revision>8</cp:revision>
  <dcterms:created xsi:type="dcterms:W3CDTF">2013-03-11T22:16:44Z</dcterms:created>
  <dcterms:modified xsi:type="dcterms:W3CDTF">2013-03-11T23:25:15Z</dcterms:modified>
</cp:coreProperties>
</file>