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24"/>
  </p:notesMasterIdLst>
  <p:sldIdLst>
    <p:sldId id="256" r:id="rId2"/>
    <p:sldId id="267" r:id="rId3"/>
    <p:sldId id="259" r:id="rId4"/>
    <p:sldId id="257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8" r:id="rId14"/>
    <p:sldId id="273" r:id="rId15"/>
    <p:sldId id="270" r:id="rId16"/>
    <p:sldId id="274" r:id="rId17"/>
    <p:sldId id="275" r:id="rId18"/>
    <p:sldId id="276" r:id="rId19"/>
    <p:sldId id="277" r:id="rId20"/>
    <p:sldId id="278" r:id="rId21"/>
    <p:sldId id="271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73" autoAdjust="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83EEE-E3F7-49A0-8C6A-5B4B0239D866}" type="datetimeFigureOut">
              <a:rPr lang="en-CA" smtClean="0"/>
              <a:t>2015-07-07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3BB54-BC16-4478-A7DA-435B736B7B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6361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3BB54-BC16-4478-A7DA-435B736B7BE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5867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B05FF-72DD-42F8-BF03-FE78BCB34265}" type="datetime1">
              <a:rPr lang="en-US" smtClean="0"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WPF Data Binding - Chris DeVisser - Prepared for the University of Waterloo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5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67A4-6D73-4BFF-8A4C-2820230DE78E}" type="datetime1">
              <a:rPr lang="en-US" smtClean="0"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WPF Data Binding - Chris DeVisser - Prepared for the University of Waterloo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13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06881-D7C6-4EC9-82B5-AC36027879EA}" type="datetime1">
              <a:rPr lang="en-US" smtClean="0"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WPF Data Binding - Chris DeVisser - Prepared for the University of Waterloo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056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4F5A-4D3F-461D-977F-DF356F52A341}" type="datetime1">
              <a:rPr lang="en-US" smtClean="0"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WPF Data Binding - Chris DeVisser - Prepared for the University of Waterloo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193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4F5C-A193-4849-B4CF-46BD69A6C2E5}" type="datetime1">
              <a:rPr lang="en-US" smtClean="0"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WPF Data Binding - Chris DeVisser - Prepared for the University of Waterloo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26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8BDC-8B4B-4A33-A94C-C191C0F8963B}" type="datetime1">
              <a:rPr lang="en-US" smtClean="0"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WPF Data Binding - Chris DeVisser - Prepared for the University of Waterloo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1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35F9-9E94-4FEF-A18A-20C7173354C8}" type="datetime1">
              <a:rPr lang="en-US" smtClean="0"/>
              <a:t>7/7/2015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WPF Data Binding - Chris DeVisser - Prepared for the University of Waterloo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409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984E-3CE2-4354-8D44-AAA881E5A00C}" type="datetime1">
              <a:rPr lang="en-US" smtClean="0"/>
              <a:t>7/7/2015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WPF Data Binding - Chris DeVisser - Prepared for the University of Waterloo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9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7550-6564-47B7-A475-6AA61E6FA760}" type="datetime1">
              <a:rPr lang="en-US" smtClean="0"/>
              <a:t>7/7/2015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WPF Data Binding - Chris DeVisser - Prepared for the University of Waterloo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104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67F5B9C-BC16-45F2-AA90-1D718A9A03F6}" type="datetime1">
              <a:rPr lang="en-US" smtClean="0"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WPF Data Binding - Chris DeVisser - Prepared for the University of Waterloo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4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026A-43F3-43CC-AF83-2D7DC10551A6}" type="datetime1">
              <a:rPr lang="en-US" smtClean="0"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WPF Data Binding - Chris DeVisser - Prepared for the University of Waterloo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4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81FE01A-968C-48E7-88F9-0A63255382FE}" type="datetime1">
              <a:rPr lang="en-US" smtClean="0"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WPF Data Binding - Chris DeVisser - Prepared for the University of Waterloo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3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WPF Data Binding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Technical presentation milestone</a:t>
            </a:r>
          </a:p>
          <a:p>
            <a:r>
              <a:rPr lang="en-US" dirty="0" smtClean="0"/>
              <a:t>Chris </a:t>
            </a:r>
            <a:r>
              <a:rPr lang="en-US" dirty="0" err="1" smtClean="0"/>
              <a:t>devisser</a:t>
            </a:r>
            <a:r>
              <a:rPr lang="en-US" dirty="0" smtClean="0"/>
              <a:t> (20521027)</a:t>
            </a:r>
          </a:p>
          <a:p>
            <a:r>
              <a:rPr lang="en-US" dirty="0" smtClean="0"/>
              <a:t>2015-07-08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WPF Data Binding - Chris DeVisser - Prepared for the University of Waterloo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96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to Bind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We need to set up the view’s </a:t>
            </a:r>
            <a:r>
              <a:rPr lang="en-US" b="1" dirty="0" smtClean="0"/>
              <a:t>data context </a:t>
            </a:r>
            <a:r>
              <a:rPr lang="en-US" dirty="0" smtClean="0"/>
              <a:t>(the view model)</a:t>
            </a:r>
            <a:endParaRPr lang="en-CA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WPF Data Binding - Chris DeVisser - Prepared for the University of Waterloo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637" y="2735789"/>
            <a:ext cx="33337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47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Bindings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We just need to specify the name of the property to which to bind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WPF Data Binding - Chris DeVisser - Prepared for the University of Waterloo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687" y="2765425"/>
            <a:ext cx="3476625" cy="209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687" y="3316569"/>
            <a:ext cx="71532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Modes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One way (default)</a:t>
            </a:r>
          </a:p>
          <a:p>
            <a:pPr lvl="1"/>
            <a:r>
              <a:rPr lang="en-US" dirty="0" smtClean="0"/>
              <a:t>Two way</a:t>
            </a:r>
          </a:p>
          <a:p>
            <a:pPr lvl="1"/>
            <a:r>
              <a:rPr lang="en-US" dirty="0" smtClean="0"/>
              <a:t>One way to source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WPF Data Binding - Chris DeVisser - Prepared for the University of Waterloo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pic>
        <p:nvPicPr>
          <p:cNvPr id="6146" name="Picture 2" descr="https://csharphardcoreprogramming.files.wordpress.com/2014/02/mode.jpg?w=604&amp;h=3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243" y="2268784"/>
            <a:ext cx="459105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95577" y="5301336"/>
            <a:ext cx="5501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https://</a:t>
            </a:r>
            <a:r>
              <a:rPr lang="en-US" sz="1200" dirty="0" smtClean="0"/>
              <a:t>csharphardcoreprogramming.files.wordpress.com/2014/02/mode.jpg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08575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Conversions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The binding might not be a perfect match (e.g., different types)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WPF Data Binding - Chris DeVisser - Prepared for the University of Waterloo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796" y="2619375"/>
            <a:ext cx="6924675" cy="1619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455" y="4448245"/>
            <a:ext cx="10182225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1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Conversions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The binding might not be a perfect match (e.g., different types)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WPF Data Binding - Chris DeVisser - Prepared for the University of Waterloo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47" y="4431383"/>
            <a:ext cx="11201400" cy="733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920" y="2417692"/>
            <a:ext cx="69056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6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Basic Math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See provided code and program</a:t>
            </a:r>
          </a:p>
          <a:p>
            <a:pPr marL="201168" lvl="1" indent="0">
              <a:buNone/>
            </a:pPr>
            <a:endParaRPr lang="en-US" dirty="0" smtClean="0"/>
          </a:p>
          <a:p>
            <a:pPr lvl="1"/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WPF Data Binding - Chris DeVisser - Prepared for the University of Waterloo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99016" y="5499762"/>
            <a:ext cx="191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Skip demo slides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718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Basic Math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WPF Data Binding - Chris DeVisser - Prepared for the University of Waterloo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66366"/>
            <a:ext cx="7826587" cy="429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37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Basic Math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WPF Data Binding - Chris DeVisser - Prepared for the University of Waterloo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7326347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4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Basic Math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WPF Data Binding - Chris DeVisser - Prepared for the University of Waterloo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7326347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3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Basic Math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WPF Data Binding - Chris DeVisser - Prepared for the University of Waterloo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7326347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2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Information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General Questions:</a:t>
            </a:r>
          </a:p>
          <a:p>
            <a:pPr lvl="1"/>
            <a:r>
              <a:rPr lang="en-US" dirty="0" smtClean="0"/>
              <a:t>Note the slide number</a:t>
            </a:r>
          </a:p>
          <a:p>
            <a:pPr lvl="1"/>
            <a:r>
              <a:rPr lang="en-US" dirty="0" smtClean="0"/>
              <a:t>Ask at the end</a:t>
            </a:r>
          </a:p>
          <a:p>
            <a:pPr lvl="1"/>
            <a:endParaRPr lang="en-US" b="1" dirty="0" smtClean="0"/>
          </a:p>
          <a:p>
            <a:pPr marL="292608" lvl="1">
              <a:buNone/>
            </a:pPr>
            <a:r>
              <a:rPr lang="en-US" b="1" dirty="0" smtClean="0"/>
              <a:t>Syntax Questions:</a:t>
            </a:r>
          </a:p>
          <a:p>
            <a:pPr lvl="1"/>
            <a:r>
              <a:rPr lang="en-US" dirty="0" smtClean="0"/>
              <a:t>Some C# 6 features are used</a:t>
            </a:r>
          </a:p>
          <a:p>
            <a:pPr lvl="1"/>
            <a:r>
              <a:rPr lang="en-US" dirty="0"/>
              <a:t>If </a:t>
            </a:r>
            <a:r>
              <a:rPr lang="en-US" dirty="0" smtClean="0"/>
              <a:t>syntax not </a:t>
            </a:r>
            <a:r>
              <a:rPr lang="en-US" dirty="0"/>
              <a:t>covered, ask right </a:t>
            </a:r>
            <a:r>
              <a:rPr lang="en-US" dirty="0" smtClean="0"/>
              <a:t>away</a:t>
            </a:r>
            <a:endParaRPr lang="en-US" dirty="0"/>
          </a:p>
          <a:p>
            <a:pPr lvl="1"/>
            <a:endParaRPr lang="en-US" dirty="0"/>
          </a:p>
          <a:p>
            <a:pPr marL="292608" lvl="1">
              <a:buNone/>
            </a:pPr>
            <a:r>
              <a:rPr lang="en-US" b="1" dirty="0" smtClean="0"/>
              <a:t>Slides and </a:t>
            </a:r>
            <a:r>
              <a:rPr lang="en-US" b="1" dirty="0"/>
              <a:t>C</a:t>
            </a:r>
            <a:r>
              <a:rPr lang="en-US" b="1" dirty="0" smtClean="0"/>
              <a:t>ode:</a:t>
            </a:r>
            <a:endParaRPr lang="en-US" b="1" dirty="0"/>
          </a:p>
          <a:p>
            <a:pPr lvl="1"/>
            <a:r>
              <a:rPr lang="en-US" dirty="0" smtClean="0"/>
              <a:t>Available on </a:t>
            </a:r>
            <a:r>
              <a:rPr lang="en-US" dirty="0" err="1" smtClean="0"/>
              <a:t>Github</a:t>
            </a:r>
            <a:r>
              <a:rPr lang="en-US" dirty="0"/>
              <a:t>: https://github.com/chrisdevisser/TPM</a:t>
            </a:r>
            <a:endParaRPr lang="en-CA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WPF Data Binding - Chris DeVisser - Prepared for the University of Waterloo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Basic Math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WPF Data Binding - Chris DeVisser - Prepared for the University of Waterloo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9995"/>
            <a:ext cx="7318587" cy="401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Data bindings:</a:t>
            </a:r>
          </a:p>
          <a:p>
            <a:pPr lvl="2"/>
            <a:r>
              <a:rPr lang="en-US" dirty="0" smtClean="0"/>
              <a:t>Are powerful</a:t>
            </a:r>
          </a:p>
          <a:p>
            <a:pPr lvl="2"/>
            <a:r>
              <a:rPr lang="en-US" dirty="0" smtClean="0"/>
              <a:t>Do not require code to set up</a:t>
            </a:r>
          </a:p>
          <a:p>
            <a:pPr lvl="3"/>
            <a:r>
              <a:rPr lang="en-US" dirty="0" smtClean="0"/>
              <a:t>UI designers do not need to write C#</a:t>
            </a:r>
          </a:p>
          <a:p>
            <a:pPr lvl="2"/>
            <a:r>
              <a:rPr lang="en-US" dirty="0" smtClean="0"/>
              <a:t>Contribute to easy creation of reactive UIs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WPF Data Binding - Chris DeVisser - Prepared for the University of Waterloo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6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WPF Data Binding - Chris DeVisser - Prepared for the University of Waterloo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  <p:pic>
        <p:nvPicPr>
          <p:cNvPr id="7170" name="Picture 2" descr="http://images.clipartpanda.com/cool-question-marks-QuestionMar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205" y="2421184"/>
            <a:ext cx="3892550" cy="315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86185" y="5748941"/>
            <a:ext cx="5245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Source: http</a:t>
            </a:r>
            <a:r>
              <a:rPr lang="en-CA" sz="1200" dirty="0"/>
              <a:t>://images.clipartpanda.com/cool-question-marks-QuestionMarks.jpg</a:t>
            </a:r>
          </a:p>
        </p:txBody>
      </p:sp>
    </p:spTree>
    <p:extLst>
      <p:ext uri="{BB962C8B-B14F-4D97-AF65-F5344CB8AC3E}">
        <p14:creationId xmlns:p14="http://schemas.microsoft.com/office/powerpoint/2010/main" val="155773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 smtClean="0"/>
              <a:t>Background</a:t>
            </a:r>
          </a:p>
          <a:p>
            <a:pPr lvl="1"/>
            <a:r>
              <a:rPr lang="en-US" sz="2800" dirty="0" smtClean="0"/>
              <a:t>Data Binding</a:t>
            </a:r>
          </a:p>
          <a:p>
            <a:pPr lvl="1"/>
            <a:r>
              <a:rPr lang="en-US" sz="2800" dirty="0" smtClean="0"/>
              <a:t>Demo: Basic Math</a:t>
            </a:r>
          </a:p>
          <a:p>
            <a:pPr lvl="1"/>
            <a:r>
              <a:rPr lang="en-US" sz="2800" dirty="0" smtClean="0"/>
              <a:t>Summary</a:t>
            </a:r>
          </a:p>
          <a:p>
            <a:pPr lvl="1"/>
            <a:r>
              <a:rPr lang="en-US" sz="2800" dirty="0" smtClean="0"/>
              <a:t>Questions</a:t>
            </a:r>
            <a:endParaRPr lang="en-CA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WPF Data Binding - Chris DeVisser - Prepared for the University of Waterloo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8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 smtClean="0"/>
              <a:t>WPF</a:t>
            </a:r>
            <a:endParaRPr lang="en-CA" sz="2400" dirty="0" smtClean="0"/>
          </a:p>
          <a:p>
            <a:pPr lvl="1"/>
            <a:r>
              <a:rPr lang="en-US" sz="2400" dirty="0" smtClean="0"/>
              <a:t>MVVM</a:t>
            </a:r>
          </a:p>
          <a:p>
            <a:pPr lvl="1"/>
            <a:r>
              <a:rPr lang="en-US" sz="2400" dirty="0" smtClean="0"/>
              <a:t>Observer Pattern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WPF Data Binding - Chris DeVisser - Prepared for the University of Waterloo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03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WPF Data Binding - Chris DeVisser - Prepared for the University of Waterloo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Windows Presentation Foundation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User interface framework</a:t>
            </a:r>
          </a:p>
          <a:p>
            <a:pPr lvl="1"/>
            <a:r>
              <a:rPr lang="en-US" dirty="0" smtClean="0"/>
              <a:t>XAML</a:t>
            </a:r>
          </a:p>
          <a:p>
            <a:pPr lvl="1"/>
            <a:r>
              <a:rPr lang="en-US" dirty="0" smtClean="0"/>
              <a:t>Windows Forms</a:t>
            </a:r>
            <a:endParaRPr lang="en-CA" dirty="0"/>
          </a:p>
        </p:txBody>
      </p:sp>
      <p:pic>
        <p:nvPicPr>
          <p:cNvPr id="8" name="Picture 2" descr="https://community.devexpress.com/blogs/thinking/DXGrid%20for%20WP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308" y="1737360"/>
            <a:ext cx="4390708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577899" y="5787920"/>
            <a:ext cx="561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Source: https</a:t>
            </a:r>
            <a:r>
              <a:rPr lang="en-CA" sz="1200" dirty="0"/>
              <a:t>://community.devexpress.com/blogs/thinking/DXGrid%20for%20WPF.png</a:t>
            </a:r>
          </a:p>
        </p:txBody>
      </p:sp>
    </p:spTree>
    <p:extLst>
      <p:ext uri="{BB962C8B-B14F-4D97-AF65-F5344CB8AC3E}">
        <p14:creationId xmlns:p14="http://schemas.microsoft.com/office/powerpoint/2010/main" val="263767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Model – View – View Model</a:t>
            </a:r>
          </a:p>
          <a:p>
            <a:pPr lvl="1"/>
            <a:endParaRPr lang="en-US" b="1" dirty="0" smtClean="0"/>
          </a:p>
          <a:p>
            <a:pPr lvl="1"/>
            <a:r>
              <a:rPr lang="en-US" dirty="0" smtClean="0"/>
              <a:t>Decoupled logic</a:t>
            </a:r>
          </a:p>
          <a:p>
            <a:pPr lvl="1"/>
            <a:r>
              <a:rPr lang="en-US" dirty="0" smtClean="0"/>
              <a:t>Little to no UI code</a:t>
            </a:r>
          </a:p>
          <a:p>
            <a:pPr lvl="1"/>
            <a:r>
              <a:rPr lang="en-US" dirty="0" smtClean="0"/>
              <a:t>MVP on steroids</a:t>
            </a:r>
          </a:p>
          <a:p>
            <a:pPr lvl="1"/>
            <a:r>
              <a:rPr lang="en-US" dirty="0" smtClean="0"/>
              <a:t>Testable</a:t>
            </a:r>
          </a:p>
          <a:p>
            <a:pPr lvl="1"/>
            <a:r>
              <a:rPr lang="en-US" dirty="0" smtClean="0"/>
              <a:t>Data binding and commands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WPF Data Binding - Chris DeVisser - Prepared for the University of Waterloo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2052" name="Picture 4" descr="https://benoitpatra.files.wordpress.com/2014/03/mvv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122" y="1737360"/>
            <a:ext cx="6671733" cy="331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16133" y="5181600"/>
            <a:ext cx="4565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https://benoitpatra.files.wordpress.com/2014/03/mvvm1.png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8093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Pattern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Decouples observer and subject</a:t>
            </a:r>
          </a:p>
          <a:p>
            <a:pPr lvl="1"/>
            <a:r>
              <a:rPr lang="en-US" dirty="0" err="1" smtClean="0"/>
              <a:t>INotifyPropertyChanged</a:t>
            </a:r>
            <a:endParaRPr lang="en-US" dirty="0" smtClean="0"/>
          </a:p>
          <a:p>
            <a:pPr lvl="1"/>
            <a:r>
              <a:rPr lang="en-US" dirty="0" smtClean="0"/>
              <a:t>Core of MVVM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WPF Data Binding - Chris DeVisser - Prepared for the University of Waterloo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pic>
        <p:nvPicPr>
          <p:cNvPr id="4098" name="Picture 2" descr="http://www.hockeyinsideout.com/wp-content/uploads/2014/10/T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108" y="2091268"/>
            <a:ext cx="5141572" cy="282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26480" y="5075980"/>
            <a:ext cx="5149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http://www.hockeyinsideout.com/wp-content/uploads/2014/10/TV.jpg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41024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INotifyPropertyChanged</a:t>
            </a:r>
            <a:r>
              <a:rPr lang="en-US" dirty="0" smtClean="0"/>
              <a:t>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Provide a </a:t>
            </a:r>
            <a:r>
              <a:rPr lang="en-US" dirty="0" err="1" smtClean="0"/>
              <a:t>PropertyChanged</a:t>
            </a:r>
            <a:r>
              <a:rPr lang="en-US" dirty="0" smtClean="0"/>
              <a:t> event and </a:t>
            </a:r>
            <a:r>
              <a:rPr lang="en-US" dirty="0" err="1" smtClean="0"/>
              <a:t>OnPropertyChanged</a:t>
            </a:r>
            <a:r>
              <a:rPr lang="en-US" dirty="0" smtClean="0"/>
              <a:t> handler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Notify observers when properties are changed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WPF Data Binding - Chris DeVisser - Prepared for the University of Waterloo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85" y="4138508"/>
            <a:ext cx="2400300" cy="1676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85" y="2251622"/>
            <a:ext cx="3943350" cy="295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618" y="2836483"/>
            <a:ext cx="60483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8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View model exposes properties</a:t>
            </a:r>
          </a:p>
          <a:p>
            <a:pPr lvl="1"/>
            <a:r>
              <a:rPr lang="en-US" dirty="0" smtClean="0"/>
              <a:t>View binds directly to those properties</a:t>
            </a:r>
          </a:p>
          <a:p>
            <a:pPr lvl="1"/>
            <a:r>
              <a:rPr lang="en-US" dirty="0" smtClean="0"/>
              <a:t>Value conversions happen if needed</a:t>
            </a:r>
          </a:p>
          <a:p>
            <a:pPr lvl="1"/>
            <a:r>
              <a:rPr lang="en-US" dirty="0" smtClean="0"/>
              <a:t>That’s it!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WPF Data Binding - Chris DeVisser - Prepared for the University of Waterloo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13916" y="5107000"/>
            <a:ext cx="42153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 smtClean="0"/>
              <a:t>Source: http</a:t>
            </a:r>
            <a:r>
              <a:rPr lang="en-CA" sz="1200" dirty="0"/>
              <a:t>://rarcher.azurewebsites.net/Images/binding00b.png</a:t>
            </a:r>
          </a:p>
        </p:txBody>
      </p:sp>
      <p:pic>
        <p:nvPicPr>
          <p:cNvPr id="5122" name="Picture 2" descr="http://rarcher.azurewebsites.net/Images/binding00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612" y="1787547"/>
            <a:ext cx="4238625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13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2875</TotalTime>
  <Words>625</Words>
  <Application>Microsoft Office PowerPoint</Application>
  <PresentationFormat>Widescreen</PresentationFormat>
  <Paragraphs>138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Retrospect</vt:lpstr>
      <vt:lpstr>WPF Data Binding</vt:lpstr>
      <vt:lpstr>Presentation Information</vt:lpstr>
      <vt:lpstr>Outline</vt:lpstr>
      <vt:lpstr>Background</vt:lpstr>
      <vt:lpstr>WPF</vt:lpstr>
      <vt:lpstr>MVVM</vt:lpstr>
      <vt:lpstr>Observer Pattern</vt:lpstr>
      <vt:lpstr>INotifyPropertyChanged Example</vt:lpstr>
      <vt:lpstr>Data Binding</vt:lpstr>
      <vt:lpstr>Preparing to Bind</vt:lpstr>
      <vt:lpstr>Simple Bindings</vt:lpstr>
      <vt:lpstr>Binding Modes</vt:lpstr>
      <vt:lpstr>Value Conversions</vt:lpstr>
      <vt:lpstr>Value Conversions</vt:lpstr>
      <vt:lpstr>Demo: Basic Math</vt:lpstr>
      <vt:lpstr>Demo: Basic Math</vt:lpstr>
      <vt:lpstr>Demo: Basic Math</vt:lpstr>
      <vt:lpstr>Demo: Basic Math</vt:lpstr>
      <vt:lpstr>Demo: Basic Math</vt:lpstr>
      <vt:lpstr>Demo: Basic Math</vt:lpstr>
      <vt:lpstr>Summary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 Data Binding</dc:title>
  <dc:creator>Chris DeVisser</dc:creator>
  <cp:lastModifiedBy>Chris DeVisser</cp:lastModifiedBy>
  <cp:revision>23</cp:revision>
  <dcterms:created xsi:type="dcterms:W3CDTF">2015-07-06T16:47:52Z</dcterms:created>
  <dcterms:modified xsi:type="dcterms:W3CDTF">2015-07-08T16:43:45Z</dcterms:modified>
</cp:coreProperties>
</file>