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92082" autoAdjust="0"/>
  </p:normalViewPr>
  <p:slideViewPr>
    <p:cSldViewPr>
      <p:cViewPr varScale="1">
        <p:scale>
          <a:sx n="102" d="100"/>
          <a:sy n="102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9/25/17 1:18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9/25/17 1:18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9/25/17 1:18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editor/tasks#_processing-task-output-with-problem-matchers" TargetMode="Externa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enjpas.close-all" TargetMode="External"/><Relationship Id="rId4" Type="http://schemas.openxmlformats.org/officeDocument/2006/relationships/hyperlink" Target="https://marketplace.visualstudio.com/items?itemName=eg2.vscode-npm-script" TargetMode="External"/><Relationship Id="rId5" Type="http://schemas.openxmlformats.org/officeDocument/2006/relationships/hyperlink" Target="https://marketplace.visualstudio.com/items?itemName=hoovercj.vscode-power-mode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items?itemName=chrisdias.vscode-opennewinst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insiders" TargetMode="External"/><Relationship Id="rId5" Type="http://schemas.openxmlformats.org/officeDocument/2006/relationships/hyperlink" Target="https://github.com/microsoft/vscode" TargetMode="External"/><Relationship Id="rId6" Type="http://schemas.openxmlformats.org/officeDocument/2006/relationships/hyperlink" Target="https://github.com/microsoft/vscode-tipsandtrick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hyperlink" Target="http://myignite.microsoft.com/" TargetMode="External"/><Relationship Id="rId5" Type="http://schemas.openxmlformats.org/officeDocument/2006/relationships/hyperlink" Target="https://aka.ms/ignite.mobileapp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vscode-tips-and-trick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getstarted/locales" TargetMode="Externa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#_advanced-customizatio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emmet.io/cheat-sheet/" TargetMode="Externa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Formatters&amp;sortBy=Download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search?target=VSCode&amp;category=Lin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vscode-recipes" TargetMode="Externa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 smtClean="0"/>
              <a:t>THR3028R </a:t>
            </a:r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The most useful (and underused!)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629335" cy="5896999"/>
          </a:xfrm>
        </p:spPr>
        <p:txBody>
          <a:bodyPr/>
          <a:lstStyle/>
          <a:p>
            <a:r>
              <a:rPr lang="en-US" dirty="0" smtClean="0"/>
              <a:t>F1, “task” auto-detects tasks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, grunt, gulp by </a:t>
            </a:r>
            <a:r>
              <a:rPr lang="en-US" dirty="0" smtClean="0"/>
              <a:t>default</a:t>
            </a:r>
          </a:p>
          <a:p>
            <a:pPr lvl="1"/>
            <a:endParaRPr lang="en-US" dirty="0"/>
          </a:p>
          <a:p>
            <a:r>
              <a:rPr lang="en-US" dirty="0" smtClean="0"/>
              <a:t>Customize with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tasks.json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 smtClean="0"/>
              <a:t>task to keyboard shortcuts</a:t>
            </a:r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preLaunchTask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Problem Matchers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449262"/>
            <a:ext cx="8408401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7086535" cy="5693866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228600" lvl="1" indent="0" fontAlgn="ctr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”/bin/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b="1" dirty="0" smtClean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Customize it</a:t>
            </a:r>
          </a:p>
          <a:p>
            <a:pPr marL="2286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"block"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Name 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F1 &gt; Run file or selected </a:t>
            </a:r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373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8991535" cy="5176802"/>
          </a:xfrm>
        </p:spPr>
        <p:txBody>
          <a:bodyPr/>
          <a:lstStyle/>
          <a:p>
            <a:pPr fontAlgn="ctr"/>
            <a:r>
              <a:rPr lang="en-US" dirty="0" smtClean="0"/>
              <a:t>Multiple Providers</a:t>
            </a:r>
          </a:p>
          <a:p>
            <a:pPr lvl="1" fontAlgn="ctr"/>
            <a:r>
              <a:rPr lang="en-US" dirty="0" err="1" smtClean="0"/>
              <a:t>Git</a:t>
            </a:r>
            <a:r>
              <a:rPr lang="en-US" dirty="0" smtClean="0"/>
              <a:t>, Hg, VSTS, Perforce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Diff</a:t>
            </a:r>
          </a:p>
          <a:p>
            <a:pPr lvl="1" fontAlgn="ctr"/>
            <a:r>
              <a:rPr lang="en-US" dirty="0" smtClean="0"/>
              <a:t>Side </a:t>
            </a:r>
            <a:r>
              <a:rPr lang="en-US" dirty="0"/>
              <a:t>by side, inline, </a:t>
            </a:r>
            <a:r>
              <a:rPr lang="en-US" dirty="0" smtClean="0"/>
              <a:t>accessible</a:t>
            </a:r>
          </a:p>
          <a:p>
            <a:pPr lvl="1" fontAlgn="ctr"/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2400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global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core.editor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Easy branching, </a:t>
            </a:r>
            <a:r>
              <a:rPr lang="en-US" dirty="0" smtClean="0"/>
              <a:t>staging, stashing,</a:t>
            </a:r>
            <a:br>
              <a:rPr lang="en-US" dirty="0" smtClean="0"/>
            </a:br>
            <a:r>
              <a:rPr lang="en-US" dirty="0" smtClean="0"/>
              <a:t>and partial </a:t>
            </a:r>
            <a:r>
              <a:rPr lang="en-US" dirty="0" smtClean="0"/>
              <a:t>commits</a:t>
            </a:r>
            <a:endParaRPr lang="en-US" sz="4400" dirty="0"/>
          </a:p>
          <a:p>
            <a:pPr lvl="1" font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37" y="53126"/>
            <a:ext cx="9035503" cy="69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20" y="3687806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95433"/>
          </a:xfrm>
        </p:spPr>
        <p:txBody>
          <a:bodyPr/>
          <a:lstStyle/>
          <a:p>
            <a:r>
              <a:rPr lang="en-US" dirty="0" smtClean="0"/>
              <a:t>Easy to create!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install –g generator-code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yo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 smtClean="0"/>
              <a:t>click install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anage with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</a:t>
            </a:r>
            <a:r>
              <a:rPr lang="en-US" dirty="0" smtClean="0"/>
              <a:t> CLI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Fun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>
                <a:hlinkClick r:id="rId2"/>
              </a:rPr>
              <a:t>Open </a:t>
            </a:r>
            <a:r>
              <a:rPr lang="en-US" dirty="0" smtClean="0">
                <a:hlinkClick r:id="rId2"/>
              </a:rPr>
              <a:t>Folder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Close All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NPM </a:t>
            </a:r>
            <a:r>
              <a:rPr lang="en-US" dirty="0">
                <a:hlinkClick r:id="rId4"/>
              </a:rPr>
              <a:t>Validation</a:t>
            </a:r>
            <a:endParaRPr lang="en-US" dirty="0"/>
          </a:p>
          <a:p>
            <a:pPr lvl="1"/>
            <a:r>
              <a:rPr lang="en-US" dirty="0"/>
              <a:t>And of course</a:t>
            </a:r>
            <a:r>
              <a:rPr lang="is-IS" dirty="0"/>
              <a:t>… </a:t>
            </a:r>
            <a:r>
              <a:rPr lang="en-US" dirty="0">
                <a:hlinkClick r:id="rId5"/>
              </a:rPr>
              <a:t>Power </a:t>
            </a:r>
            <a:r>
              <a:rPr lang="en-US" dirty="0" smtClean="0">
                <a:hlinkClick r:id="rId5"/>
              </a:rPr>
              <a:t>Mode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331" y="1050477"/>
            <a:ext cx="6248400" cy="178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326" y="3049283"/>
            <a:ext cx="11445875" cy="171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637" y="4975880"/>
            <a:ext cx="6809270" cy="182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="" xmlns:a16="http://schemas.microsoft.com/office/drawing/2014/main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5" y="2728869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638798" cy="32932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Keyboard shortcuts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and Code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Debugging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Tasks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Integrated Terminal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Source Code Control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build!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Early access to new features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Launch </a:t>
            </a:r>
            <a:r>
              <a:rPr lang="en-US" dirty="0">
                <a:hlinkClick r:id="rId2"/>
              </a:rPr>
              <a:t>in </a:t>
            </a:r>
            <a:r>
              <a:rPr lang="en-US" b="1" dirty="0">
                <a:hlinkClick r:id="rId2"/>
              </a:rPr>
              <a:t>9+ </a:t>
            </a:r>
            <a:r>
              <a:rPr lang="en-US" b="1" dirty="0" smtClean="0">
                <a:hlinkClick r:id="rId2"/>
              </a:rPr>
              <a:t>Languages</a:t>
            </a:r>
            <a:endParaRPr lang="en-US" b="1" dirty="0" smtClean="0"/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 </a:t>
            </a:r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locale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-US</a:t>
            </a:r>
          </a:p>
          <a:p>
            <a:pPr lvl="1"/>
            <a:r>
              <a:rPr lang="en-US" b="1" dirty="0" smtClean="0"/>
              <a:t>F1 &gt;Configure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PATH</a:t>
            </a:r>
          </a:p>
          <a:p>
            <a:pPr lvl="1"/>
            <a:r>
              <a:rPr lang="en-US" dirty="0" smtClean="0"/>
              <a:t>F1 &gt;Shell Command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37" y="449262"/>
            <a:ext cx="77431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pPr fontAlgn="ctr"/>
            <a:r>
              <a:rPr lang="en-US" dirty="0" smtClean="0"/>
              <a:t>890+ Themes, Icons</a:t>
            </a:r>
          </a:p>
          <a:p>
            <a:pPr fontAlgn="ctr"/>
            <a:endParaRPr lang="en-US" dirty="0" smtClean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Settings: 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Fun favorites</a:t>
            </a:r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tips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897062"/>
            <a:ext cx="40894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9826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9" y="-236538"/>
            <a:ext cx="10210211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61577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Customize shortcuts</a:t>
            </a:r>
          </a:p>
          <a:p>
            <a:pPr lvl="1"/>
            <a:r>
              <a:rPr lang="en-US" dirty="0" smtClean="0"/>
              <a:t>Quick Outline in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keybindings.json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 smtClean="0"/>
              <a:t> clause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Keymap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  <a:p>
            <a:pPr lvl="1"/>
            <a:r>
              <a:rPr lang="en-US" dirty="0"/>
              <a:t>Sublime, VIM, Atom, …</a:t>
            </a:r>
          </a:p>
          <a:p>
            <a:pPr lvl="2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Advanced 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837" y="31162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 workspaces: </a:t>
            </a:r>
            <a:r>
              <a:rPr lang="en-US" sz="2400" dirty="0"/>
              <a:t>CTRL+R</a:t>
            </a:r>
          </a:p>
          <a:p>
            <a:pPr lvl="1"/>
            <a:r>
              <a:rPr lang="en-US" sz="2400" dirty="0" smtClean="0"/>
              <a:t>Navigate files: CMD+P, Right Arrow open files</a:t>
            </a:r>
          </a:p>
          <a:p>
            <a:pPr lvl="1"/>
            <a:r>
              <a:rPr lang="en-US" sz="2400" dirty="0" smtClean="0"/>
              <a:t>Navigate within files: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>
                <a:hlinkClick r:id="rId2"/>
              </a:rPr>
              <a:t>Emmet Cheat Sheet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Errors </a:t>
            </a:r>
            <a:r>
              <a:rPr lang="en-US" sz="2400" dirty="0" smtClean="0"/>
              <a:t>and Warnings: F8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9064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5234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checking JS: 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>
                <a:hlinkClick r:id="rId2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hlinkClick r:id="rId3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Marketplace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editor.formatOnPaste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37" y="754061"/>
            <a:ext cx="3843498" cy="170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7" y="2735262"/>
            <a:ext cx="23114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69" y="3820201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</a:t>
            </a:r>
            <a:r>
              <a:rPr lang="en-US" dirty="0"/>
              <a:t>d</a:t>
            </a:r>
            <a:r>
              <a:rPr lang="en-US" dirty="0" smtClean="0"/>
              <a:t>ebugging</a:t>
            </a:r>
            <a:endParaRPr lang="en-US" dirty="0"/>
          </a:p>
          <a:p>
            <a:pPr fontAlgn="ctr"/>
            <a:r>
              <a:rPr lang="en-US" dirty="0" smtClean="0"/>
              <a:t>Debug 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 smtClean="0"/>
              <a:t>Attach </a:t>
            </a:r>
            <a:r>
              <a:rPr lang="is-IS" dirty="0" smtClean="0"/>
              <a:t>to </a:t>
            </a:r>
            <a:r>
              <a:rPr lang="en-US" dirty="0" smtClean="0"/>
              <a:t>Docker</a:t>
            </a:r>
          </a:p>
          <a:p>
            <a:pPr fontAlgn="ctr"/>
            <a:r>
              <a:rPr lang="en-US" dirty="0" smtClean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295274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1038</TotalTime>
  <Words>654</Words>
  <Application>Microsoft Macintosh PowerPoint</Application>
  <PresentationFormat>Custom</PresentationFormat>
  <Paragraphs>160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Consolas</vt:lpstr>
      <vt:lpstr>Courier New</vt:lpstr>
      <vt:lpstr>Segoe UI</vt:lpstr>
      <vt:lpstr>Segoe UI Light</vt:lpstr>
      <vt:lpstr>Segoe UI Semilight</vt:lpstr>
      <vt:lpstr>Wingdings</vt:lpstr>
      <vt:lpstr>Arial</vt:lpstr>
      <vt:lpstr>5-50109_Microsoft_Light_Template</vt:lpstr>
      <vt:lpstr>5-50109_Microsoft_Dark_Template</vt:lpstr>
      <vt:lpstr>THR3028R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68</cp:revision>
  <dcterms:created xsi:type="dcterms:W3CDTF">2017-09-21T21:32:21Z</dcterms:created>
  <dcterms:modified xsi:type="dcterms:W3CDTF">2017-09-25T19:59:56Z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