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F0AE-29D4-4638-A79C-7C57E895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019F64-E7E8-4681-A872-CA3F7E4F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3DD56-9E4F-4E57-8775-F34AE2F4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499F07-5DC6-4EFE-A6BD-AF46B30E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40D90-4892-4B19-9E8B-2C2C1CF4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87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4BD8C-547A-4357-8AC4-EEDB1B0A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35B53C-67F3-4163-889A-367E6FA44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F73D4-1EDC-450E-9AB0-F1D9C99C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79836E-8586-46B9-B219-6FBF908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15D4C-B49F-48C3-9A89-46E9A47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28DD3D-F492-4C9F-8E4C-9B4EADB13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17439E-7B6C-4C3C-A94D-E1FD7BF62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8609B-DAD8-432D-9A85-95C10623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6AF6F-BABD-42C9-BE01-CF4DDDD4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BC143-AB6A-4ADF-A709-FCC993EE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0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9557-C877-413F-B734-3F83718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13C14-8FF3-4766-B5B7-CD430CF9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0158D-093E-448E-81A1-D9DCD9FF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A783C-ED64-4FC7-B7E7-4C91E98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7D63F-63CF-4792-B779-A8024961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72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4C111-29B5-4BDB-B014-F2C5D39E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D882E-52AB-4191-A9E4-1B9860E3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AA5E7-7E1E-44FE-A5F9-8011A536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1BBF3-9C2B-468C-A577-3A7EC3A5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1793C-431A-4A05-9CBD-7B5CE933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55BD3-F631-404D-B858-8D8CDAB0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DE2FE-9E8D-4DBE-A647-A8BA1EC97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23D82-E4D3-4340-AC3E-0B84A715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47F08D-2D2B-4025-B80B-03E35EA3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EDAFD-BD49-4D8C-B6A8-319FB90B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1D336-1D9D-48A4-8BFF-9C0329A3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5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CD48B-061A-4F06-9B14-4790F992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C520-CA70-41D0-A8B9-A4A613F8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4FED38-85AE-4554-BC56-361BED5C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FAF0A1-6132-455D-A358-357A4621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8749F1-2765-431B-B362-C3DF57BA0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50F6F9-ECBE-4512-B2A6-9F6E4471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557AE6-3E71-47E5-B177-D7394E94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B73A60-7E99-4E84-9857-0E2F27C8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17951-925B-42A7-AFA4-745818E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FC5132-BD8B-45E0-83D3-2CAE5BC0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D4A95-5BF4-4494-A04F-644C3555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4756A-404C-4EBA-AE06-E853BD76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39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1A071F-4861-4B4B-85A6-4E9F06E5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9A23E-61C4-4A3D-80B5-F7F6368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608313-5413-4EAA-B5BF-58D19CD7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61382-0395-49EF-BA5B-C36201C7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7C0286-B80C-412A-9C99-E313FDF3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44FE2-59B3-40B4-BD74-7C2E58EE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9F4A3-A337-4F83-9FBC-65FDDAF8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34951-BE70-44B0-8B66-1A00C030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24AE2D-FA9D-421C-843B-9E34BBF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4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670DA-CD4E-4EE7-A701-3006A25D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E4A927-26E3-4034-98BB-364A50C6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A95C78-238F-4E66-ACF6-410FFBBC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27A56-153E-446C-99B9-8953C118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917584-4278-402C-8A81-F39FBBD5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2E1B4-08A4-454C-8B36-242116E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1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D4B086-37DC-483D-93D6-2E9B96F4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5A99D-7576-490C-A97E-EB619983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7977E-F1E6-4869-8809-2541F47C2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BC19-4E94-48C8-B182-C2D8AED60DC4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1448B-8966-43B4-9A66-C977A5958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44C0D-271B-4142-BBD3-8A3789B05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2FAE-9E29-419B-B509-71BEE0286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5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92D0BC6-9650-49C1-9D45-C859F6CA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0"/>
            <a:ext cx="11083636" cy="68580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38434E-D4CF-4CCD-BE96-9AE9AFAB67D3}"/>
              </a:ext>
            </a:extLst>
          </p:cNvPr>
          <p:cNvSpPr/>
          <p:nvPr/>
        </p:nvSpPr>
        <p:spPr>
          <a:xfrm>
            <a:off x="554182" y="0"/>
            <a:ext cx="1108363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7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ECD091-8BDC-4A89-9C76-7271776631D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62261" y="1595120"/>
            <a:ext cx="5267477" cy="3952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21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9019C0-9CAB-4355-A5F4-E82FACFF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10180" r="5000" b="31021"/>
          <a:stretch/>
        </p:blipFill>
        <p:spPr>
          <a:xfrm>
            <a:off x="610496" y="1356086"/>
            <a:ext cx="10971007" cy="41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8709060-A389-475F-8E26-65216080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16352" r="5000" b="16899"/>
          <a:stretch/>
        </p:blipFill>
        <p:spPr>
          <a:xfrm>
            <a:off x="777347" y="1529490"/>
            <a:ext cx="10167109" cy="40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D52C85-0A6F-4926-84D6-72CA9060D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 r="2909" b="24158"/>
          <a:stretch/>
        </p:blipFill>
        <p:spPr>
          <a:xfrm>
            <a:off x="1088604" y="1493520"/>
            <a:ext cx="10014792" cy="42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3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Emmert, Christoph</dc:creator>
  <cp:lastModifiedBy>Emmert, Christoph</cp:lastModifiedBy>
  <cp:revision>9</cp:revision>
  <dcterms:created xsi:type="dcterms:W3CDTF">2021-05-26T10:09:48Z</dcterms:created>
  <dcterms:modified xsi:type="dcterms:W3CDTF">2021-06-04T21:51:25Z</dcterms:modified>
</cp:coreProperties>
</file>