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Fira Sans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CC64C3-C82E-40F2-98C9-93356DC84785}">
  <a:tblStyle styleId="{C9CC64C3-C82E-40F2-98C9-93356DC847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44" Type="http://schemas.openxmlformats.org/officeDocument/2006/relationships/font" Target="fonts/Roboto-regular.fntdata"/><Relationship Id="rId43" Type="http://schemas.openxmlformats.org/officeDocument/2006/relationships/font" Target="fonts/ProximaNova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Fira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-boldItalic.fntdata"/><Relationship Id="rId50" Type="http://schemas.openxmlformats.org/officeDocument/2006/relationships/font" Target="fonts/FiraSans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a4da200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fa4da200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8fa4da2005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8fa4da200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fa4da2005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fa4da2005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8fa4da2005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8fa4da2005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8fa4da2005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8fa4da2005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fa4da2005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fa4da2005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fa4da2005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fa4da2005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fa4da2005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fa4da2005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fa4da2005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fa4da2005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8fa4da2005_0_2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8fa4da2005_0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8fa4da2005_0_2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8fa4da2005_0_2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f4b3252f4_1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f4b3252f4_1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fa4da2005_0_2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fa4da2005_0_2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8fa4da2005_0_3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8fa4da2005_0_3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8fa4da2005_0_3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8fa4da2005_0_3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8fa4da2005_0_3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8fa4da2005_0_3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8fa4da2005_0_3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8fa4da2005_0_3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8fa4da2005_0_3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8fa4da2005_0_3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8fa4da2005_0_3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8fa4da2005_0_3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8fa4da2005_0_3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8fa4da2005_0_3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8fa4da2005_0_4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8fa4da2005_0_4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8fa4da2005_0_4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8fa4da2005_0_4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f4b3252f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f4b3252f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8fa4da2005_0_4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8fa4da2005_0_4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8fa4da2005_0_4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8fa4da2005_0_4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904419b4d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904419b4d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904419b4d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6" name="Google Shape;2336;g904419b4d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f4b3252f4_1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f4b3252f4_1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f4b3252f4_1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8f4b3252f4_1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f4b3252f4_1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f4b3252f4_1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fa4da2005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fa4da2005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8fa4da200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8fa4da200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2755925" y="1491613"/>
            <a:ext cx="3632100" cy="21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Comparison Infographics</a:t>
            </a:r>
            <a:endParaRPr sz="360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457205" y="769430"/>
            <a:ext cx="2298715" cy="3604638"/>
            <a:chOff x="457205" y="769430"/>
            <a:chExt cx="2298715" cy="3604638"/>
          </a:xfrm>
        </p:grpSpPr>
        <p:sp>
          <p:nvSpPr>
            <p:cNvPr id="59" name="Google Shape;59;p15"/>
            <p:cNvSpPr/>
            <p:nvPr/>
          </p:nvSpPr>
          <p:spPr>
            <a:xfrm>
              <a:off x="457205" y="3779767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57205" y="769430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57205" y="2274605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5"/>
            <p:cNvCxnSpPr>
              <a:endCxn id="61" idx="6"/>
            </p:cNvCxnSpPr>
            <p:nvPr/>
          </p:nvCxnSpPr>
          <p:spPr>
            <a:xfrm flipH="1">
              <a:off x="1051505" y="2571155"/>
              <a:ext cx="413100" cy="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3" name="Google Shape;63;p15"/>
            <p:cNvGrpSpPr/>
            <p:nvPr/>
          </p:nvGrpSpPr>
          <p:grpSpPr>
            <a:xfrm>
              <a:off x="1580694" y="1286809"/>
              <a:ext cx="1175226" cy="2514225"/>
              <a:chOff x="9405575" y="2061418"/>
              <a:chExt cx="291605" cy="623846"/>
            </a:xfrm>
          </p:grpSpPr>
          <p:sp>
            <p:nvSpPr>
              <p:cNvPr id="64" name="Google Shape;64;p1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" name="Google Shape;71;p15"/>
            <p:cNvCxnSpPr>
              <a:endCxn id="59" idx="6"/>
            </p:cNvCxnSpPr>
            <p:nvPr/>
          </p:nvCxnSpPr>
          <p:spPr>
            <a:xfrm flipH="1">
              <a:off x="1051505" y="3860917"/>
              <a:ext cx="1312200" cy="216000"/>
            </a:xfrm>
            <a:prstGeom prst="bentConnector3">
              <a:avLst>
                <a:gd fmla="val -56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5"/>
            <p:cNvCxnSpPr>
              <a:endCxn id="60" idx="6"/>
            </p:cNvCxnSpPr>
            <p:nvPr/>
          </p:nvCxnSpPr>
          <p:spPr>
            <a:xfrm rot="10800000">
              <a:off x="1051505" y="1066580"/>
              <a:ext cx="1311000" cy="219600"/>
            </a:xfrm>
            <a:prstGeom prst="bentConnector3">
              <a:avLst>
                <a:gd fmla="val 89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" name="Google Shape;73;p15"/>
          <p:cNvGrpSpPr/>
          <p:nvPr/>
        </p:nvGrpSpPr>
        <p:grpSpPr>
          <a:xfrm>
            <a:off x="6388023" y="768092"/>
            <a:ext cx="2298732" cy="3607325"/>
            <a:chOff x="6388023" y="768092"/>
            <a:chExt cx="2298732" cy="3607325"/>
          </a:xfrm>
        </p:grpSpPr>
        <p:sp>
          <p:nvSpPr>
            <p:cNvPr id="74" name="Google Shape;74;p15"/>
            <p:cNvSpPr/>
            <p:nvPr/>
          </p:nvSpPr>
          <p:spPr>
            <a:xfrm>
              <a:off x="8092455" y="768092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8077530" y="2274617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8092455" y="3781117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5"/>
            <p:cNvCxnSpPr>
              <a:stCxn id="75" idx="2"/>
            </p:cNvCxnSpPr>
            <p:nvPr/>
          </p:nvCxnSpPr>
          <p:spPr>
            <a:xfrm rot="10800000">
              <a:off x="7652430" y="2570567"/>
              <a:ext cx="425100" cy="1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8" name="Google Shape;78;p15"/>
            <p:cNvGrpSpPr/>
            <p:nvPr/>
          </p:nvGrpSpPr>
          <p:grpSpPr>
            <a:xfrm flipH="1">
              <a:off x="6388023" y="1290146"/>
              <a:ext cx="1175226" cy="2514225"/>
              <a:chOff x="9405575" y="2061418"/>
              <a:chExt cx="291605" cy="623846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6" name="Google Shape;86;p15"/>
            <p:cNvCxnSpPr>
              <a:endCxn id="74" idx="2"/>
            </p:cNvCxnSpPr>
            <p:nvPr/>
          </p:nvCxnSpPr>
          <p:spPr>
            <a:xfrm flipH="1" rot="10800000">
              <a:off x="6780555" y="1065242"/>
              <a:ext cx="1311900" cy="224100"/>
            </a:xfrm>
            <a:prstGeom prst="bentConnector3">
              <a:avLst>
                <a:gd fmla="val 108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5"/>
            <p:cNvCxnSpPr>
              <a:endCxn id="76" idx="2"/>
            </p:cNvCxnSpPr>
            <p:nvPr/>
          </p:nvCxnSpPr>
          <p:spPr>
            <a:xfrm>
              <a:off x="6778755" y="3865867"/>
              <a:ext cx="1313700" cy="212400"/>
            </a:xfrm>
            <a:prstGeom prst="bentConnector3">
              <a:avLst>
                <a:gd fmla="val -28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" name="Google Shape;88;p15"/>
          <p:cNvGrpSpPr/>
          <p:nvPr/>
        </p:nvGrpSpPr>
        <p:grpSpPr>
          <a:xfrm>
            <a:off x="584260" y="896488"/>
            <a:ext cx="340168" cy="340168"/>
            <a:chOff x="5648375" y="238125"/>
            <a:chExt cx="483125" cy="483125"/>
          </a:xfrm>
        </p:grpSpPr>
        <p:sp>
          <p:nvSpPr>
            <p:cNvPr id="89" name="Google Shape;89;p15"/>
            <p:cNvSpPr/>
            <p:nvPr/>
          </p:nvSpPr>
          <p:spPr>
            <a:xfrm>
              <a:off x="564837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70595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847500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989025" y="46555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70595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847500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989025" y="550475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70595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847500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989025" y="636300"/>
              <a:ext cx="84875" cy="28325"/>
            </a:xfrm>
            <a:custGeom>
              <a:rect b="b" l="l" r="r" t="t"/>
              <a:pathLst>
                <a:path extrusionOk="0" h="1133" w="3395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586586" y="2478766"/>
            <a:ext cx="335504" cy="185953"/>
            <a:chOff x="896050" y="2725450"/>
            <a:chExt cx="476500" cy="264100"/>
          </a:xfrm>
        </p:grpSpPr>
        <p:sp>
          <p:nvSpPr>
            <p:cNvPr id="100" name="Google Shape;100;p15"/>
            <p:cNvSpPr/>
            <p:nvPr/>
          </p:nvSpPr>
          <p:spPr>
            <a:xfrm>
              <a:off x="896050" y="2725450"/>
              <a:ext cx="476500" cy="264100"/>
            </a:xfrm>
            <a:custGeom>
              <a:rect b="b" l="l" r="r" t="t"/>
              <a:pathLst>
                <a:path extrusionOk="0" h="10564" w="1906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951625" y="2774675"/>
              <a:ext cx="365450" cy="165650"/>
            </a:xfrm>
            <a:custGeom>
              <a:rect b="b" l="l" r="r" t="t"/>
              <a:pathLst>
                <a:path extrusionOk="0" h="6626" w="14618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88625" y="2815075"/>
              <a:ext cx="88200" cy="84850"/>
            </a:xfrm>
            <a:custGeom>
              <a:rect b="b" l="l" r="r" t="t"/>
              <a:pathLst>
                <a:path extrusionOk="0" h="3394" w="3528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587076" y="3924214"/>
            <a:ext cx="334536" cy="308132"/>
            <a:chOff x="2680100" y="2638725"/>
            <a:chExt cx="475125" cy="437625"/>
          </a:xfrm>
        </p:grpSpPr>
        <p:sp>
          <p:nvSpPr>
            <p:cNvPr id="104" name="Google Shape;104;p15"/>
            <p:cNvSpPr/>
            <p:nvPr/>
          </p:nvSpPr>
          <p:spPr>
            <a:xfrm>
              <a:off x="2680100" y="2638725"/>
              <a:ext cx="475125" cy="437625"/>
            </a:xfrm>
            <a:custGeom>
              <a:rect b="b" l="l" r="r" t="t"/>
              <a:pathLst>
                <a:path extrusionOk="0" h="17505" w="19005">
                  <a:moveTo>
                    <a:pt x="11399" y="1133"/>
                  </a:moveTo>
                  <a:cubicBezTo>
                    <a:pt x="11803" y="1133"/>
                    <a:pt x="12130" y="1462"/>
                    <a:pt x="12133" y="1867"/>
                  </a:cubicBezTo>
                  <a:lnTo>
                    <a:pt x="12133" y="3301"/>
                  </a:lnTo>
                  <a:lnTo>
                    <a:pt x="6876" y="3301"/>
                  </a:lnTo>
                  <a:lnTo>
                    <a:pt x="6873" y="1867"/>
                  </a:lnTo>
                  <a:cubicBezTo>
                    <a:pt x="6876" y="1462"/>
                    <a:pt x="7202" y="1133"/>
                    <a:pt x="7606" y="1133"/>
                  </a:cubicBezTo>
                  <a:close/>
                  <a:moveTo>
                    <a:pt x="2815" y="4433"/>
                  </a:moveTo>
                  <a:lnTo>
                    <a:pt x="2815" y="5430"/>
                  </a:lnTo>
                  <a:cubicBezTo>
                    <a:pt x="2815" y="5880"/>
                    <a:pt x="2449" y="6245"/>
                    <a:pt x="1999" y="6245"/>
                  </a:cubicBezTo>
                  <a:lnTo>
                    <a:pt x="1133" y="6245"/>
                  </a:lnTo>
                  <a:lnTo>
                    <a:pt x="1133" y="4433"/>
                  </a:lnTo>
                  <a:close/>
                  <a:moveTo>
                    <a:pt x="17873" y="4433"/>
                  </a:moveTo>
                  <a:lnTo>
                    <a:pt x="17873" y="6248"/>
                  </a:lnTo>
                  <a:lnTo>
                    <a:pt x="17006" y="6248"/>
                  </a:lnTo>
                  <a:cubicBezTo>
                    <a:pt x="16556" y="6248"/>
                    <a:pt x="16191" y="5883"/>
                    <a:pt x="16191" y="5433"/>
                  </a:cubicBezTo>
                  <a:lnTo>
                    <a:pt x="16191" y="4433"/>
                  </a:lnTo>
                  <a:close/>
                  <a:moveTo>
                    <a:pt x="15058" y="4430"/>
                  </a:moveTo>
                  <a:lnTo>
                    <a:pt x="15058" y="5430"/>
                  </a:lnTo>
                  <a:cubicBezTo>
                    <a:pt x="15058" y="6505"/>
                    <a:pt x="15931" y="7377"/>
                    <a:pt x="17006" y="7377"/>
                  </a:cubicBezTo>
                  <a:lnTo>
                    <a:pt x="17873" y="7377"/>
                  </a:lnTo>
                  <a:lnTo>
                    <a:pt x="17873" y="13422"/>
                  </a:lnTo>
                  <a:lnTo>
                    <a:pt x="17006" y="13422"/>
                  </a:lnTo>
                  <a:cubicBezTo>
                    <a:pt x="15931" y="13425"/>
                    <a:pt x="15058" y="14295"/>
                    <a:pt x="15058" y="15373"/>
                  </a:cubicBezTo>
                  <a:lnTo>
                    <a:pt x="15058" y="16369"/>
                  </a:lnTo>
                  <a:lnTo>
                    <a:pt x="3947" y="16369"/>
                  </a:lnTo>
                  <a:lnTo>
                    <a:pt x="3947" y="15373"/>
                  </a:lnTo>
                  <a:cubicBezTo>
                    <a:pt x="3947" y="14295"/>
                    <a:pt x="3074" y="13425"/>
                    <a:pt x="1999" y="13422"/>
                  </a:cubicBezTo>
                  <a:lnTo>
                    <a:pt x="1133" y="13422"/>
                  </a:lnTo>
                  <a:lnTo>
                    <a:pt x="1133" y="7377"/>
                  </a:lnTo>
                  <a:lnTo>
                    <a:pt x="1999" y="7377"/>
                  </a:lnTo>
                  <a:cubicBezTo>
                    <a:pt x="3074" y="7377"/>
                    <a:pt x="3947" y="6505"/>
                    <a:pt x="3947" y="5430"/>
                  </a:cubicBezTo>
                  <a:lnTo>
                    <a:pt x="3947" y="4430"/>
                  </a:lnTo>
                  <a:close/>
                  <a:moveTo>
                    <a:pt x="1999" y="14557"/>
                  </a:moveTo>
                  <a:cubicBezTo>
                    <a:pt x="2449" y="14557"/>
                    <a:pt x="2815" y="14923"/>
                    <a:pt x="2815" y="15376"/>
                  </a:cubicBezTo>
                  <a:lnTo>
                    <a:pt x="2815" y="16372"/>
                  </a:lnTo>
                  <a:lnTo>
                    <a:pt x="1133" y="16372"/>
                  </a:lnTo>
                  <a:lnTo>
                    <a:pt x="1133" y="14557"/>
                  </a:lnTo>
                  <a:close/>
                  <a:moveTo>
                    <a:pt x="17873" y="14557"/>
                  </a:moveTo>
                  <a:lnTo>
                    <a:pt x="17873" y="16372"/>
                  </a:lnTo>
                  <a:lnTo>
                    <a:pt x="16191" y="16372"/>
                  </a:lnTo>
                  <a:lnTo>
                    <a:pt x="16191" y="15376"/>
                  </a:lnTo>
                  <a:cubicBezTo>
                    <a:pt x="16191" y="14923"/>
                    <a:pt x="16556" y="14557"/>
                    <a:pt x="17006" y="14557"/>
                  </a:cubicBezTo>
                  <a:close/>
                  <a:moveTo>
                    <a:pt x="7606" y="1"/>
                  </a:moveTo>
                  <a:cubicBezTo>
                    <a:pt x="6577" y="1"/>
                    <a:pt x="5743" y="837"/>
                    <a:pt x="5743" y="1867"/>
                  </a:cubicBezTo>
                  <a:lnTo>
                    <a:pt x="5743" y="3301"/>
                  </a:lnTo>
                  <a:lnTo>
                    <a:pt x="1133" y="3301"/>
                  </a:lnTo>
                  <a:cubicBezTo>
                    <a:pt x="508" y="3301"/>
                    <a:pt x="0" y="3808"/>
                    <a:pt x="0" y="4433"/>
                  </a:cubicBezTo>
                  <a:lnTo>
                    <a:pt x="0" y="16372"/>
                  </a:lnTo>
                  <a:cubicBezTo>
                    <a:pt x="0" y="16997"/>
                    <a:pt x="508" y="17504"/>
                    <a:pt x="1133" y="17504"/>
                  </a:cubicBezTo>
                  <a:lnTo>
                    <a:pt x="17873" y="17504"/>
                  </a:lnTo>
                  <a:cubicBezTo>
                    <a:pt x="18498" y="17504"/>
                    <a:pt x="19005" y="16997"/>
                    <a:pt x="19005" y="16372"/>
                  </a:cubicBezTo>
                  <a:lnTo>
                    <a:pt x="19005" y="4430"/>
                  </a:lnTo>
                  <a:cubicBezTo>
                    <a:pt x="19005" y="3805"/>
                    <a:pt x="18498" y="3298"/>
                    <a:pt x="17873" y="3298"/>
                  </a:cubicBezTo>
                  <a:lnTo>
                    <a:pt x="13265" y="3298"/>
                  </a:lnTo>
                  <a:lnTo>
                    <a:pt x="13265" y="1864"/>
                  </a:lnTo>
                  <a:cubicBezTo>
                    <a:pt x="13262" y="834"/>
                    <a:pt x="12428" y="1"/>
                    <a:pt x="11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95000" y="2810525"/>
              <a:ext cx="237800" cy="164300"/>
            </a:xfrm>
            <a:custGeom>
              <a:rect b="b" l="l" r="r" t="t"/>
              <a:pathLst>
                <a:path extrusionOk="0" h="6572" w="9512">
                  <a:moveTo>
                    <a:pt x="8379" y="1133"/>
                  </a:moveTo>
                  <a:lnTo>
                    <a:pt x="8379" y="5439"/>
                  </a:lnTo>
                  <a:lnTo>
                    <a:pt x="1132" y="5439"/>
                  </a:lnTo>
                  <a:lnTo>
                    <a:pt x="1132" y="1133"/>
                  </a:lnTo>
                  <a:close/>
                  <a:moveTo>
                    <a:pt x="568" y="1"/>
                  </a:moveTo>
                  <a:cubicBezTo>
                    <a:pt x="254" y="1"/>
                    <a:pt x="0" y="255"/>
                    <a:pt x="0" y="566"/>
                  </a:cubicBezTo>
                  <a:lnTo>
                    <a:pt x="0" y="6007"/>
                  </a:lnTo>
                  <a:cubicBezTo>
                    <a:pt x="0" y="6318"/>
                    <a:pt x="254" y="6571"/>
                    <a:pt x="568" y="6571"/>
                  </a:cubicBezTo>
                  <a:lnTo>
                    <a:pt x="8947" y="6571"/>
                  </a:lnTo>
                  <a:cubicBezTo>
                    <a:pt x="9258" y="6571"/>
                    <a:pt x="9511" y="6318"/>
                    <a:pt x="9511" y="6007"/>
                  </a:cubicBezTo>
                  <a:lnTo>
                    <a:pt x="9511" y="566"/>
                  </a:lnTo>
                  <a:cubicBezTo>
                    <a:pt x="9511" y="255"/>
                    <a:pt x="9258" y="1"/>
                    <a:pt x="8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871900" y="2856725"/>
              <a:ext cx="91525" cy="28350"/>
            </a:xfrm>
            <a:custGeom>
              <a:rect b="b" l="l" r="r" t="t"/>
              <a:pathLst>
                <a:path extrusionOk="0" h="1134" w="3661">
                  <a:moveTo>
                    <a:pt x="565" y="1"/>
                  </a:moveTo>
                  <a:cubicBezTo>
                    <a:pt x="254" y="1"/>
                    <a:pt x="1" y="254"/>
                    <a:pt x="1" y="565"/>
                  </a:cubicBezTo>
                  <a:cubicBezTo>
                    <a:pt x="1" y="879"/>
                    <a:pt x="254" y="1133"/>
                    <a:pt x="565" y="1133"/>
                  </a:cubicBezTo>
                  <a:lnTo>
                    <a:pt x="3096" y="1133"/>
                  </a:lnTo>
                  <a:cubicBezTo>
                    <a:pt x="3407" y="1133"/>
                    <a:pt x="3660" y="879"/>
                    <a:pt x="3660" y="565"/>
                  </a:cubicBezTo>
                  <a:cubicBezTo>
                    <a:pt x="3660" y="254"/>
                    <a:pt x="3407" y="1"/>
                    <a:pt x="3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845500" y="2900300"/>
              <a:ext cx="144350" cy="28325"/>
            </a:xfrm>
            <a:custGeom>
              <a:rect b="b" l="l" r="r" t="t"/>
              <a:pathLst>
                <a:path extrusionOk="0" h="1133" w="5774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2"/>
                    <a:pt x="565" y="1132"/>
                  </a:cubicBezTo>
                  <a:lnTo>
                    <a:pt x="5209" y="1132"/>
                  </a:lnTo>
                  <a:cubicBezTo>
                    <a:pt x="5520" y="1132"/>
                    <a:pt x="5773" y="879"/>
                    <a:pt x="5773" y="568"/>
                  </a:cubicBezTo>
                  <a:cubicBezTo>
                    <a:pt x="5773" y="254"/>
                    <a:pt x="5520" y="0"/>
                    <a:pt x="5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8255077" y="2401677"/>
            <a:ext cx="239183" cy="340186"/>
            <a:chOff x="3342275" y="2615925"/>
            <a:chExt cx="339700" cy="483150"/>
          </a:xfrm>
        </p:grpSpPr>
        <p:sp>
          <p:nvSpPr>
            <p:cNvPr id="109" name="Google Shape;109;p15"/>
            <p:cNvSpPr/>
            <p:nvPr/>
          </p:nvSpPr>
          <p:spPr>
            <a:xfrm>
              <a:off x="3342275" y="2615925"/>
              <a:ext cx="339700" cy="483150"/>
            </a:xfrm>
            <a:custGeom>
              <a:rect b="b" l="l" r="r" t="t"/>
              <a:pathLst>
                <a:path extrusionOk="0" h="19326" w="13588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461600" y="3030200"/>
              <a:ext cx="101025" cy="28325"/>
            </a:xfrm>
            <a:custGeom>
              <a:rect b="b" l="l" r="r" t="t"/>
              <a:pathLst>
                <a:path extrusionOk="0" h="1133" w="4041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8231586" y="895152"/>
            <a:ext cx="312955" cy="340168"/>
            <a:chOff x="2100300" y="3804850"/>
            <a:chExt cx="444475" cy="483125"/>
          </a:xfrm>
        </p:grpSpPr>
        <p:sp>
          <p:nvSpPr>
            <p:cNvPr id="112" name="Google Shape;112;p15"/>
            <p:cNvSpPr/>
            <p:nvPr/>
          </p:nvSpPr>
          <p:spPr>
            <a:xfrm>
              <a:off x="2100300" y="3804850"/>
              <a:ext cx="444475" cy="483125"/>
            </a:xfrm>
            <a:custGeom>
              <a:rect b="b" l="l" r="r" t="t"/>
              <a:pathLst>
                <a:path extrusionOk="0" h="19325" w="17779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280775" y="4003900"/>
              <a:ext cx="88275" cy="85025"/>
            </a:xfrm>
            <a:custGeom>
              <a:rect b="b" l="l" r="r" t="t"/>
              <a:pathLst>
                <a:path extrusionOk="0" h="3401" w="3531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8208914" y="3921614"/>
            <a:ext cx="344903" cy="340151"/>
            <a:chOff x="2079300" y="4399325"/>
            <a:chExt cx="489850" cy="483100"/>
          </a:xfrm>
        </p:grpSpPr>
        <p:sp>
          <p:nvSpPr>
            <p:cNvPr id="115" name="Google Shape;115;p15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6" name="Google Shape;816;p24"/>
          <p:cNvGraphicFramePr/>
          <p:nvPr/>
        </p:nvGraphicFramePr>
        <p:xfrm>
          <a:off x="890475" y="128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{C9CC64C3-C82E-40F2-98C9-93356DC84785}</a:tableStyleId>
              </a:tblPr>
              <a:tblGrid>
                <a:gridCol w="1953125"/>
                <a:gridCol w="1806350"/>
                <a:gridCol w="1806300"/>
                <a:gridCol w="1806400"/>
              </a:tblGrid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Features</a:t>
                      </a:r>
                      <a:endParaRPr b="1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Option 1</a:t>
                      </a:r>
                      <a:endParaRPr b="1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Option 2</a:t>
                      </a:r>
                      <a:endParaRPr b="1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Option 3</a:t>
                      </a:r>
                      <a:endParaRPr b="1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Mercury is the closest planet to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Venus is the second planet from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Despite being red, Mars is a cold place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7" name="Google Shape;817;p2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r>
              <a:rPr lang="en"/>
              <a:t> Comparison Table</a:t>
            </a:r>
            <a:endParaRPr/>
          </a:p>
        </p:txBody>
      </p:sp>
      <p:grpSp>
        <p:nvGrpSpPr>
          <p:cNvPr id="818" name="Google Shape;818;p24"/>
          <p:cNvGrpSpPr/>
          <p:nvPr/>
        </p:nvGrpSpPr>
        <p:grpSpPr>
          <a:xfrm>
            <a:off x="3535048" y="2250212"/>
            <a:ext cx="423403" cy="315685"/>
            <a:chOff x="3022535" y="5573501"/>
            <a:chExt cx="247677" cy="184687"/>
          </a:xfrm>
        </p:grpSpPr>
        <p:sp>
          <p:nvSpPr>
            <p:cNvPr id="819" name="Google Shape;819;p24"/>
            <p:cNvSpPr/>
            <p:nvPr/>
          </p:nvSpPr>
          <p:spPr>
            <a:xfrm>
              <a:off x="3022535" y="5635279"/>
              <a:ext cx="206145" cy="122908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24"/>
          <p:cNvGrpSpPr/>
          <p:nvPr/>
        </p:nvGrpSpPr>
        <p:grpSpPr>
          <a:xfrm>
            <a:off x="5364309" y="2870859"/>
            <a:ext cx="377583" cy="378805"/>
            <a:chOff x="4209575" y="5522788"/>
            <a:chExt cx="220873" cy="221614"/>
          </a:xfrm>
        </p:grpSpPr>
        <p:sp>
          <p:nvSpPr>
            <p:cNvPr id="822" name="Google Shape;822;p24"/>
            <p:cNvSpPr/>
            <p:nvPr/>
          </p:nvSpPr>
          <p:spPr>
            <a:xfrm>
              <a:off x="4288451" y="5523583"/>
              <a:ext cx="141996" cy="220819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4209575" y="5522788"/>
              <a:ext cx="135682" cy="220311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24"/>
          <p:cNvGrpSpPr/>
          <p:nvPr/>
        </p:nvGrpSpPr>
        <p:grpSpPr>
          <a:xfrm>
            <a:off x="3535048" y="3687984"/>
            <a:ext cx="423403" cy="315680"/>
            <a:chOff x="3022535" y="5573501"/>
            <a:chExt cx="247677" cy="184684"/>
          </a:xfrm>
        </p:grpSpPr>
        <p:sp>
          <p:nvSpPr>
            <p:cNvPr id="825" name="Google Shape;825;p24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24"/>
          <p:cNvGrpSpPr/>
          <p:nvPr/>
        </p:nvGrpSpPr>
        <p:grpSpPr>
          <a:xfrm>
            <a:off x="5364309" y="3656422"/>
            <a:ext cx="377583" cy="378805"/>
            <a:chOff x="4209575" y="5522788"/>
            <a:chExt cx="220873" cy="221614"/>
          </a:xfrm>
        </p:grpSpPr>
        <p:sp>
          <p:nvSpPr>
            <p:cNvPr id="828" name="Google Shape;828;p24"/>
            <p:cNvSpPr/>
            <p:nvPr/>
          </p:nvSpPr>
          <p:spPr>
            <a:xfrm>
              <a:off x="4288451" y="5523583"/>
              <a:ext cx="141996" cy="220819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4209575" y="5522788"/>
              <a:ext cx="135682" cy="220311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24"/>
          <p:cNvGrpSpPr/>
          <p:nvPr/>
        </p:nvGrpSpPr>
        <p:grpSpPr>
          <a:xfrm>
            <a:off x="5341398" y="2250212"/>
            <a:ext cx="423403" cy="315680"/>
            <a:chOff x="3022535" y="5573501"/>
            <a:chExt cx="247677" cy="184684"/>
          </a:xfrm>
        </p:grpSpPr>
        <p:sp>
          <p:nvSpPr>
            <p:cNvPr id="831" name="Google Shape;831;p24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4"/>
          <p:cNvGrpSpPr/>
          <p:nvPr/>
        </p:nvGrpSpPr>
        <p:grpSpPr>
          <a:xfrm>
            <a:off x="7147748" y="2250212"/>
            <a:ext cx="423403" cy="315680"/>
            <a:chOff x="3022535" y="5573501"/>
            <a:chExt cx="247677" cy="184684"/>
          </a:xfrm>
        </p:grpSpPr>
        <p:sp>
          <p:nvSpPr>
            <p:cNvPr id="834" name="Google Shape;834;p24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24"/>
          <p:cNvGrpSpPr/>
          <p:nvPr/>
        </p:nvGrpSpPr>
        <p:grpSpPr>
          <a:xfrm>
            <a:off x="3557959" y="2870859"/>
            <a:ext cx="377583" cy="378805"/>
            <a:chOff x="4209575" y="5522788"/>
            <a:chExt cx="220873" cy="221614"/>
          </a:xfrm>
        </p:grpSpPr>
        <p:sp>
          <p:nvSpPr>
            <p:cNvPr id="837" name="Google Shape;837;p24"/>
            <p:cNvSpPr/>
            <p:nvPr/>
          </p:nvSpPr>
          <p:spPr>
            <a:xfrm>
              <a:off x="4288451" y="5523583"/>
              <a:ext cx="141996" cy="220819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4209575" y="5522788"/>
              <a:ext cx="135682" cy="220311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24"/>
          <p:cNvGrpSpPr/>
          <p:nvPr/>
        </p:nvGrpSpPr>
        <p:grpSpPr>
          <a:xfrm>
            <a:off x="7147748" y="2886649"/>
            <a:ext cx="423403" cy="315680"/>
            <a:chOff x="3022535" y="5573501"/>
            <a:chExt cx="247677" cy="184684"/>
          </a:xfrm>
        </p:grpSpPr>
        <p:sp>
          <p:nvSpPr>
            <p:cNvPr id="840" name="Google Shape;840;p24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24"/>
          <p:cNvGrpSpPr/>
          <p:nvPr/>
        </p:nvGrpSpPr>
        <p:grpSpPr>
          <a:xfrm>
            <a:off x="7147748" y="3687984"/>
            <a:ext cx="423403" cy="315680"/>
            <a:chOff x="3022535" y="5573501"/>
            <a:chExt cx="247677" cy="184684"/>
          </a:xfrm>
        </p:grpSpPr>
        <p:sp>
          <p:nvSpPr>
            <p:cNvPr id="843" name="Google Shape;843;p24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5"/>
          <p:cNvSpPr/>
          <p:nvPr/>
        </p:nvSpPr>
        <p:spPr>
          <a:xfrm>
            <a:off x="752325" y="1319963"/>
            <a:ext cx="3219600" cy="2865000"/>
          </a:xfrm>
          <a:prstGeom prst="roundRect">
            <a:avLst>
              <a:gd fmla="val 5989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5"/>
          <p:cNvSpPr/>
          <p:nvPr/>
        </p:nvSpPr>
        <p:spPr>
          <a:xfrm>
            <a:off x="1172825" y="3243525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5"/>
          <p:cNvSpPr/>
          <p:nvPr/>
        </p:nvSpPr>
        <p:spPr>
          <a:xfrm>
            <a:off x="1172825" y="2475706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5"/>
          <p:cNvSpPr/>
          <p:nvPr/>
        </p:nvSpPr>
        <p:spPr>
          <a:xfrm>
            <a:off x="1172825" y="1707888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5"/>
          <p:cNvSpPr/>
          <p:nvPr/>
        </p:nvSpPr>
        <p:spPr>
          <a:xfrm>
            <a:off x="3602475" y="1109863"/>
            <a:ext cx="731400" cy="72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Comparison Table</a:t>
            </a:r>
            <a:endParaRPr/>
          </a:p>
        </p:txBody>
      </p:sp>
      <p:grpSp>
        <p:nvGrpSpPr>
          <p:cNvPr id="855" name="Google Shape;855;p25"/>
          <p:cNvGrpSpPr/>
          <p:nvPr/>
        </p:nvGrpSpPr>
        <p:grpSpPr>
          <a:xfrm>
            <a:off x="3756473" y="1315922"/>
            <a:ext cx="423403" cy="315680"/>
            <a:chOff x="3022535" y="5573501"/>
            <a:chExt cx="247677" cy="184684"/>
          </a:xfrm>
        </p:grpSpPr>
        <p:sp>
          <p:nvSpPr>
            <p:cNvPr id="856" name="Google Shape;856;p25"/>
            <p:cNvSpPr/>
            <p:nvPr/>
          </p:nvSpPr>
          <p:spPr>
            <a:xfrm>
              <a:off x="3022535" y="5635279"/>
              <a:ext cx="206139" cy="122905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3084056" y="5573501"/>
              <a:ext cx="186156" cy="118689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25"/>
          <p:cNvSpPr txBox="1"/>
          <p:nvPr/>
        </p:nvSpPr>
        <p:spPr>
          <a:xfrm>
            <a:off x="1861513" y="17563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9" name="Google Shape;859;p25"/>
          <p:cNvSpPr txBox="1"/>
          <p:nvPr/>
        </p:nvSpPr>
        <p:spPr>
          <a:xfrm>
            <a:off x="1861513" y="2524156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0" name="Google Shape;860;p25"/>
          <p:cNvSpPr txBox="1"/>
          <p:nvPr/>
        </p:nvSpPr>
        <p:spPr>
          <a:xfrm>
            <a:off x="1861513" y="32919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the biggest planet in our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1" name="Google Shape;861;p25"/>
          <p:cNvSpPr/>
          <p:nvPr/>
        </p:nvSpPr>
        <p:spPr>
          <a:xfrm>
            <a:off x="4810925" y="1319963"/>
            <a:ext cx="3219600" cy="2865000"/>
          </a:xfrm>
          <a:prstGeom prst="roundRect">
            <a:avLst>
              <a:gd fmla="val 5989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5"/>
          <p:cNvSpPr/>
          <p:nvPr/>
        </p:nvSpPr>
        <p:spPr>
          <a:xfrm>
            <a:off x="5231425" y="3243525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5"/>
          <p:cNvSpPr/>
          <p:nvPr/>
        </p:nvSpPr>
        <p:spPr>
          <a:xfrm>
            <a:off x="5231425" y="2475706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5"/>
          <p:cNvSpPr/>
          <p:nvPr/>
        </p:nvSpPr>
        <p:spPr>
          <a:xfrm>
            <a:off x="5231425" y="1707888"/>
            <a:ext cx="556200" cy="55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5"/>
          <p:cNvSpPr/>
          <p:nvPr/>
        </p:nvSpPr>
        <p:spPr>
          <a:xfrm>
            <a:off x="7661075" y="1109863"/>
            <a:ext cx="731400" cy="72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340000" dist="3810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5"/>
          <p:cNvSpPr txBox="1"/>
          <p:nvPr/>
        </p:nvSpPr>
        <p:spPr>
          <a:xfrm>
            <a:off x="5920113" y="17563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7" name="Google Shape;867;p25"/>
          <p:cNvSpPr txBox="1"/>
          <p:nvPr/>
        </p:nvSpPr>
        <p:spPr>
          <a:xfrm>
            <a:off x="5920113" y="2524156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8" name="Google Shape;868;p25"/>
          <p:cNvSpPr txBox="1"/>
          <p:nvPr/>
        </p:nvSpPr>
        <p:spPr>
          <a:xfrm>
            <a:off x="5920113" y="32919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69" name="Google Shape;869;p25"/>
          <p:cNvGrpSpPr/>
          <p:nvPr/>
        </p:nvGrpSpPr>
        <p:grpSpPr>
          <a:xfrm>
            <a:off x="7837984" y="1284359"/>
            <a:ext cx="377583" cy="378805"/>
            <a:chOff x="4209575" y="5522788"/>
            <a:chExt cx="220873" cy="221614"/>
          </a:xfrm>
        </p:grpSpPr>
        <p:sp>
          <p:nvSpPr>
            <p:cNvPr id="870" name="Google Shape;870;p25"/>
            <p:cNvSpPr/>
            <p:nvPr/>
          </p:nvSpPr>
          <p:spPr>
            <a:xfrm>
              <a:off x="4288451" y="5523583"/>
              <a:ext cx="141996" cy="220819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209575" y="5522788"/>
              <a:ext cx="135682" cy="220311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25"/>
          <p:cNvGrpSpPr/>
          <p:nvPr/>
        </p:nvGrpSpPr>
        <p:grpSpPr>
          <a:xfrm>
            <a:off x="1265593" y="1833621"/>
            <a:ext cx="359213" cy="327807"/>
            <a:chOff x="1958520" y="2302574"/>
            <a:chExt cx="359213" cy="327807"/>
          </a:xfrm>
        </p:grpSpPr>
        <p:sp>
          <p:nvSpPr>
            <p:cNvPr id="873" name="Google Shape;873;p25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25"/>
          <p:cNvGrpSpPr/>
          <p:nvPr/>
        </p:nvGrpSpPr>
        <p:grpSpPr>
          <a:xfrm>
            <a:off x="5405001" y="1817727"/>
            <a:ext cx="207582" cy="359594"/>
            <a:chOff x="2656082" y="2287427"/>
            <a:chExt cx="207582" cy="359594"/>
          </a:xfrm>
        </p:grpSpPr>
        <p:sp>
          <p:nvSpPr>
            <p:cNvPr id="877" name="Google Shape;877;p25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25"/>
          <p:cNvGrpSpPr/>
          <p:nvPr/>
        </p:nvGrpSpPr>
        <p:grpSpPr>
          <a:xfrm>
            <a:off x="1267673" y="2628446"/>
            <a:ext cx="355053" cy="248038"/>
            <a:chOff x="6849393" y="3733994"/>
            <a:chExt cx="355053" cy="248038"/>
          </a:xfrm>
        </p:grpSpPr>
        <p:sp>
          <p:nvSpPr>
            <p:cNvPr id="882" name="Google Shape;882;p25"/>
            <p:cNvSpPr/>
            <p:nvPr/>
          </p:nvSpPr>
          <p:spPr>
            <a:xfrm>
              <a:off x="6849393" y="3733994"/>
              <a:ext cx="355053" cy="248038"/>
            </a:xfrm>
            <a:custGeom>
              <a:rect b="b" l="l" r="r" t="t"/>
              <a:pathLst>
                <a:path extrusionOk="0" h="7811" w="11181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7080411" y="3758192"/>
              <a:ext cx="100219" cy="129687"/>
            </a:xfrm>
            <a:custGeom>
              <a:rect b="b" l="l" r="r" t="t"/>
              <a:pathLst>
                <a:path extrusionOk="0" h="4084" w="3156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6873209" y="3757811"/>
              <a:ext cx="100219" cy="130068"/>
            </a:xfrm>
            <a:custGeom>
              <a:rect b="b" l="l" r="r" t="t"/>
              <a:pathLst>
                <a:path extrusionOk="0" h="4096" w="3156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6962060" y="3758192"/>
              <a:ext cx="129338" cy="129338"/>
            </a:xfrm>
            <a:custGeom>
              <a:rect b="b" l="l" r="r" t="t"/>
              <a:pathLst>
                <a:path extrusionOk="0" h="4073" w="4073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6997244" y="3781627"/>
              <a:ext cx="59382" cy="82436"/>
            </a:xfrm>
            <a:custGeom>
              <a:rect b="b" l="l" r="r" t="t"/>
              <a:pathLst>
                <a:path extrusionOk="0" h="2596" w="187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25"/>
          <p:cNvGrpSpPr/>
          <p:nvPr/>
        </p:nvGrpSpPr>
        <p:grpSpPr>
          <a:xfrm>
            <a:off x="5322756" y="2574843"/>
            <a:ext cx="372073" cy="355243"/>
            <a:chOff x="7390435" y="3680868"/>
            <a:chExt cx="372073" cy="355243"/>
          </a:xfrm>
        </p:grpSpPr>
        <p:sp>
          <p:nvSpPr>
            <p:cNvPr id="888" name="Google Shape;888;p25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25"/>
          <p:cNvGrpSpPr/>
          <p:nvPr/>
        </p:nvGrpSpPr>
        <p:grpSpPr>
          <a:xfrm>
            <a:off x="1263703" y="3375268"/>
            <a:ext cx="362991" cy="290018"/>
            <a:chOff x="3049653" y="2321468"/>
            <a:chExt cx="362991" cy="290018"/>
          </a:xfrm>
        </p:grpSpPr>
        <p:sp>
          <p:nvSpPr>
            <p:cNvPr id="895" name="Google Shape;895;p25"/>
            <p:cNvSpPr/>
            <p:nvPr/>
          </p:nvSpPr>
          <p:spPr>
            <a:xfrm>
              <a:off x="3280290" y="2429690"/>
              <a:ext cx="29913" cy="73957"/>
            </a:xfrm>
            <a:custGeom>
              <a:rect b="b" l="l" r="r" t="t"/>
              <a:pathLst>
                <a:path extrusionOk="0" h="2329" w="942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3317729" y="2392250"/>
              <a:ext cx="49570" cy="148836"/>
            </a:xfrm>
            <a:custGeom>
              <a:rect b="b" l="l" r="r" t="t"/>
              <a:pathLst>
                <a:path extrusionOk="0" h="4687" w="1561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3354406" y="2355954"/>
              <a:ext cx="58239" cy="222317"/>
            </a:xfrm>
            <a:custGeom>
              <a:rect b="b" l="l" r="r" t="t"/>
              <a:pathLst>
                <a:path extrusionOk="0" h="7001" w="1834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3049653" y="2321468"/>
              <a:ext cx="210250" cy="290018"/>
            </a:xfrm>
            <a:custGeom>
              <a:rect b="b" l="l" r="r" t="t"/>
              <a:pathLst>
                <a:path extrusionOk="0" h="9133" w="6621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25"/>
          <p:cNvGrpSpPr/>
          <p:nvPr/>
        </p:nvGrpSpPr>
        <p:grpSpPr>
          <a:xfrm>
            <a:off x="5340348" y="3342475"/>
            <a:ext cx="336889" cy="355592"/>
            <a:chOff x="3620576" y="2745525"/>
            <a:chExt cx="336889" cy="355592"/>
          </a:xfrm>
        </p:grpSpPr>
        <p:sp>
          <p:nvSpPr>
            <p:cNvPr id="900" name="Google Shape;900;p25"/>
            <p:cNvSpPr/>
            <p:nvPr/>
          </p:nvSpPr>
          <p:spPr>
            <a:xfrm>
              <a:off x="3620576" y="2745525"/>
              <a:ext cx="336889" cy="355592"/>
            </a:xfrm>
            <a:custGeom>
              <a:rect b="b" l="l" r="r" t="t"/>
              <a:pathLst>
                <a:path extrusionOk="0" h="11198" w="10609">
                  <a:moveTo>
                    <a:pt x="9856" y="0"/>
                  </a:moveTo>
                  <a:cubicBezTo>
                    <a:pt x="9825" y="0"/>
                    <a:pt x="9794" y="2"/>
                    <a:pt x="9763" y="5"/>
                  </a:cubicBezTo>
                  <a:lnTo>
                    <a:pt x="3310" y="1148"/>
                  </a:lnTo>
                  <a:cubicBezTo>
                    <a:pt x="2965" y="1208"/>
                    <a:pt x="2691" y="1505"/>
                    <a:pt x="2691" y="1863"/>
                  </a:cubicBezTo>
                  <a:lnTo>
                    <a:pt x="2691" y="7161"/>
                  </a:lnTo>
                  <a:cubicBezTo>
                    <a:pt x="2512" y="7101"/>
                    <a:pt x="2324" y="7075"/>
                    <a:pt x="2134" y="7075"/>
                  </a:cubicBezTo>
                  <a:cubicBezTo>
                    <a:pt x="2098" y="7075"/>
                    <a:pt x="2061" y="7076"/>
                    <a:pt x="2024" y="7078"/>
                  </a:cubicBezTo>
                  <a:cubicBezTo>
                    <a:pt x="1489" y="7089"/>
                    <a:pt x="1000" y="7304"/>
                    <a:pt x="608" y="7685"/>
                  </a:cubicBezTo>
                  <a:cubicBezTo>
                    <a:pt x="238" y="8078"/>
                    <a:pt x="12" y="8566"/>
                    <a:pt x="12" y="9102"/>
                  </a:cubicBezTo>
                  <a:cubicBezTo>
                    <a:pt x="0" y="9661"/>
                    <a:pt x="227" y="10185"/>
                    <a:pt x="608" y="10590"/>
                  </a:cubicBezTo>
                  <a:cubicBezTo>
                    <a:pt x="1000" y="10971"/>
                    <a:pt x="1524" y="11197"/>
                    <a:pt x="2072" y="11197"/>
                  </a:cubicBezTo>
                  <a:lnTo>
                    <a:pt x="2096" y="11197"/>
                  </a:lnTo>
                  <a:cubicBezTo>
                    <a:pt x="3215" y="11185"/>
                    <a:pt x="4120" y="10245"/>
                    <a:pt x="4120" y="9114"/>
                  </a:cubicBezTo>
                  <a:lnTo>
                    <a:pt x="4120" y="4934"/>
                  </a:lnTo>
                  <a:cubicBezTo>
                    <a:pt x="4120" y="4827"/>
                    <a:pt x="4037" y="4744"/>
                    <a:pt x="3929" y="4744"/>
                  </a:cubicBezTo>
                  <a:cubicBezTo>
                    <a:pt x="3822" y="4744"/>
                    <a:pt x="3739" y="4827"/>
                    <a:pt x="3739" y="4934"/>
                  </a:cubicBezTo>
                  <a:lnTo>
                    <a:pt x="3739" y="9114"/>
                  </a:lnTo>
                  <a:cubicBezTo>
                    <a:pt x="3739" y="10042"/>
                    <a:pt x="3013" y="10780"/>
                    <a:pt x="2096" y="10792"/>
                  </a:cubicBezTo>
                  <a:lnTo>
                    <a:pt x="2072" y="10792"/>
                  </a:lnTo>
                  <a:cubicBezTo>
                    <a:pt x="1620" y="10792"/>
                    <a:pt x="1203" y="10614"/>
                    <a:pt x="893" y="10304"/>
                  </a:cubicBezTo>
                  <a:cubicBezTo>
                    <a:pt x="572" y="9983"/>
                    <a:pt x="405" y="9566"/>
                    <a:pt x="405" y="9102"/>
                  </a:cubicBezTo>
                  <a:cubicBezTo>
                    <a:pt x="417" y="8221"/>
                    <a:pt x="1143" y="7494"/>
                    <a:pt x="2024" y="7482"/>
                  </a:cubicBezTo>
                  <a:cubicBezTo>
                    <a:pt x="2298" y="7482"/>
                    <a:pt x="2560" y="7518"/>
                    <a:pt x="2798" y="7637"/>
                  </a:cubicBezTo>
                  <a:cubicBezTo>
                    <a:pt x="2826" y="7654"/>
                    <a:pt x="2856" y="7663"/>
                    <a:pt x="2886" y="7663"/>
                  </a:cubicBezTo>
                  <a:cubicBezTo>
                    <a:pt x="2922" y="7663"/>
                    <a:pt x="2957" y="7651"/>
                    <a:pt x="2989" y="7625"/>
                  </a:cubicBezTo>
                  <a:cubicBezTo>
                    <a:pt x="3048" y="7601"/>
                    <a:pt x="3084" y="7518"/>
                    <a:pt x="3084" y="7459"/>
                  </a:cubicBezTo>
                  <a:lnTo>
                    <a:pt x="3084" y="1863"/>
                  </a:lnTo>
                  <a:cubicBezTo>
                    <a:pt x="3084" y="1708"/>
                    <a:pt x="3203" y="1565"/>
                    <a:pt x="3346" y="1541"/>
                  </a:cubicBezTo>
                  <a:lnTo>
                    <a:pt x="9811" y="398"/>
                  </a:lnTo>
                  <a:cubicBezTo>
                    <a:pt x="9834" y="393"/>
                    <a:pt x="9856" y="391"/>
                    <a:pt x="9877" y="391"/>
                  </a:cubicBezTo>
                  <a:cubicBezTo>
                    <a:pt x="9953" y="391"/>
                    <a:pt x="10017" y="423"/>
                    <a:pt x="10073" y="470"/>
                  </a:cubicBezTo>
                  <a:cubicBezTo>
                    <a:pt x="10156" y="529"/>
                    <a:pt x="10192" y="612"/>
                    <a:pt x="10192" y="720"/>
                  </a:cubicBezTo>
                  <a:lnTo>
                    <a:pt x="10192" y="2910"/>
                  </a:lnTo>
                  <a:cubicBezTo>
                    <a:pt x="10192" y="3018"/>
                    <a:pt x="10287" y="3101"/>
                    <a:pt x="10394" y="3101"/>
                  </a:cubicBezTo>
                  <a:cubicBezTo>
                    <a:pt x="10490" y="3101"/>
                    <a:pt x="10585" y="3018"/>
                    <a:pt x="10585" y="2910"/>
                  </a:cubicBezTo>
                  <a:lnTo>
                    <a:pt x="10585" y="720"/>
                  </a:lnTo>
                  <a:cubicBezTo>
                    <a:pt x="10609" y="529"/>
                    <a:pt x="10525" y="315"/>
                    <a:pt x="10359" y="172"/>
                  </a:cubicBezTo>
                  <a:cubicBezTo>
                    <a:pt x="10216" y="60"/>
                    <a:pt x="10039" y="0"/>
                    <a:pt x="9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3738896" y="2800747"/>
              <a:ext cx="218570" cy="258771"/>
            </a:xfrm>
            <a:custGeom>
              <a:rect b="b" l="l" r="r" t="t"/>
              <a:pathLst>
                <a:path extrusionOk="0" h="8149" w="6883">
                  <a:moveTo>
                    <a:pt x="5651" y="0"/>
                  </a:moveTo>
                  <a:cubicBezTo>
                    <a:pt x="5637" y="0"/>
                    <a:pt x="5623" y="2"/>
                    <a:pt x="5609" y="5"/>
                  </a:cubicBezTo>
                  <a:lnTo>
                    <a:pt x="156" y="981"/>
                  </a:lnTo>
                  <a:cubicBezTo>
                    <a:pt x="72" y="993"/>
                    <a:pt x="1" y="1076"/>
                    <a:pt x="1" y="1171"/>
                  </a:cubicBezTo>
                  <a:lnTo>
                    <a:pt x="1" y="2267"/>
                  </a:lnTo>
                  <a:cubicBezTo>
                    <a:pt x="1" y="2374"/>
                    <a:pt x="84" y="2469"/>
                    <a:pt x="191" y="2469"/>
                  </a:cubicBezTo>
                  <a:cubicBezTo>
                    <a:pt x="287" y="2469"/>
                    <a:pt x="382" y="2374"/>
                    <a:pt x="382" y="2267"/>
                  </a:cubicBezTo>
                  <a:lnTo>
                    <a:pt x="382" y="1338"/>
                  </a:lnTo>
                  <a:lnTo>
                    <a:pt x="5430" y="445"/>
                  </a:lnTo>
                  <a:lnTo>
                    <a:pt x="5430" y="4112"/>
                  </a:lnTo>
                  <a:cubicBezTo>
                    <a:pt x="5241" y="4052"/>
                    <a:pt x="5051" y="4026"/>
                    <a:pt x="4862" y="4026"/>
                  </a:cubicBezTo>
                  <a:cubicBezTo>
                    <a:pt x="4825" y="4026"/>
                    <a:pt x="4788" y="4027"/>
                    <a:pt x="4752" y="4029"/>
                  </a:cubicBezTo>
                  <a:cubicBezTo>
                    <a:pt x="4216" y="4041"/>
                    <a:pt x="3728" y="4243"/>
                    <a:pt x="3347" y="4636"/>
                  </a:cubicBezTo>
                  <a:cubicBezTo>
                    <a:pt x="2966" y="5029"/>
                    <a:pt x="2751" y="5517"/>
                    <a:pt x="2751" y="6053"/>
                  </a:cubicBezTo>
                  <a:cubicBezTo>
                    <a:pt x="2727" y="6613"/>
                    <a:pt x="2954" y="7136"/>
                    <a:pt x="3347" y="7541"/>
                  </a:cubicBezTo>
                  <a:cubicBezTo>
                    <a:pt x="3728" y="7922"/>
                    <a:pt x="4251" y="8148"/>
                    <a:pt x="4799" y="8148"/>
                  </a:cubicBezTo>
                  <a:lnTo>
                    <a:pt x="4835" y="8148"/>
                  </a:lnTo>
                  <a:cubicBezTo>
                    <a:pt x="5942" y="8137"/>
                    <a:pt x="6859" y="7196"/>
                    <a:pt x="6859" y="6065"/>
                  </a:cubicBezTo>
                  <a:lnTo>
                    <a:pt x="6859" y="2148"/>
                  </a:lnTo>
                  <a:cubicBezTo>
                    <a:pt x="6883" y="2017"/>
                    <a:pt x="6799" y="1933"/>
                    <a:pt x="6692" y="1933"/>
                  </a:cubicBezTo>
                  <a:cubicBezTo>
                    <a:pt x="6585" y="1933"/>
                    <a:pt x="6502" y="2017"/>
                    <a:pt x="6502" y="2124"/>
                  </a:cubicBezTo>
                  <a:lnTo>
                    <a:pt x="6502" y="6041"/>
                  </a:lnTo>
                  <a:cubicBezTo>
                    <a:pt x="6502" y="6958"/>
                    <a:pt x="5775" y="7708"/>
                    <a:pt x="4859" y="7720"/>
                  </a:cubicBezTo>
                  <a:lnTo>
                    <a:pt x="4835" y="7720"/>
                  </a:lnTo>
                  <a:cubicBezTo>
                    <a:pt x="4382" y="7720"/>
                    <a:pt x="3966" y="7541"/>
                    <a:pt x="3656" y="7232"/>
                  </a:cubicBezTo>
                  <a:cubicBezTo>
                    <a:pt x="3335" y="6898"/>
                    <a:pt x="3168" y="6482"/>
                    <a:pt x="3168" y="6017"/>
                  </a:cubicBezTo>
                  <a:cubicBezTo>
                    <a:pt x="3180" y="5148"/>
                    <a:pt x="3906" y="4410"/>
                    <a:pt x="4787" y="4398"/>
                  </a:cubicBezTo>
                  <a:cubicBezTo>
                    <a:pt x="5061" y="4398"/>
                    <a:pt x="5323" y="4446"/>
                    <a:pt x="5561" y="4565"/>
                  </a:cubicBezTo>
                  <a:cubicBezTo>
                    <a:pt x="5588" y="4575"/>
                    <a:pt x="5617" y="4581"/>
                    <a:pt x="5646" y="4581"/>
                  </a:cubicBezTo>
                  <a:cubicBezTo>
                    <a:pt x="5683" y="4581"/>
                    <a:pt x="5719" y="4572"/>
                    <a:pt x="5752" y="4553"/>
                  </a:cubicBezTo>
                  <a:cubicBezTo>
                    <a:pt x="5811" y="4517"/>
                    <a:pt x="5847" y="4446"/>
                    <a:pt x="5847" y="4386"/>
                  </a:cubicBezTo>
                  <a:lnTo>
                    <a:pt x="5847" y="207"/>
                  </a:lnTo>
                  <a:cubicBezTo>
                    <a:pt x="5847" y="147"/>
                    <a:pt x="5811" y="88"/>
                    <a:pt x="5775" y="52"/>
                  </a:cubicBezTo>
                  <a:cubicBezTo>
                    <a:pt x="5739" y="16"/>
                    <a:pt x="5696" y="0"/>
                    <a:pt x="5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6"/>
          <p:cNvSpPr/>
          <p:nvPr/>
        </p:nvSpPr>
        <p:spPr>
          <a:xfrm>
            <a:off x="4654438" y="1717738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6"/>
          <p:cNvSpPr/>
          <p:nvPr/>
        </p:nvSpPr>
        <p:spPr>
          <a:xfrm>
            <a:off x="1544463" y="1717738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6"/>
          <p:cNvSpPr/>
          <p:nvPr/>
        </p:nvSpPr>
        <p:spPr>
          <a:xfrm>
            <a:off x="4654438" y="2192200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6"/>
          <p:cNvSpPr/>
          <p:nvPr/>
        </p:nvSpPr>
        <p:spPr>
          <a:xfrm>
            <a:off x="1544463" y="2192200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6"/>
          <p:cNvSpPr/>
          <p:nvPr/>
        </p:nvSpPr>
        <p:spPr>
          <a:xfrm>
            <a:off x="4654438" y="2662738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6"/>
          <p:cNvSpPr/>
          <p:nvPr/>
        </p:nvSpPr>
        <p:spPr>
          <a:xfrm>
            <a:off x="1544463" y="2662738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6"/>
          <p:cNvSpPr/>
          <p:nvPr/>
        </p:nvSpPr>
        <p:spPr>
          <a:xfrm>
            <a:off x="4654438" y="3148863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6"/>
          <p:cNvSpPr/>
          <p:nvPr/>
        </p:nvSpPr>
        <p:spPr>
          <a:xfrm>
            <a:off x="1544463" y="3148863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6"/>
          <p:cNvSpPr/>
          <p:nvPr/>
        </p:nvSpPr>
        <p:spPr>
          <a:xfrm>
            <a:off x="4654438" y="3638913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6"/>
          <p:cNvSpPr/>
          <p:nvPr/>
        </p:nvSpPr>
        <p:spPr>
          <a:xfrm>
            <a:off x="1544463" y="3638913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6"/>
          <p:cNvSpPr/>
          <p:nvPr/>
        </p:nvSpPr>
        <p:spPr>
          <a:xfrm>
            <a:off x="4654438" y="1237925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6"/>
          <p:cNvSpPr/>
          <p:nvPr/>
        </p:nvSpPr>
        <p:spPr>
          <a:xfrm>
            <a:off x="1544463" y="1237925"/>
            <a:ext cx="2945100" cy="3249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6"/>
          <p:cNvSpPr/>
          <p:nvPr/>
        </p:nvSpPr>
        <p:spPr>
          <a:xfrm>
            <a:off x="4654525" y="1237925"/>
            <a:ext cx="2945100" cy="32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6"/>
          <p:cNvSpPr/>
          <p:nvPr/>
        </p:nvSpPr>
        <p:spPr>
          <a:xfrm>
            <a:off x="1544550" y="1237925"/>
            <a:ext cx="2945100" cy="32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6"/>
          <p:cNvSpPr txBox="1"/>
          <p:nvPr/>
        </p:nvSpPr>
        <p:spPr>
          <a:xfrm>
            <a:off x="2320700" y="1287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1" name="Google Shape;921;p26"/>
          <p:cNvSpPr txBox="1"/>
          <p:nvPr/>
        </p:nvSpPr>
        <p:spPr>
          <a:xfrm>
            <a:off x="5654650" y="1287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2" name="Google Shape;922;p26"/>
          <p:cNvSpPr/>
          <p:nvPr/>
        </p:nvSpPr>
        <p:spPr>
          <a:xfrm>
            <a:off x="4654525" y="1714175"/>
            <a:ext cx="914400" cy="324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6"/>
          <p:cNvSpPr/>
          <p:nvPr/>
        </p:nvSpPr>
        <p:spPr>
          <a:xfrm>
            <a:off x="2042650" y="1714175"/>
            <a:ext cx="2447100" cy="324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6"/>
          <p:cNvSpPr txBox="1"/>
          <p:nvPr/>
        </p:nvSpPr>
        <p:spPr>
          <a:xfrm>
            <a:off x="2320700" y="17640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5" name="Google Shape;925;p26"/>
          <p:cNvSpPr txBox="1"/>
          <p:nvPr/>
        </p:nvSpPr>
        <p:spPr>
          <a:xfrm>
            <a:off x="5654650" y="17640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6" name="Google Shape;926;p26"/>
          <p:cNvSpPr/>
          <p:nvPr/>
        </p:nvSpPr>
        <p:spPr>
          <a:xfrm>
            <a:off x="4654525" y="2190425"/>
            <a:ext cx="2945100" cy="324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6"/>
          <p:cNvSpPr/>
          <p:nvPr/>
        </p:nvSpPr>
        <p:spPr>
          <a:xfrm>
            <a:off x="2297725" y="2190425"/>
            <a:ext cx="2192100" cy="324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6"/>
          <p:cNvSpPr txBox="1"/>
          <p:nvPr/>
        </p:nvSpPr>
        <p:spPr>
          <a:xfrm>
            <a:off x="2320700" y="22402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7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9" name="Google Shape;929;p26"/>
          <p:cNvSpPr txBox="1"/>
          <p:nvPr/>
        </p:nvSpPr>
        <p:spPr>
          <a:xfrm>
            <a:off x="5654650" y="22402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0" name="Google Shape;930;p26"/>
          <p:cNvSpPr/>
          <p:nvPr/>
        </p:nvSpPr>
        <p:spPr>
          <a:xfrm>
            <a:off x="4654525" y="2666675"/>
            <a:ext cx="680400" cy="324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26"/>
          <p:cNvSpPr/>
          <p:nvPr/>
        </p:nvSpPr>
        <p:spPr>
          <a:xfrm>
            <a:off x="3318075" y="2666675"/>
            <a:ext cx="1171500" cy="324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6"/>
          <p:cNvSpPr txBox="1"/>
          <p:nvPr/>
        </p:nvSpPr>
        <p:spPr>
          <a:xfrm>
            <a:off x="2320700" y="2716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3" name="Google Shape;933;p26"/>
          <p:cNvSpPr txBox="1"/>
          <p:nvPr/>
        </p:nvSpPr>
        <p:spPr>
          <a:xfrm>
            <a:off x="5654650" y="2716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4" name="Google Shape;934;p26"/>
          <p:cNvSpPr/>
          <p:nvPr/>
        </p:nvSpPr>
        <p:spPr>
          <a:xfrm>
            <a:off x="4654525" y="3142925"/>
            <a:ext cx="2691300" cy="324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6"/>
          <p:cNvSpPr/>
          <p:nvPr/>
        </p:nvSpPr>
        <p:spPr>
          <a:xfrm>
            <a:off x="1544550" y="3142925"/>
            <a:ext cx="2945100" cy="324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6"/>
          <p:cNvSpPr txBox="1"/>
          <p:nvPr/>
        </p:nvSpPr>
        <p:spPr>
          <a:xfrm>
            <a:off x="2320700" y="3192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7" name="Google Shape;937;p26"/>
          <p:cNvSpPr txBox="1"/>
          <p:nvPr/>
        </p:nvSpPr>
        <p:spPr>
          <a:xfrm>
            <a:off x="5654650" y="3192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9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8" name="Google Shape;938;p26"/>
          <p:cNvSpPr/>
          <p:nvPr/>
        </p:nvSpPr>
        <p:spPr>
          <a:xfrm>
            <a:off x="4654525" y="3638925"/>
            <a:ext cx="1929900" cy="324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6"/>
          <p:cNvSpPr/>
          <p:nvPr/>
        </p:nvSpPr>
        <p:spPr>
          <a:xfrm>
            <a:off x="1990950" y="3638925"/>
            <a:ext cx="2498700" cy="324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6"/>
          <p:cNvSpPr txBox="1"/>
          <p:nvPr/>
        </p:nvSpPr>
        <p:spPr>
          <a:xfrm>
            <a:off x="2320700" y="3688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1" name="Google Shape;941;p26"/>
          <p:cNvSpPr txBox="1"/>
          <p:nvPr/>
        </p:nvSpPr>
        <p:spPr>
          <a:xfrm>
            <a:off x="5654650" y="3688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2" name="Google Shape;942;p26"/>
          <p:cNvSpPr/>
          <p:nvPr/>
        </p:nvSpPr>
        <p:spPr>
          <a:xfrm>
            <a:off x="4361925" y="1000200"/>
            <a:ext cx="429300" cy="314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Two-Sided Comparison</a:t>
            </a:r>
            <a:endParaRPr/>
          </a:p>
        </p:txBody>
      </p:sp>
      <p:sp>
        <p:nvSpPr>
          <p:cNvPr id="944" name="Google Shape;944;p26"/>
          <p:cNvSpPr txBox="1"/>
          <p:nvPr/>
        </p:nvSpPr>
        <p:spPr>
          <a:xfrm>
            <a:off x="4295538" y="124505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5" name="Google Shape;945;p26"/>
          <p:cNvSpPr txBox="1"/>
          <p:nvPr/>
        </p:nvSpPr>
        <p:spPr>
          <a:xfrm>
            <a:off x="4295538" y="172130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6" name="Google Shape;946;p26"/>
          <p:cNvSpPr txBox="1"/>
          <p:nvPr/>
        </p:nvSpPr>
        <p:spPr>
          <a:xfrm>
            <a:off x="4295538" y="219755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7" name="Google Shape;947;p26"/>
          <p:cNvSpPr txBox="1"/>
          <p:nvPr/>
        </p:nvSpPr>
        <p:spPr>
          <a:xfrm>
            <a:off x="4295538" y="267380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8" name="Google Shape;948;p26"/>
          <p:cNvSpPr txBox="1"/>
          <p:nvPr/>
        </p:nvSpPr>
        <p:spPr>
          <a:xfrm>
            <a:off x="4295538" y="315005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26"/>
          <p:cNvSpPr txBox="1"/>
          <p:nvPr/>
        </p:nvSpPr>
        <p:spPr>
          <a:xfrm>
            <a:off x="4295538" y="364605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26"/>
          <p:cNvSpPr/>
          <p:nvPr/>
        </p:nvSpPr>
        <p:spPr>
          <a:xfrm>
            <a:off x="457200" y="4529525"/>
            <a:ext cx="202500" cy="20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6"/>
          <p:cNvSpPr txBox="1"/>
          <p:nvPr/>
        </p:nvSpPr>
        <p:spPr>
          <a:xfrm>
            <a:off x="6597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2" name="Google Shape;952;p26"/>
          <p:cNvSpPr/>
          <p:nvPr/>
        </p:nvSpPr>
        <p:spPr>
          <a:xfrm>
            <a:off x="1866600" y="4529525"/>
            <a:ext cx="202500" cy="20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6"/>
          <p:cNvSpPr txBox="1"/>
          <p:nvPr/>
        </p:nvSpPr>
        <p:spPr>
          <a:xfrm>
            <a:off x="20691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4" name="Google Shape;954;p26"/>
          <p:cNvSpPr/>
          <p:nvPr/>
        </p:nvSpPr>
        <p:spPr>
          <a:xfrm>
            <a:off x="3276000" y="4529525"/>
            <a:ext cx="202500" cy="20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6"/>
          <p:cNvSpPr txBox="1"/>
          <p:nvPr/>
        </p:nvSpPr>
        <p:spPr>
          <a:xfrm>
            <a:off x="34785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6" name="Google Shape;956;p26"/>
          <p:cNvSpPr/>
          <p:nvPr/>
        </p:nvSpPr>
        <p:spPr>
          <a:xfrm>
            <a:off x="4685400" y="4529525"/>
            <a:ext cx="202500" cy="20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6"/>
          <p:cNvSpPr txBox="1"/>
          <p:nvPr/>
        </p:nvSpPr>
        <p:spPr>
          <a:xfrm>
            <a:off x="48879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8" name="Google Shape;958;p26"/>
          <p:cNvSpPr/>
          <p:nvPr/>
        </p:nvSpPr>
        <p:spPr>
          <a:xfrm>
            <a:off x="6094800" y="4529525"/>
            <a:ext cx="202500" cy="20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6"/>
          <p:cNvSpPr txBox="1"/>
          <p:nvPr/>
        </p:nvSpPr>
        <p:spPr>
          <a:xfrm>
            <a:off x="62973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0" name="Google Shape;960;p26"/>
          <p:cNvSpPr/>
          <p:nvPr/>
        </p:nvSpPr>
        <p:spPr>
          <a:xfrm>
            <a:off x="7504200" y="4529525"/>
            <a:ext cx="202500" cy="202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6"/>
          <p:cNvSpPr txBox="1"/>
          <p:nvPr/>
        </p:nvSpPr>
        <p:spPr>
          <a:xfrm>
            <a:off x="770670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7"/>
          <p:cNvSpPr/>
          <p:nvPr/>
        </p:nvSpPr>
        <p:spPr>
          <a:xfrm>
            <a:off x="6676800" y="3611872"/>
            <a:ext cx="896100" cy="89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7"/>
          <p:cNvSpPr/>
          <p:nvPr/>
        </p:nvSpPr>
        <p:spPr>
          <a:xfrm>
            <a:off x="1571400" y="1432447"/>
            <a:ext cx="896100" cy="89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969" name="Google Shape;969;p27"/>
          <p:cNvSpPr txBox="1"/>
          <p:nvPr/>
        </p:nvSpPr>
        <p:spPr>
          <a:xfrm>
            <a:off x="1174500" y="3976100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0" name="Google Shape;970;p27"/>
          <p:cNvSpPr txBox="1"/>
          <p:nvPr/>
        </p:nvSpPr>
        <p:spPr>
          <a:xfrm>
            <a:off x="6279900" y="1336600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75%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1" name="Google Shape;971;p27"/>
          <p:cNvSpPr/>
          <p:nvPr/>
        </p:nvSpPr>
        <p:spPr>
          <a:xfrm>
            <a:off x="3368712" y="1703813"/>
            <a:ext cx="2407500" cy="24075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7"/>
          <p:cNvSpPr/>
          <p:nvPr/>
        </p:nvSpPr>
        <p:spPr>
          <a:xfrm>
            <a:off x="3368712" y="1703813"/>
            <a:ext cx="2407500" cy="2407500"/>
          </a:xfrm>
          <a:prstGeom prst="arc">
            <a:avLst>
              <a:gd fmla="val 10793360" name="adj1"/>
              <a:gd fmla="val 5385913" name="adj2"/>
            </a:avLst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7"/>
          <p:cNvSpPr txBox="1"/>
          <p:nvPr/>
        </p:nvSpPr>
        <p:spPr>
          <a:xfrm>
            <a:off x="3727050" y="28563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4" name="Google Shape;974;p27"/>
          <p:cNvSpPr txBox="1"/>
          <p:nvPr/>
        </p:nvSpPr>
        <p:spPr>
          <a:xfrm>
            <a:off x="3983100" y="25000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5" name="Google Shape;975;p27"/>
          <p:cNvSpPr/>
          <p:nvPr/>
        </p:nvSpPr>
        <p:spPr>
          <a:xfrm rot="10800000">
            <a:off x="457500" y="3407000"/>
            <a:ext cx="31239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7"/>
          <p:cNvSpPr/>
          <p:nvPr/>
        </p:nvSpPr>
        <p:spPr>
          <a:xfrm>
            <a:off x="5562900" y="2159500"/>
            <a:ext cx="31239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7"/>
          <p:cNvSpPr txBox="1"/>
          <p:nvPr/>
        </p:nvSpPr>
        <p:spPr>
          <a:xfrm>
            <a:off x="1430550" y="25591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8" name="Google Shape;978;p27"/>
          <p:cNvSpPr txBox="1"/>
          <p:nvPr/>
        </p:nvSpPr>
        <p:spPr>
          <a:xfrm>
            <a:off x="6535950" y="31630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9" name="Google Shape;979;p27"/>
          <p:cNvSpPr/>
          <p:nvPr/>
        </p:nvSpPr>
        <p:spPr>
          <a:xfrm>
            <a:off x="6995452" y="3863173"/>
            <a:ext cx="258808" cy="393512"/>
          </a:xfrm>
          <a:custGeom>
            <a:rect b="b" l="l" r="r" t="t"/>
            <a:pathLst>
              <a:path extrusionOk="0" h="12697" w="835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7"/>
          <p:cNvSpPr/>
          <p:nvPr/>
        </p:nvSpPr>
        <p:spPr>
          <a:xfrm>
            <a:off x="1821200" y="1683500"/>
            <a:ext cx="396488" cy="394008"/>
          </a:xfrm>
          <a:custGeom>
            <a:rect b="b" l="l" r="r" t="t"/>
            <a:pathLst>
              <a:path extrusionOk="0" h="12713" w="12792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8"/>
          <p:cNvSpPr/>
          <p:nvPr/>
        </p:nvSpPr>
        <p:spPr>
          <a:xfrm>
            <a:off x="3983100" y="1830450"/>
            <a:ext cx="1177800" cy="117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8"/>
          <p:cNvSpPr/>
          <p:nvPr/>
        </p:nvSpPr>
        <p:spPr>
          <a:xfrm>
            <a:off x="882312" y="1215588"/>
            <a:ext cx="2407500" cy="24075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8"/>
          <p:cNvSpPr/>
          <p:nvPr/>
        </p:nvSpPr>
        <p:spPr>
          <a:xfrm>
            <a:off x="882312" y="1215588"/>
            <a:ext cx="2407500" cy="2407500"/>
          </a:xfrm>
          <a:prstGeom prst="arc">
            <a:avLst>
              <a:gd fmla="val 10793360" name="adj1"/>
              <a:gd fmla="val 5385913" name="adj2"/>
            </a:avLst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989" name="Google Shape;989;p28"/>
          <p:cNvSpPr txBox="1"/>
          <p:nvPr/>
        </p:nvSpPr>
        <p:spPr>
          <a:xfrm>
            <a:off x="1241112" y="2122200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7</a:t>
            </a: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5%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0" name="Google Shape;990;p28"/>
          <p:cNvSpPr txBox="1"/>
          <p:nvPr/>
        </p:nvSpPr>
        <p:spPr>
          <a:xfrm>
            <a:off x="1241112" y="4275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1" name="Google Shape;991;p28"/>
          <p:cNvSpPr txBox="1"/>
          <p:nvPr/>
        </p:nvSpPr>
        <p:spPr>
          <a:xfrm>
            <a:off x="1497162" y="39190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2" name="Google Shape;992;p28"/>
          <p:cNvSpPr/>
          <p:nvPr/>
        </p:nvSpPr>
        <p:spPr>
          <a:xfrm>
            <a:off x="5822112" y="1215588"/>
            <a:ext cx="2407500" cy="24075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1143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8"/>
          <p:cNvSpPr/>
          <p:nvPr/>
        </p:nvSpPr>
        <p:spPr>
          <a:xfrm>
            <a:off x="5822112" y="1215588"/>
            <a:ext cx="2407500" cy="2407500"/>
          </a:xfrm>
          <a:prstGeom prst="arc">
            <a:avLst>
              <a:gd fmla="val 16264837" name="adj1"/>
              <a:gd fmla="val 5385913" name="adj2"/>
            </a:avLst>
          </a:prstGeom>
          <a:noFill/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8"/>
          <p:cNvSpPr txBox="1"/>
          <p:nvPr/>
        </p:nvSpPr>
        <p:spPr>
          <a:xfrm>
            <a:off x="6180912" y="2122200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50</a:t>
            </a: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5" name="Google Shape;995;p28"/>
          <p:cNvSpPr txBox="1"/>
          <p:nvPr/>
        </p:nvSpPr>
        <p:spPr>
          <a:xfrm>
            <a:off x="3727050" y="2122200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6" name="Google Shape;996;p28"/>
          <p:cNvSpPr txBox="1"/>
          <p:nvPr/>
        </p:nvSpPr>
        <p:spPr>
          <a:xfrm>
            <a:off x="6180912" y="4275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7" name="Google Shape;997;p28"/>
          <p:cNvSpPr txBox="1"/>
          <p:nvPr/>
        </p:nvSpPr>
        <p:spPr>
          <a:xfrm>
            <a:off x="6436962" y="39190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1003" name="Google Shape;1003;p29"/>
          <p:cNvSpPr txBox="1"/>
          <p:nvPr/>
        </p:nvSpPr>
        <p:spPr>
          <a:xfrm>
            <a:off x="1964700" y="21589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04" name="Google Shape;1004;p29"/>
          <p:cNvGrpSpPr/>
          <p:nvPr/>
        </p:nvGrpSpPr>
        <p:grpSpPr>
          <a:xfrm>
            <a:off x="997054" y="892973"/>
            <a:ext cx="739041" cy="3838949"/>
            <a:chOff x="6057386" y="2827805"/>
            <a:chExt cx="302032" cy="1568967"/>
          </a:xfrm>
        </p:grpSpPr>
        <p:grpSp>
          <p:nvGrpSpPr>
            <p:cNvPr id="1005" name="Google Shape;1005;p29"/>
            <p:cNvGrpSpPr/>
            <p:nvPr/>
          </p:nvGrpSpPr>
          <p:grpSpPr>
            <a:xfrm>
              <a:off x="6057386" y="2827805"/>
              <a:ext cx="302032" cy="1568967"/>
              <a:chOff x="6057386" y="2827805"/>
              <a:chExt cx="302032" cy="1568967"/>
            </a:xfrm>
          </p:grpSpPr>
          <p:sp>
            <p:nvSpPr>
              <p:cNvPr id="1006" name="Google Shape;1006;p29"/>
              <p:cNvSpPr/>
              <p:nvPr/>
            </p:nvSpPr>
            <p:spPr>
              <a:xfrm>
                <a:off x="6057386" y="2827805"/>
                <a:ext cx="302032" cy="1568967"/>
              </a:xfrm>
              <a:custGeom>
                <a:rect b="b" l="l" r="r" t="t"/>
                <a:pathLst>
                  <a:path extrusionOk="0" h="62082" w="11951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869" y="61095"/>
                      <a:pt x="4807" y="62081"/>
                      <a:pt x="5978" y="62081"/>
                    </a:cubicBezTo>
                    <a:cubicBezTo>
                      <a:pt x="7150" y="62081"/>
                      <a:pt x="8081" y="61095"/>
                      <a:pt x="8016" y="59923"/>
                    </a:cubicBezTo>
                    <a:lnTo>
                      <a:pt x="8016" y="48470"/>
                    </a:lnTo>
                    <a:cubicBezTo>
                      <a:pt x="8016" y="46159"/>
                      <a:pt x="8447" y="43865"/>
                      <a:pt x="9291" y="41713"/>
                    </a:cubicBezTo>
                    <a:lnTo>
                      <a:pt x="10681" y="38171"/>
                    </a:lnTo>
                    <a:cubicBezTo>
                      <a:pt x="11520" y="36019"/>
                      <a:pt x="11950" y="33730"/>
                      <a:pt x="11950" y="31420"/>
                    </a:cubicBezTo>
                    <a:lnTo>
                      <a:pt x="11950" y="3717"/>
                    </a:lnTo>
                    <a:cubicBezTo>
                      <a:pt x="11950" y="1663"/>
                      <a:pt x="10288" y="1"/>
                      <a:pt x="823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9"/>
              <p:cNvSpPr/>
              <p:nvPr/>
            </p:nvSpPr>
            <p:spPr>
              <a:xfrm>
                <a:off x="6057386" y="2827805"/>
                <a:ext cx="151104" cy="1566061"/>
              </a:xfrm>
              <a:custGeom>
                <a:rect b="b" l="l" r="r" t="t"/>
                <a:pathLst>
                  <a:path extrusionOk="0" h="61967" w="5979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940" y="61051"/>
                      <a:pt x="4850" y="61967"/>
                      <a:pt x="5978" y="61967"/>
                    </a:cubicBezTo>
                    <a:lnTo>
                      <a:pt x="597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9"/>
              <p:cNvSpPr/>
              <p:nvPr/>
            </p:nvSpPr>
            <p:spPr>
              <a:xfrm>
                <a:off x="6097873" y="296442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9"/>
              <p:cNvSpPr/>
              <p:nvPr/>
            </p:nvSpPr>
            <p:spPr>
              <a:xfrm>
                <a:off x="6097873" y="309427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8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9"/>
              <p:cNvSpPr/>
              <p:nvPr/>
            </p:nvSpPr>
            <p:spPr>
              <a:xfrm>
                <a:off x="6097873" y="3224002"/>
                <a:ext cx="66416" cy="11170"/>
              </a:xfrm>
              <a:custGeom>
                <a:rect b="b" l="l" r="r" t="t"/>
                <a:pathLst>
                  <a:path extrusionOk="0" h="442" w="2628">
                    <a:moveTo>
                      <a:pt x="224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24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9"/>
              <p:cNvSpPr/>
              <p:nvPr/>
            </p:nvSpPr>
            <p:spPr>
              <a:xfrm>
                <a:off x="6097873" y="3353852"/>
                <a:ext cx="66416" cy="11196"/>
              </a:xfrm>
              <a:custGeom>
                <a:rect b="b" l="l" r="r" t="t"/>
                <a:pathLst>
                  <a:path extrusionOk="0" h="443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9"/>
              <p:cNvSpPr/>
              <p:nvPr/>
            </p:nvSpPr>
            <p:spPr>
              <a:xfrm>
                <a:off x="6097873" y="348372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9"/>
              <p:cNvSpPr/>
              <p:nvPr/>
            </p:nvSpPr>
            <p:spPr>
              <a:xfrm>
                <a:off x="6097873" y="361357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9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9"/>
              <p:cNvSpPr/>
              <p:nvPr/>
            </p:nvSpPr>
            <p:spPr>
              <a:xfrm>
                <a:off x="6097873" y="3743453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9"/>
              <p:cNvSpPr/>
              <p:nvPr/>
            </p:nvSpPr>
            <p:spPr>
              <a:xfrm>
                <a:off x="6254461" y="296442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9"/>
              <p:cNvSpPr/>
              <p:nvPr/>
            </p:nvSpPr>
            <p:spPr>
              <a:xfrm>
                <a:off x="6254461" y="309427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8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8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9"/>
              <p:cNvSpPr/>
              <p:nvPr/>
            </p:nvSpPr>
            <p:spPr>
              <a:xfrm>
                <a:off x="6254461" y="3224002"/>
                <a:ext cx="66264" cy="11170"/>
              </a:xfrm>
              <a:custGeom>
                <a:rect b="b" l="l" r="r" t="t"/>
                <a:pathLst>
                  <a:path extrusionOk="0" h="442" w="2622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24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9"/>
              <p:cNvSpPr/>
              <p:nvPr/>
            </p:nvSpPr>
            <p:spPr>
              <a:xfrm>
                <a:off x="6254461" y="3353852"/>
                <a:ext cx="66264" cy="11196"/>
              </a:xfrm>
              <a:custGeom>
                <a:rect b="b" l="l" r="r" t="t"/>
                <a:pathLst>
                  <a:path extrusionOk="0" h="443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9"/>
              <p:cNvSpPr/>
              <p:nvPr/>
            </p:nvSpPr>
            <p:spPr>
              <a:xfrm>
                <a:off x="6254461" y="348372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>
                <a:off x="6254461" y="361357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9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9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9"/>
              <p:cNvSpPr/>
              <p:nvPr/>
            </p:nvSpPr>
            <p:spPr>
              <a:xfrm>
                <a:off x="6254461" y="3743453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9"/>
              <p:cNvSpPr/>
              <p:nvPr/>
            </p:nvSpPr>
            <p:spPr>
              <a:xfrm>
                <a:off x="6131055" y="3027913"/>
                <a:ext cx="33233" cy="11170"/>
              </a:xfrm>
              <a:custGeom>
                <a:rect b="b" l="l" r="r" t="t"/>
                <a:pathLst>
                  <a:path extrusionOk="0" h="442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9"/>
              <p:cNvSpPr/>
              <p:nvPr/>
            </p:nvSpPr>
            <p:spPr>
              <a:xfrm>
                <a:off x="6131055" y="3158875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9"/>
              <p:cNvSpPr/>
              <p:nvPr/>
            </p:nvSpPr>
            <p:spPr>
              <a:xfrm>
                <a:off x="6131055" y="3289837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9"/>
              <p:cNvSpPr/>
              <p:nvPr/>
            </p:nvSpPr>
            <p:spPr>
              <a:xfrm>
                <a:off x="6131055" y="3420799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9"/>
              <p:cNvSpPr/>
              <p:nvPr/>
            </p:nvSpPr>
            <p:spPr>
              <a:xfrm>
                <a:off x="6131055" y="3551610"/>
                <a:ext cx="33233" cy="11196"/>
              </a:xfrm>
              <a:custGeom>
                <a:rect b="b" l="l" r="r" t="t"/>
                <a:pathLst>
                  <a:path extrusionOk="0" h="443" w="1315">
                    <a:moveTo>
                      <a:pt x="219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24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9"/>
              <p:cNvSpPr/>
              <p:nvPr/>
            </p:nvSpPr>
            <p:spPr>
              <a:xfrm>
                <a:off x="6131055" y="3682572"/>
                <a:ext cx="33233" cy="11196"/>
              </a:xfrm>
              <a:custGeom>
                <a:rect b="b" l="l" r="r" t="t"/>
                <a:pathLst>
                  <a:path extrusionOk="0" h="443" w="1315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9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6254461" y="3027913"/>
                <a:ext cx="33208" cy="11170"/>
              </a:xfrm>
              <a:custGeom>
                <a:rect b="b" l="l" r="r" t="t"/>
                <a:pathLst>
                  <a:path extrusionOk="0" h="442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6254461" y="3158875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9"/>
              <p:cNvSpPr/>
              <p:nvPr/>
            </p:nvSpPr>
            <p:spPr>
              <a:xfrm>
                <a:off x="6254461" y="3289837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9"/>
              <p:cNvSpPr/>
              <p:nvPr/>
            </p:nvSpPr>
            <p:spPr>
              <a:xfrm>
                <a:off x="6254461" y="3420799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9"/>
              <p:cNvSpPr/>
              <p:nvPr/>
            </p:nvSpPr>
            <p:spPr>
              <a:xfrm>
                <a:off x="6254461" y="3551610"/>
                <a:ext cx="33208" cy="11196"/>
              </a:xfrm>
              <a:custGeom>
                <a:rect b="b" l="l" r="r" t="t"/>
                <a:pathLst>
                  <a:path extrusionOk="0" h="443" w="1314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24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9"/>
              <p:cNvSpPr/>
              <p:nvPr/>
            </p:nvSpPr>
            <p:spPr>
              <a:xfrm>
                <a:off x="6254461" y="3682572"/>
                <a:ext cx="33208" cy="11196"/>
              </a:xfrm>
              <a:custGeom>
                <a:rect b="b" l="l" r="r" t="t"/>
                <a:pathLst>
                  <a:path extrusionOk="0" h="443" w="1314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9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9"/>
              <p:cNvSpPr/>
              <p:nvPr/>
            </p:nvSpPr>
            <p:spPr>
              <a:xfrm>
                <a:off x="6197446" y="2923108"/>
                <a:ext cx="22063" cy="1387587"/>
              </a:xfrm>
              <a:custGeom>
                <a:rect b="b" l="l" r="r" t="t"/>
                <a:pathLst>
                  <a:path extrusionOk="0" h="54905" w="873">
                    <a:moveTo>
                      <a:pt x="436" y="1"/>
                    </a:moveTo>
                    <a:cubicBezTo>
                      <a:pt x="191" y="1"/>
                      <a:pt x="0" y="197"/>
                      <a:pt x="0" y="442"/>
                    </a:cubicBezTo>
                    <a:lnTo>
                      <a:pt x="0" y="54463"/>
                    </a:lnTo>
                    <a:cubicBezTo>
                      <a:pt x="0" y="54708"/>
                      <a:pt x="191" y="54904"/>
                      <a:pt x="436" y="54904"/>
                    </a:cubicBezTo>
                    <a:cubicBezTo>
                      <a:pt x="676" y="54904"/>
                      <a:pt x="872" y="54708"/>
                      <a:pt x="872" y="54463"/>
                    </a:cubicBezTo>
                    <a:lnTo>
                      <a:pt x="872" y="442"/>
                    </a:lnTo>
                    <a:cubicBezTo>
                      <a:pt x="872" y="197"/>
                      <a:pt x="676" y="1"/>
                      <a:pt x="436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5" name="Google Shape;1035;p29"/>
            <p:cNvSpPr/>
            <p:nvPr/>
          </p:nvSpPr>
          <p:spPr>
            <a:xfrm>
              <a:off x="6197446" y="3448751"/>
              <a:ext cx="22063" cy="861792"/>
            </a:xfrm>
            <a:custGeom>
              <a:rect b="b" l="l" r="r" t="t"/>
              <a:pathLst>
                <a:path extrusionOk="0" h="34100" w="873">
                  <a:moveTo>
                    <a:pt x="436" y="0"/>
                  </a:moveTo>
                  <a:cubicBezTo>
                    <a:pt x="191" y="0"/>
                    <a:pt x="0" y="196"/>
                    <a:pt x="0" y="436"/>
                  </a:cubicBezTo>
                  <a:lnTo>
                    <a:pt x="0" y="33664"/>
                  </a:lnTo>
                  <a:cubicBezTo>
                    <a:pt x="0" y="33909"/>
                    <a:pt x="191" y="34100"/>
                    <a:pt x="436" y="34100"/>
                  </a:cubicBezTo>
                  <a:cubicBezTo>
                    <a:pt x="676" y="34100"/>
                    <a:pt x="872" y="33909"/>
                    <a:pt x="872" y="33664"/>
                  </a:cubicBezTo>
                  <a:lnTo>
                    <a:pt x="872" y="436"/>
                  </a:lnTo>
                  <a:cubicBezTo>
                    <a:pt x="872" y="196"/>
                    <a:pt x="676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6155165" y="4281201"/>
              <a:ext cx="106473" cy="115571"/>
            </a:xfrm>
            <a:custGeom>
              <a:rect b="b" l="l" r="r" t="t"/>
              <a:pathLst>
                <a:path extrusionOk="0" h="4573" w="4213">
                  <a:moveTo>
                    <a:pt x="66" y="0"/>
                  </a:moveTo>
                  <a:lnTo>
                    <a:pt x="66" y="2414"/>
                  </a:lnTo>
                  <a:cubicBezTo>
                    <a:pt x="0" y="3586"/>
                    <a:pt x="938" y="4572"/>
                    <a:pt x="2109" y="4572"/>
                  </a:cubicBezTo>
                  <a:cubicBezTo>
                    <a:pt x="3281" y="4572"/>
                    <a:pt x="4212" y="3586"/>
                    <a:pt x="4147" y="2414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29"/>
          <p:cNvGrpSpPr/>
          <p:nvPr/>
        </p:nvGrpSpPr>
        <p:grpSpPr>
          <a:xfrm>
            <a:off x="7335163" y="892973"/>
            <a:ext cx="739041" cy="3838949"/>
            <a:chOff x="6057386" y="2827805"/>
            <a:chExt cx="302032" cy="1568967"/>
          </a:xfrm>
        </p:grpSpPr>
        <p:grpSp>
          <p:nvGrpSpPr>
            <p:cNvPr id="1038" name="Google Shape;1038;p29"/>
            <p:cNvGrpSpPr/>
            <p:nvPr/>
          </p:nvGrpSpPr>
          <p:grpSpPr>
            <a:xfrm>
              <a:off x="6057386" y="2827805"/>
              <a:ext cx="302032" cy="1568967"/>
              <a:chOff x="6057386" y="2827805"/>
              <a:chExt cx="302032" cy="1568967"/>
            </a:xfrm>
          </p:grpSpPr>
          <p:sp>
            <p:nvSpPr>
              <p:cNvPr id="1039" name="Google Shape;1039;p29"/>
              <p:cNvSpPr/>
              <p:nvPr/>
            </p:nvSpPr>
            <p:spPr>
              <a:xfrm>
                <a:off x="6057386" y="2827805"/>
                <a:ext cx="302032" cy="1568967"/>
              </a:xfrm>
              <a:custGeom>
                <a:rect b="b" l="l" r="r" t="t"/>
                <a:pathLst>
                  <a:path extrusionOk="0" h="62082" w="11951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869" y="61095"/>
                      <a:pt x="4807" y="62081"/>
                      <a:pt x="5978" y="62081"/>
                    </a:cubicBezTo>
                    <a:cubicBezTo>
                      <a:pt x="7150" y="62081"/>
                      <a:pt x="8081" y="61095"/>
                      <a:pt x="8016" y="59923"/>
                    </a:cubicBezTo>
                    <a:lnTo>
                      <a:pt x="8016" y="48470"/>
                    </a:lnTo>
                    <a:cubicBezTo>
                      <a:pt x="8016" y="46159"/>
                      <a:pt x="8447" y="43865"/>
                      <a:pt x="9291" y="41713"/>
                    </a:cubicBezTo>
                    <a:lnTo>
                      <a:pt x="10681" y="38171"/>
                    </a:lnTo>
                    <a:cubicBezTo>
                      <a:pt x="11520" y="36019"/>
                      <a:pt x="11950" y="33730"/>
                      <a:pt x="11950" y="31420"/>
                    </a:cubicBezTo>
                    <a:lnTo>
                      <a:pt x="11950" y="3717"/>
                    </a:lnTo>
                    <a:cubicBezTo>
                      <a:pt x="11950" y="1663"/>
                      <a:pt x="10288" y="1"/>
                      <a:pt x="823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9"/>
              <p:cNvSpPr/>
              <p:nvPr/>
            </p:nvSpPr>
            <p:spPr>
              <a:xfrm>
                <a:off x="6057386" y="2827805"/>
                <a:ext cx="151104" cy="1566061"/>
              </a:xfrm>
              <a:custGeom>
                <a:rect b="b" l="l" r="r" t="t"/>
                <a:pathLst>
                  <a:path extrusionOk="0" h="61967" w="5979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940" y="61051"/>
                      <a:pt x="4850" y="61967"/>
                      <a:pt x="5978" y="61967"/>
                    </a:cubicBezTo>
                    <a:lnTo>
                      <a:pt x="597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9"/>
              <p:cNvSpPr/>
              <p:nvPr/>
            </p:nvSpPr>
            <p:spPr>
              <a:xfrm>
                <a:off x="6097873" y="296442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6097873" y="309427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8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6097873" y="3224002"/>
                <a:ext cx="66416" cy="11170"/>
              </a:xfrm>
              <a:custGeom>
                <a:rect b="b" l="l" r="r" t="t"/>
                <a:pathLst>
                  <a:path extrusionOk="0" h="442" w="2628">
                    <a:moveTo>
                      <a:pt x="224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24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6097873" y="3353852"/>
                <a:ext cx="66416" cy="11196"/>
              </a:xfrm>
              <a:custGeom>
                <a:rect b="b" l="l" r="r" t="t"/>
                <a:pathLst>
                  <a:path extrusionOk="0" h="443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6097873" y="348372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9"/>
              <p:cNvSpPr/>
              <p:nvPr/>
            </p:nvSpPr>
            <p:spPr>
              <a:xfrm>
                <a:off x="6097873" y="361357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9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6097873" y="3743453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6254461" y="296442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6254461" y="309427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8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8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6254461" y="3224002"/>
                <a:ext cx="66264" cy="11170"/>
              </a:xfrm>
              <a:custGeom>
                <a:rect b="b" l="l" r="r" t="t"/>
                <a:pathLst>
                  <a:path extrusionOk="0" h="442" w="2622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24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6254461" y="3353852"/>
                <a:ext cx="66264" cy="11196"/>
              </a:xfrm>
              <a:custGeom>
                <a:rect b="b" l="l" r="r" t="t"/>
                <a:pathLst>
                  <a:path extrusionOk="0" h="443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>
                <a:off x="6254461" y="348372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6254461" y="361357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9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9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6254461" y="3743453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6131055" y="3027913"/>
                <a:ext cx="33233" cy="11170"/>
              </a:xfrm>
              <a:custGeom>
                <a:rect b="b" l="l" r="r" t="t"/>
                <a:pathLst>
                  <a:path extrusionOk="0" h="442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6131055" y="3158875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6131055" y="3289837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6131055" y="3420799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>
                <a:off x="6131055" y="3551610"/>
                <a:ext cx="33233" cy="11196"/>
              </a:xfrm>
              <a:custGeom>
                <a:rect b="b" l="l" r="r" t="t"/>
                <a:pathLst>
                  <a:path extrusionOk="0" h="443" w="1315">
                    <a:moveTo>
                      <a:pt x="219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24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9"/>
              <p:cNvSpPr/>
              <p:nvPr/>
            </p:nvSpPr>
            <p:spPr>
              <a:xfrm>
                <a:off x="6131055" y="3682572"/>
                <a:ext cx="33233" cy="11196"/>
              </a:xfrm>
              <a:custGeom>
                <a:rect b="b" l="l" r="r" t="t"/>
                <a:pathLst>
                  <a:path extrusionOk="0" h="443" w="1315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9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9"/>
              <p:cNvSpPr/>
              <p:nvPr/>
            </p:nvSpPr>
            <p:spPr>
              <a:xfrm>
                <a:off x="6254461" y="3027913"/>
                <a:ext cx="33208" cy="11170"/>
              </a:xfrm>
              <a:custGeom>
                <a:rect b="b" l="l" r="r" t="t"/>
                <a:pathLst>
                  <a:path extrusionOk="0" h="442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9"/>
              <p:cNvSpPr/>
              <p:nvPr/>
            </p:nvSpPr>
            <p:spPr>
              <a:xfrm>
                <a:off x="6254461" y="3158875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9"/>
              <p:cNvSpPr/>
              <p:nvPr/>
            </p:nvSpPr>
            <p:spPr>
              <a:xfrm>
                <a:off x="6254461" y="3289837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9"/>
              <p:cNvSpPr/>
              <p:nvPr/>
            </p:nvSpPr>
            <p:spPr>
              <a:xfrm>
                <a:off x="6254461" y="3420799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9"/>
              <p:cNvSpPr/>
              <p:nvPr/>
            </p:nvSpPr>
            <p:spPr>
              <a:xfrm>
                <a:off x="6254461" y="3551610"/>
                <a:ext cx="33208" cy="11196"/>
              </a:xfrm>
              <a:custGeom>
                <a:rect b="b" l="l" r="r" t="t"/>
                <a:pathLst>
                  <a:path extrusionOk="0" h="443" w="1314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24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9"/>
              <p:cNvSpPr/>
              <p:nvPr/>
            </p:nvSpPr>
            <p:spPr>
              <a:xfrm>
                <a:off x="6254461" y="3682572"/>
                <a:ext cx="33208" cy="11196"/>
              </a:xfrm>
              <a:custGeom>
                <a:rect b="b" l="l" r="r" t="t"/>
                <a:pathLst>
                  <a:path extrusionOk="0" h="443" w="1314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9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9"/>
              <p:cNvSpPr/>
              <p:nvPr/>
            </p:nvSpPr>
            <p:spPr>
              <a:xfrm>
                <a:off x="6197446" y="2923108"/>
                <a:ext cx="22063" cy="1387587"/>
              </a:xfrm>
              <a:custGeom>
                <a:rect b="b" l="l" r="r" t="t"/>
                <a:pathLst>
                  <a:path extrusionOk="0" h="54905" w="873">
                    <a:moveTo>
                      <a:pt x="436" y="1"/>
                    </a:moveTo>
                    <a:cubicBezTo>
                      <a:pt x="191" y="1"/>
                      <a:pt x="0" y="197"/>
                      <a:pt x="0" y="442"/>
                    </a:cubicBezTo>
                    <a:lnTo>
                      <a:pt x="0" y="54463"/>
                    </a:lnTo>
                    <a:cubicBezTo>
                      <a:pt x="0" y="54708"/>
                      <a:pt x="191" y="54904"/>
                      <a:pt x="436" y="54904"/>
                    </a:cubicBezTo>
                    <a:cubicBezTo>
                      <a:pt x="676" y="54904"/>
                      <a:pt x="872" y="54708"/>
                      <a:pt x="872" y="54463"/>
                    </a:cubicBezTo>
                    <a:lnTo>
                      <a:pt x="872" y="442"/>
                    </a:lnTo>
                    <a:cubicBezTo>
                      <a:pt x="872" y="197"/>
                      <a:pt x="676" y="1"/>
                      <a:pt x="436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8" name="Google Shape;1068;p29"/>
            <p:cNvSpPr/>
            <p:nvPr/>
          </p:nvSpPr>
          <p:spPr>
            <a:xfrm>
              <a:off x="6197446" y="3027915"/>
              <a:ext cx="22069" cy="1282586"/>
            </a:xfrm>
            <a:custGeom>
              <a:rect b="b" l="l" r="r" t="t"/>
              <a:pathLst>
                <a:path extrusionOk="0" h="34100" w="873">
                  <a:moveTo>
                    <a:pt x="436" y="0"/>
                  </a:moveTo>
                  <a:cubicBezTo>
                    <a:pt x="191" y="0"/>
                    <a:pt x="0" y="196"/>
                    <a:pt x="0" y="436"/>
                  </a:cubicBezTo>
                  <a:lnTo>
                    <a:pt x="0" y="33664"/>
                  </a:lnTo>
                  <a:cubicBezTo>
                    <a:pt x="0" y="33909"/>
                    <a:pt x="191" y="34100"/>
                    <a:pt x="436" y="34100"/>
                  </a:cubicBezTo>
                  <a:cubicBezTo>
                    <a:pt x="676" y="34100"/>
                    <a:pt x="872" y="33909"/>
                    <a:pt x="872" y="33664"/>
                  </a:cubicBezTo>
                  <a:lnTo>
                    <a:pt x="872" y="436"/>
                  </a:lnTo>
                  <a:cubicBezTo>
                    <a:pt x="872" y="196"/>
                    <a:pt x="676" y="0"/>
                    <a:pt x="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6155165" y="4281201"/>
              <a:ext cx="106473" cy="115571"/>
            </a:xfrm>
            <a:custGeom>
              <a:rect b="b" l="l" r="r" t="t"/>
              <a:pathLst>
                <a:path extrusionOk="0" h="4573" w="4213">
                  <a:moveTo>
                    <a:pt x="66" y="0"/>
                  </a:moveTo>
                  <a:lnTo>
                    <a:pt x="66" y="2414"/>
                  </a:lnTo>
                  <a:cubicBezTo>
                    <a:pt x="0" y="3586"/>
                    <a:pt x="938" y="4572"/>
                    <a:pt x="2109" y="4572"/>
                  </a:cubicBezTo>
                  <a:cubicBezTo>
                    <a:pt x="3281" y="4572"/>
                    <a:pt x="4212" y="3586"/>
                    <a:pt x="4147" y="2414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29"/>
          <p:cNvSpPr txBox="1"/>
          <p:nvPr/>
        </p:nvSpPr>
        <p:spPr>
          <a:xfrm>
            <a:off x="5928775" y="31667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1" name="Google Shape;1071;p29"/>
          <p:cNvSpPr txBox="1"/>
          <p:nvPr/>
        </p:nvSpPr>
        <p:spPr>
          <a:xfrm>
            <a:off x="1964700" y="3551263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50</a:t>
            </a: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2" name="Google Shape;1072;p29"/>
          <p:cNvSpPr txBox="1"/>
          <p:nvPr/>
        </p:nvSpPr>
        <p:spPr>
          <a:xfrm>
            <a:off x="5416675" y="1391113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80</a:t>
            </a: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73" name="Google Shape;1073;p29"/>
          <p:cNvGrpSpPr/>
          <p:nvPr/>
        </p:nvGrpSpPr>
        <p:grpSpPr>
          <a:xfrm>
            <a:off x="2079007" y="1460675"/>
            <a:ext cx="371993" cy="454096"/>
            <a:chOff x="-24694925" y="3518700"/>
            <a:chExt cx="242625" cy="296175"/>
          </a:xfrm>
        </p:grpSpPr>
        <p:sp>
          <p:nvSpPr>
            <p:cNvPr id="1074" name="Google Shape;1074;p29"/>
            <p:cNvSpPr/>
            <p:nvPr/>
          </p:nvSpPr>
          <p:spPr>
            <a:xfrm>
              <a:off x="-24694925" y="3572250"/>
              <a:ext cx="104000" cy="112650"/>
            </a:xfrm>
            <a:custGeom>
              <a:rect b="b" l="l" r="r" t="t"/>
              <a:pathLst>
                <a:path extrusionOk="0" h="4506" w="416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-24556300" y="3648650"/>
              <a:ext cx="104000" cy="113450"/>
            </a:xfrm>
            <a:custGeom>
              <a:rect b="b" l="l" r="r" t="t"/>
              <a:pathLst>
                <a:path extrusionOk="0" h="4538" w="416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-24694925" y="3702200"/>
              <a:ext cx="104000" cy="112675"/>
            </a:xfrm>
            <a:custGeom>
              <a:rect b="b" l="l" r="r" t="t"/>
              <a:pathLst>
                <a:path extrusionOk="0" h="4507" w="416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-24556300" y="3518700"/>
              <a:ext cx="104000" cy="113425"/>
            </a:xfrm>
            <a:custGeom>
              <a:rect b="b" l="l" r="r" t="t"/>
              <a:pathLst>
                <a:path extrusionOk="0" h="4537" w="416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29"/>
          <p:cNvGrpSpPr/>
          <p:nvPr/>
        </p:nvGrpSpPr>
        <p:grpSpPr>
          <a:xfrm>
            <a:off x="6538213" y="2557752"/>
            <a:ext cx="454057" cy="371993"/>
            <a:chOff x="-26981375" y="3951875"/>
            <a:chExt cx="296150" cy="242625"/>
          </a:xfrm>
        </p:grpSpPr>
        <p:sp>
          <p:nvSpPr>
            <p:cNvPr id="1079" name="Google Shape;1079;p29"/>
            <p:cNvSpPr/>
            <p:nvPr/>
          </p:nvSpPr>
          <p:spPr>
            <a:xfrm>
              <a:off x="-26978225" y="3951875"/>
              <a:ext cx="173300" cy="155975"/>
            </a:xfrm>
            <a:custGeom>
              <a:rect b="b" l="l" r="r" t="t"/>
              <a:pathLst>
                <a:path extrusionOk="0" h="6239" w="6932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-26981375" y="4124375"/>
              <a:ext cx="174075" cy="70125"/>
            </a:xfrm>
            <a:custGeom>
              <a:rect b="b" l="l" r="r" t="t"/>
              <a:pathLst>
                <a:path extrusionOk="0" h="2805" w="6963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-26790000" y="4002300"/>
              <a:ext cx="104775" cy="192200"/>
            </a:xfrm>
            <a:custGeom>
              <a:rect b="b" l="l" r="r" t="t"/>
              <a:pathLst>
                <a:path extrusionOk="0" h="7688" w="4191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29"/>
          <p:cNvSpPr txBox="1"/>
          <p:nvPr/>
        </p:nvSpPr>
        <p:spPr>
          <a:xfrm>
            <a:off x="3983100" y="2010738"/>
            <a:ext cx="1177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4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83" name="Google Shape;1083;p29"/>
          <p:cNvSpPr txBox="1"/>
          <p:nvPr/>
        </p:nvSpPr>
        <p:spPr>
          <a:xfrm>
            <a:off x="1964688" y="2412963"/>
            <a:ext cx="19425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place. It’s full of iron oxide dust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84" name="Google Shape;1084;p29"/>
          <p:cNvSpPr txBox="1"/>
          <p:nvPr/>
        </p:nvSpPr>
        <p:spPr>
          <a:xfrm>
            <a:off x="5164075" y="3422288"/>
            <a:ext cx="19425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0"/>
          <p:cNvSpPr/>
          <p:nvPr/>
        </p:nvSpPr>
        <p:spPr>
          <a:xfrm>
            <a:off x="4379251" y="135295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</a:t>
            </a:r>
            <a:r>
              <a:rPr lang="en"/>
              <a:t>-Option Comparison</a:t>
            </a:r>
            <a:endParaRPr/>
          </a:p>
        </p:txBody>
      </p:sp>
      <p:sp>
        <p:nvSpPr>
          <p:cNvPr id="1091" name="Google Shape;1091;p30"/>
          <p:cNvSpPr txBox="1"/>
          <p:nvPr/>
        </p:nvSpPr>
        <p:spPr>
          <a:xfrm>
            <a:off x="4376075" y="2379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2" name="Google Shape;1092;p30"/>
          <p:cNvSpPr txBox="1"/>
          <p:nvPr/>
        </p:nvSpPr>
        <p:spPr>
          <a:xfrm>
            <a:off x="4376075" y="215530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3" name="Google Shape;1093;p30"/>
          <p:cNvSpPr txBox="1"/>
          <p:nvPr/>
        </p:nvSpPr>
        <p:spPr>
          <a:xfrm>
            <a:off x="5047500" y="1352938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60</a:t>
            </a: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94" name="Google Shape;1094;p30"/>
          <p:cNvGrpSpPr/>
          <p:nvPr/>
        </p:nvGrpSpPr>
        <p:grpSpPr>
          <a:xfrm>
            <a:off x="457188" y="1137400"/>
            <a:ext cx="3810300" cy="3810300"/>
            <a:chOff x="457188" y="981150"/>
            <a:chExt cx="3810300" cy="3810300"/>
          </a:xfrm>
        </p:grpSpPr>
        <p:sp>
          <p:nvSpPr>
            <p:cNvPr id="1095" name="Google Shape;1095;p30"/>
            <p:cNvSpPr/>
            <p:nvPr/>
          </p:nvSpPr>
          <p:spPr>
            <a:xfrm>
              <a:off x="939731" y="1465589"/>
              <a:ext cx="2841300" cy="2841300"/>
            </a:xfrm>
            <a:prstGeom prst="donut">
              <a:avLst>
                <a:gd fmla="val 4716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1208110" y="1733999"/>
              <a:ext cx="2303700" cy="2303700"/>
            </a:xfrm>
            <a:prstGeom prst="donut">
              <a:avLst>
                <a:gd fmla="val 5814" name="adj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1484384" y="2010366"/>
              <a:ext cx="1752000" cy="1750800"/>
            </a:xfrm>
            <a:prstGeom prst="donut">
              <a:avLst>
                <a:gd fmla="val 7648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1784159" y="2310202"/>
              <a:ext cx="1152300" cy="1152300"/>
            </a:xfrm>
            <a:prstGeom prst="donut">
              <a:avLst>
                <a:gd fmla="val 10182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3810318">
              <a:off x="941740" y="1465703"/>
              <a:ext cx="2841195" cy="2841195"/>
            </a:xfrm>
            <a:prstGeom prst="blockArc">
              <a:avLst>
                <a:gd fmla="val 5266439" name="adj1"/>
                <a:gd fmla="val 19995741" name="adj2"/>
                <a:gd fmla="val 4692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3905960">
              <a:off x="1208174" y="1733414"/>
              <a:ext cx="2304972" cy="2304972"/>
            </a:xfrm>
            <a:prstGeom prst="blockArc">
              <a:avLst>
                <a:gd fmla="val 3085776" name="adj1"/>
                <a:gd fmla="val 20100839" name="adj2"/>
                <a:gd fmla="val 5564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4222828">
              <a:off x="1486510" y="2009434"/>
              <a:ext cx="1752972" cy="1752972"/>
            </a:xfrm>
            <a:prstGeom prst="blockArc">
              <a:avLst>
                <a:gd fmla="val 8884448" name="adj1"/>
                <a:gd fmla="val 20414899" name="adj2"/>
                <a:gd fmla="val 7688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4538495">
              <a:off x="1784334" y="2309289"/>
              <a:ext cx="1151674" cy="1151674"/>
            </a:xfrm>
            <a:prstGeom prst="blockArc">
              <a:avLst>
                <a:gd fmla="val 6490304" name="adj1"/>
                <a:gd fmla="val 20700625" name="adj2"/>
                <a:gd fmla="val 10156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30"/>
          <p:cNvSpPr/>
          <p:nvPr/>
        </p:nvSpPr>
        <p:spPr>
          <a:xfrm>
            <a:off x="4379251" y="326875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0"/>
          <p:cNvSpPr txBox="1"/>
          <p:nvPr/>
        </p:nvSpPr>
        <p:spPr>
          <a:xfrm>
            <a:off x="4376075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5" name="Google Shape;1105;p30"/>
          <p:cNvSpPr txBox="1"/>
          <p:nvPr/>
        </p:nvSpPr>
        <p:spPr>
          <a:xfrm>
            <a:off x="4376075" y="407110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6" name="Google Shape;1106;p30"/>
          <p:cNvSpPr txBox="1"/>
          <p:nvPr/>
        </p:nvSpPr>
        <p:spPr>
          <a:xfrm>
            <a:off x="5047500" y="3268738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53</a:t>
            </a: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7" name="Google Shape;1107;p30"/>
          <p:cNvSpPr/>
          <p:nvPr/>
        </p:nvSpPr>
        <p:spPr>
          <a:xfrm>
            <a:off x="6695326" y="135295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0"/>
          <p:cNvSpPr txBox="1"/>
          <p:nvPr/>
        </p:nvSpPr>
        <p:spPr>
          <a:xfrm>
            <a:off x="6692150" y="2379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9" name="Google Shape;1109;p30"/>
          <p:cNvSpPr txBox="1"/>
          <p:nvPr/>
        </p:nvSpPr>
        <p:spPr>
          <a:xfrm>
            <a:off x="6692150" y="215530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0" name="Google Shape;1110;p30"/>
          <p:cNvSpPr txBox="1"/>
          <p:nvPr/>
        </p:nvSpPr>
        <p:spPr>
          <a:xfrm>
            <a:off x="7363575" y="1352938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75</a:t>
            </a: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1" name="Google Shape;1111;p30"/>
          <p:cNvSpPr/>
          <p:nvPr/>
        </p:nvSpPr>
        <p:spPr>
          <a:xfrm>
            <a:off x="6695326" y="326875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0"/>
          <p:cNvSpPr txBox="1"/>
          <p:nvPr/>
        </p:nvSpPr>
        <p:spPr>
          <a:xfrm>
            <a:off x="6692150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3" name="Google Shape;1113;p30"/>
          <p:cNvSpPr txBox="1"/>
          <p:nvPr/>
        </p:nvSpPr>
        <p:spPr>
          <a:xfrm>
            <a:off x="6692150" y="407110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4" name="Google Shape;1114;p30"/>
          <p:cNvSpPr txBox="1"/>
          <p:nvPr/>
        </p:nvSpPr>
        <p:spPr>
          <a:xfrm>
            <a:off x="7363575" y="3268738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61</a:t>
            </a: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15" name="Google Shape;1115;p30"/>
          <p:cNvGrpSpPr/>
          <p:nvPr/>
        </p:nvGrpSpPr>
        <p:grpSpPr>
          <a:xfrm>
            <a:off x="4500436" y="1462242"/>
            <a:ext cx="351940" cy="348188"/>
            <a:chOff x="581525" y="3254850"/>
            <a:chExt cx="297750" cy="294575"/>
          </a:xfrm>
        </p:grpSpPr>
        <p:sp>
          <p:nvSpPr>
            <p:cNvPr id="1116" name="Google Shape;1116;p30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4499505" y="3390153"/>
            <a:ext cx="353802" cy="351497"/>
            <a:chOff x="580725" y="3617925"/>
            <a:chExt cx="299325" cy="297375"/>
          </a:xfrm>
        </p:grpSpPr>
        <p:sp>
          <p:nvSpPr>
            <p:cNvPr id="1120" name="Google Shape;1120;p30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30"/>
          <p:cNvGrpSpPr/>
          <p:nvPr/>
        </p:nvGrpSpPr>
        <p:grpSpPr>
          <a:xfrm>
            <a:off x="6817434" y="3390861"/>
            <a:ext cx="350079" cy="350079"/>
            <a:chOff x="3497300" y="3227275"/>
            <a:chExt cx="296175" cy="296175"/>
          </a:xfrm>
        </p:grpSpPr>
        <p:sp>
          <p:nvSpPr>
            <p:cNvPr id="1126" name="Google Shape;1126;p30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30"/>
          <p:cNvGrpSpPr/>
          <p:nvPr/>
        </p:nvGrpSpPr>
        <p:grpSpPr>
          <a:xfrm>
            <a:off x="6817434" y="1461297"/>
            <a:ext cx="350079" cy="350079"/>
            <a:chOff x="2037825" y="3254050"/>
            <a:chExt cx="296175" cy="296175"/>
          </a:xfrm>
        </p:grpSpPr>
        <p:sp>
          <p:nvSpPr>
            <p:cNvPr id="1135" name="Google Shape;1135;p30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</a:t>
            </a:r>
            <a:r>
              <a:rPr lang="en"/>
              <a:t>-Option Comparison</a:t>
            </a:r>
            <a:endParaRPr/>
          </a:p>
        </p:txBody>
      </p:sp>
      <p:sp>
        <p:nvSpPr>
          <p:cNvPr id="1146" name="Google Shape;1146;p31"/>
          <p:cNvSpPr txBox="1"/>
          <p:nvPr/>
        </p:nvSpPr>
        <p:spPr>
          <a:xfrm>
            <a:off x="451950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7" name="Google Shape;1147;p31"/>
          <p:cNvSpPr txBox="1"/>
          <p:nvPr/>
        </p:nvSpPr>
        <p:spPr>
          <a:xfrm>
            <a:off x="851700" y="107285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48" name="Google Shape;1148;p31"/>
          <p:cNvGrpSpPr/>
          <p:nvPr/>
        </p:nvGrpSpPr>
        <p:grpSpPr>
          <a:xfrm>
            <a:off x="602367" y="3956851"/>
            <a:ext cx="1389066" cy="180119"/>
            <a:chOff x="705948" y="3788465"/>
            <a:chExt cx="2308953" cy="299400"/>
          </a:xfrm>
        </p:grpSpPr>
        <p:sp>
          <p:nvSpPr>
            <p:cNvPr id="1149" name="Google Shape;1149;p31"/>
            <p:cNvSpPr/>
            <p:nvPr/>
          </p:nvSpPr>
          <p:spPr>
            <a:xfrm>
              <a:off x="705948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1209923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1713905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2189639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2679500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31"/>
          <p:cNvGrpSpPr/>
          <p:nvPr/>
        </p:nvGrpSpPr>
        <p:grpSpPr>
          <a:xfrm>
            <a:off x="799873" y="1473189"/>
            <a:ext cx="994053" cy="2331497"/>
            <a:chOff x="4910904" y="1542757"/>
            <a:chExt cx="558677" cy="1310345"/>
          </a:xfrm>
        </p:grpSpPr>
        <p:sp>
          <p:nvSpPr>
            <p:cNvPr id="1155" name="Google Shape;1155;p31"/>
            <p:cNvSpPr/>
            <p:nvPr/>
          </p:nvSpPr>
          <p:spPr>
            <a:xfrm>
              <a:off x="4961752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1" y="437"/>
                    <a:pt x="1" y="978"/>
                  </a:cubicBezTo>
                  <a:cubicBezTo>
                    <a:pt x="1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6" name="Google Shape;1156;p31"/>
            <p:cNvGrpSpPr/>
            <p:nvPr/>
          </p:nvGrpSpPr>
          <p:grpSpPr>
            <a:xfrm>
              <a:off x="4910904" y="1542757"/>
              <a:ext cx="558677" cy="1277423"/>
              <a:chOff x="4910904" y="1542757"/>
              <a:chExt cx="558677" cy="1277423"/>
            </a:xfrm>
          </p:grpSpPr>
          <p:sp>
            <p:nvSpPr>
              <p:cNvPr id="1157" name="Google Shape;1157;p31"/>
              <p:cNvSpPr/>
              <p:nvPr/>
            </p:nvSpPr>
            <p:spPr>
              <a:xfrm>
                <a:off x="5007172" y="1674397"/>
                <a:ext cx="366821" cy="342104"/>
              </a:xfrm>
              <a:custGeom>
                <a:rect b="b" l="l" r="r" t="t"/>
                <a:pathLst>
                  <a:path extrusionOk="0" h="13550" w="14529">
                    <a:moveTo>
                      <a:pt x="2151" y="0"/>
                    </a:moveTo>
                    <a:cubicBezTo>
                      <a:pt x="959" y="0"/>
                      <a:pt x="0" y="958"/>
                      <a:pt x="0" y="2157"/>
                    </a:cubicBezTo>
                    <a:lnTo>
                      <a:pt x="0" y="11393"/>
                    </a:lnTo>
                    <a:cubicBezTo>
                      <a:pt x="0" y="12585"/>
                      <a:pt x="959" y="13550"/>
                      <a:pt x="2151" y="13550"/>
                    </a:cubicBezTo>
                    <a:lnTo>
                      <a:pt x="12371" y="13550"/>
                    </a:lnTo>
                    <a:cubicBezTo>
                      <a:pt x="13563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63" y="0"/>
                      <a:pt x="12371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8" name="Google Shape;1158;p31"/>
              <p:cNvGrpSpPr/>
              <p:nvPr/>
            </p:nvGrpSpPr>
            <p:grpSpPr>
              <a:xfrm>
                <a:off x="4910904" y="1547529"/>
                <a:ext cx="558677" cy="1272651"/>
                <a:chOff x="4910904" y="1547529"/>
                <a:chExt cx="558677" cy="1272651"/>
              </a:xfrm>
            </p:grpSpPr>
            <p:sp>
              <p:nvSpPr>
                <p:cNvPr id="1159" name="Google Shape;1159;p31"/>
                <p:cNvSpPr/>
                <p:nvPr/>
              </p:nvSpPr>
              <p:spPr>
                <a:xfrm>
                  <a:off x="4910904" y="1547529"/>
                  <a:ext cx="558677" cy="1272651"/>
                </a:xfrm>
                <a:custGeom>
                  <a:rect b="b" l="l" r="r" t="t"/>
                  <a:pathLst>
                    <a:path extrusionOk="0" h="50407" w="22128">
                      <a:moveTo>
                        <a:pt x="11074" y="0"/>
                      </a:moveTo>
                      <a:cubicBezTo>
                        <a:pt x="7098" y="0"/>
                        <a:pt x="3872" y="3226"/>
                        <a:pt x="3872" y="7202"/>
                      </a:cubicBezTo>
                      <a:lnTo>
                        <a:pt x="3872" y="7208"/>
                      </a:lnTo>
                      <a:cubicBezTo>
                        <a:pt x="3853" y="7208"/>
                        <a:pt x="3833" y="7202"/>
                        <a:pt x="3813" y="7202"/>
                      </a:cubicBezTo>
                      <a:cubicBezTo>
                        <a:pt x="3810" y="7202"/>
                        <a:pt x="3806" y="7202"/>
                        <a:pt x="3803" y="7202"/>
                      </a:cubicBezTo>
                      <a:cubicBezTo>
                        <a:pt x="3137" y="7202"/>
                        <a:pt x="2634" y="7811"/>
                        <a:pt x="2764" y="8466"/>
                      </a:cubicBezTo>
                      <a:cubicBezTo>
                        <a:pt x="2861" y="8983"/>
                        <a:pt x="3315" y="9322"/>
                        <a:pt x="3805" y="9322"/>
                      </a:cubicBezTo>
                      <a:cubicBezTo>
                        <a:pt x="3940" y="9322"/>
                        <a:pt x="4077" y="9297"/>
                        <a:pt x="4211" y="9242"/>
                      </a:cubicBezTo>
                      <a:cubicBezTo>
                        <a:pt x="4980" y="11569"/>
                        <a:pt x="6994" y="13413"/>
                        <a:pt x="9197" y="14104"/>
                      </a:cubicBezTo>
                      <a:lnTo>
                        <a:pt x="9197" y="16124"/>
                      </a:lnTo>
                      <a:lnTo>
                        <a:pt x="6909" y="16124"/>
                      </a:lnTo>
                      <a:cubicBezTo>
                        <a:pt x="6909" y="16124"/>
                        <a:pt x="6903" y="16170"/>
                        <a:pt x="6883" y="16183"/>
                      </a:cubicBezTo>
                      <a:cubicBezTo>
                        <a:pt x="6303" y="16183"/>
                        <a:pt x="5795" y="16561"/>
                        <a:pt x="5612" y="17109"/>
                      </a:cubicBezTo>
                      <a:lnTo>
                        <a:pt x="281" y="32861"/>
                      </a:lnTo>
                      <a:cubicBezTo>
                        <a:pt x="1" y="33565"/>
                        <a:pt x="372" y="34367"/>
                        <a:pt x="1096" y="34608"/>
                      </a:cubicBezTo>
                      <a:cubicBezTo>
                        <a:pt x="1236" y="34655"/>
                        <a:pt x="1379" y="34677"/>
                        <a:pt x="1519" y="34677"/>
                      </a:cubicBezTo>
                      <a:cubicBezTo>
                        <a:pt x="2099" y="34677"/>
                        <a:pt x="2634" y="34295"/>
                        <a:pt x="2797" y="33702"/>
                      </a:cubicBezTo>
                      <a:lnTo>
                        <a:pt x="2973" y="33187"/>
                      </a:lnTo>
                      <a:lnTo>
                        <a:pt x="3553" y="33428"/>
                      </a:lnTo>
                      <a:cubicBezTo>
                        <a:pt x="3553" y="33428"/>
                        <a:pt x="4061" y="32412"/>
                        <a:pt x="3514" y="31577"/>
                      </a:cubicBezTo>
                      <a:lnTo>
                        <a:pt x="6779" y="21918"/>
                      </a:lnTo>
                      <a:lnTo>
                        <a:pt x="6779" y="21918"/>
                      </a:lnTo>
                      <a:cubicBezTo>
                        <a:pt x="6779" y="27699"/>
                        <a:pt x="5997" y="29166"/>
                        <a:pt x="5997" y="32360"/>
                      </a:cubicBezTo>
                      <a:cubicBezTo>
                        <a:pt x="5997" y="35560"/>
                        <a:pt x="7906" y="48490"/>
                        <a:pt x="7906" y="48490"/>
                      </a:cubicBezTo>
                      <a:lnTo>
                        <a:pt x="5599" y="50407"/>
                      </a:lnTo>
                      <a:lnTo>
                        <a:pt x="10064" y="50407"/>
                      </a:lnTo>
                      <a:lnTo>
                        <a:pt x="10807" y="31630"/>
                      </a:lnTo>
                      <a:lnTo>
                        <a:pt x="11191" y="31630"/>
                      </a:lnTo>
                      <a:lnTo>
                        <a:pt x="11934" y="50407"/>
                      </a:lnTo>
                      <a:lnTo>
                        <a:pt x="16399" y="50407"/>
                      </a:lnTo>
                      <a:lnTo>
                        <a:pt x="14085" y="48503"/>
                      </a:lnTo>
                      <a:cubicBezTo>
                        <a:pt x="14085" y="48503"/>
                        <a:pt x="15995" y="34171"/>
                        <a:pt x="15995" y="31590"/>
                      </a:cubicBezTo>
                      <a:cubicBezTo>
                        <a:pt x="15995" y="29010"/>
                        <a:pt x="15336" y="27680"/>
                        <a:pt x="15336" y="21821"/>
                      </a:cubicBezTo>
                      <a:lnTo>
                        <a:pt x="15336" y="21821"/>
                      </a:lnTo>
                      <a:lnTo>
                        <a:pt x="18641" y="31584"/>
                      </a:lnTo>
                      <a:cubicBezTo>
                        <a:pt x="18093" y="32418"/>
                        <a:pt x="18602" y="33435"/>
                        <a:pt x="18602" y="33435"/>
                      </a:cubicBezTo>
                      <a:lnTo>
                        <a:pt x="19182" y="33187"/>
                      </a:lnTo>
                      <a:lnTo>
                        <a:pt x="19351" y="33709"/>
                      </a:lnTo>
                      <a:cubicBezTo>
                        <a:pt x="19530" y="34280"/>
                        <a:pt x="20058" y="34650"/>
                        <a:pt x="20625" y="34650"/>
                      </a:cubicBezTo>
                      <a:cubicBezTo>
                        <a:pt x="20762" y="34650"/>
                        <a:pt x="20902" y="34628"/>
                        <a:pt x="21039" y="34582"/>
                      </a:cubicBezTo>
                      <a:cubicBezTo>
                        <a:pt x="21750" y="34347"/>
                        <a:pt x="22128" y="33578"/>
                        <a:pt x="21874" y="32874"/>
                      </a:cubicBezTo>
                      <a:lnTo>
                        <a:pt x="21874" y="32868"/>
                      </a:lnTo>
                      <a:lnTo>
                        <a:pt x="16542" y="17128"/>
                      </a:lnTo>
                      <a:cubicBezTo>
                        <a:pt x="16379" y="16613"/>
                        <a:pt x="15923" y="16242"/>
                        <a:pt x="15382" y="16190"/>
                      </a:cubicBezTo>
                      <a:cubicBezTo>
                        <a:pt x="15369" y="16170"/>
                        <a:pt x="15356" y="16150"/>
                        <a:pt x="15350" y="16131"/>
                      </a:cubicBezTo>
                      <a:lnTo>
                        <a:pt x="12951" y="16131"/>
                      </a:lnTo>
                      <a:lnTo>
                        <a:pt x="12951" y="14104"/>
                      </a:lnTo>
                      <a:cubicBezTo>
                        <a:pt x="15147" y="13413"/>
                        <a:pt x="17148" y="11595"/>
                        <a:pt x="17930" y="9281"/>
                      </a:cubicBezTo>
                      <a:cubicBezTo>
                        <a:pt x="18015" y="9301"/>
                        <a:pt x="18100" y="9314"/>
                        <a:pt x="18185" y="9314"/>
                      </a:cubicBezTo>
                      <a:cubicBezTo>
                        <a:pt x="18189" y="9314"/>
                        <a:pt x="18193" y="9314"/>
                        <a:pt x="18197" y="9314"/>
                      </a:cubicBezTo>
                      <a:cubicBezTo>
                        <a:pt x="18758" y="9314"/>
                        <a:pt x="19221" y="8873"/>
                        <a:pt x="19247" y="8310"/>
                      </a:cubicBezTo>
                      <a:cubicBezTo>
                        <a:pt x="19273" y="7743"/>
                        <a:pt x="18843" y="7254"/>
                        <a:pt x="18276" y="7215"/>
                      </a:cubicBezTo>
                      <a:lnTo>
                        <a:pt x="18276" y="7202"/>
                      </a:lnTo>
                      <a:cubicBezTo>
                        <a:pt x="18276" y="3226"/>
                        <a:pt x="15056" y="0"/>
                        <a:pt x="11074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60" name="Google Shape;1160;p31"/>
                <p:cNvGrpSpPr/>
                <p:nvPr/>
              </p:nvGrpSpPr>
              <p:grpSpPr>
                <a:xfrm>
                  <a:off x="5086525" y="1888799"/>
                  <a:ext cx="204808" cy="326677"/>
                  <a:chOff x="5086525" y="1888799"/>
                  <a:chExt cx="204808" cy="326677"/>
                </a:xfrm>
              </p:grpSpPr>
              <p:grpSp>
                <p:nvGrpSpPr>
                  <p:cNvPr id="1161" name="Google Shape;1161;p31"/>
                  <p:cNvGrpSpPr/>
                  <p:nvPr/>
                </p:nvGrpSpPr>
                <p:grpSpPr>
                  <a:xfrm>
                    <a:off x="5147044" y="1888799"/>
                    <a:ext cx="80312" cy="199127"/>
                    <a:chOff x="5147044" y="1888799"/>
                    <a:chExt cx="80312" cy="199127"/>
                  </a:xfrm>
                </p:grpSpPr>
                <p:sp>
                  <p:nvSpPr>
                    <p:cNvPr id="1162" name="Google Shape;1162;p31"/>
                    <p:cNvSpPr/>
                    <p:nvPr/>
                  </p:nvSpPr>
                  <p:spPr>
                    <a:xfrm>
                      <a:off x="5176002" y="1888799"/>
                      <a:ext cx="24717" cy="164235"/>
                    </a:xfrm>
                    <a:custGeom>
                      <a:rect b="b" l="l" r="r" t="t"/>
                      <a:pathLst>
                        <a:path extrusionOk="0" h="6505" w="979">
                          <a:moveTo>
                            <a:pt x="489" y="0"/>
                          </a:moveTo>
                          <a:cubicBezTo>
                            <a:pt x="222" y="0"/>
                            <a:pt x="0" y="222"/>
                            <a:pt x="0" y="489"/>
                          </a:cubicBezTo>
                          <a:cubicBezTo>
                            <a:pt x="0" y="646"/>
                            <a:pt x="72" y="789"/>
                            <a:pt x="196" y="887"/>
                          </a:cubicBezTo>
                          <a:cubicBezTo>
                            <a:pt x="72" y="978"/>
                            <a:pt x="0" y="1121"/>
                            <a:pt x="0" y="1278"/>
                          </a:cubicBezTo>
                          <a:cubicBezTo>
                            <a:pt x="0" y="1434"/>
                            <a:pt x="72" y="1578"/>
                            <a:pt x="196" y="1675"/>
                          </a:cubicBezTo>
                          <a:cubicBezTo>
                            <a:pt x="72" y="1767"/>
                            <a:pt x="0" y="1910"/>
                            <a:pt x="0" y="2066"/>
                          </a:cubicBezTo>
                          <a:cubicBezTo>
                            <a:pt x="0" y="2223"/>
                            <a:pt x="72" y="2366"/>
                            <a:pt x="196" y="2464"/>
                          </a:cubicBezTo>
                          <a:cubicBezTo>
                            <a:pt x="72" y="2555"/>
                            <a:pt x="0" y="2699"/>
                            <a:pt x="0" y="2855"/>
                          </a:cubicBezTo>
                          <a:cubicBezTo>
                            <a:pt x="0" y="3011"/>
                            <a:pt x="72" y="3155"/>
                            <a:pt x="196" y="3253"/>
                          </a:cubicBezTo>
                          <a:cubicBezTo>
                            <a:pt x="72" y="3344"/>
                            <a:pt x="0" y="3487"/>
                            <a:pt x="0" y="3644"/>
                          </a:cubicBezTo>
                          <a:cubicBezTo>
                            <a:pt x="0" y="3800"/>
                            <a:pt x="72" y="3943"/>
                            <a:pt x="196" y="4041"/>
                          </a:cubicBezTo>
                          <a:cubicBezTo>
                            <a:pt x="72" y="4132"/>
                            <a:pt x="0" y="4276"/>
                            <a:pt x="0" y="4432"/>
                          </a:cubicBezTo>
                          <a:cubicBezTo>
                            <a:pt x="0" y="4589"/>
                            <a:pt x="72" y="4732"/>
                            <a:pt x="196" y="4830"/>
                          </a:cubicBezTo>
                          <a:cubicBezTo>
                            <a:pt x="72" y="4921"/>
                            <a:pt x="0" y="5064"/>
                            <a:pt x="0" y="5221"/>
                          </a:cubicBezTo>
                          <a:cubicBezTo>
                            <a:pt x="0" y="5377"/>
                            <a:pt x="72" y="5521"/>
                            <a:pt x="196" y="5618"/>
                          </a:cubicBezTo>
                          <a:cubicBezTo>
                            <a:pt x="72" y="5710"/>
                            <a:pt x="0" y="5853"/>
                            <a:pt x="0" y="6010"/>
                          </a:cubicBezTo>
                          <a:cubicBezTo>
                            <a:pt x="0" y="6283"/>
                            <a:pt x="216" y="6498"/>
                            <a:pt x="489" y="6505"/>
                          </a:cubicBezTo>
                          <a:cubicBezTo>
                            <a:pt x="763" y="6498"/>
                            <a:pt x="978" y="6283"/>
                            <a:pt x="978" y="6010"/>
                          </a:cubicBezTo>
                          <a:cubicBezTo>
                            <a:pt x="978" y="5853"/>
                            <a:pt x="906" y="5710"/>
                            <a:pt x="783" y="5618"/>
                          </a:cubicBezTo>
                          <a:cubicBezTo>
                            <a:pt x="906" y="5521"/>
                            <a:pt x="978" y="5377"/>
                            <a:pt x="978" y="5221"/>
                          </a:cubicBezTo>
                          <a:cubicBezTo>
                            <a:pt x="978" y="5064"/>
                            <a:pt x="906" y="4921"/>
                            <a:pt x="783" y="4830"/>
                          </a:cubicBezTo>
                          <a:cubicBezTo>
                            <a:pt x="906" y="4732"/>
                            <a:pt x="978" y="4589"/>
                            <a:pt x="978" y="4432"/>
                          </a:cubicBezTo>
                          <a:cubicBezTo>
                            <a:pt x="978" y="4276"/>
                            <a:pt x="906" y="4132"/>
                            <a:pt x="783" y="4041"/>
                          </a:cubicBezTo>
                          <a:cubicBezTo>
                            <a:pt x="906" y="3943"/>
                            <a:pt x="978" y="3800"/>
                            <a:pt x="978" y="3644"/>
                          </a:cubicBezTo>
                          <a:cubicBezTo>
                            <a:pt x="978" y="3487"/>
                            <a:pt x="906" y="3344"/>
                            <a:pt x="783" y="3253"/>
                          </a:cubicBezTo>
                          <a:cubicBezTo>
                            <a:pt x="906" y="3155"/>
                            <a:pt x="978" y="3011"/>
                            <a:pt x="978" y="2855"/>
                          </a:cubicBezTo>
                          <a:cubicBezTo>
                            <a:pt x="978" y="2699"/>
                            <a:pt x="906" y="2555"/>
                            <a:pt x="783" y="2464"/>
                          </a:cubicBezTo>
                          <a:cubicBezTo>
                            <a:pt x="906" y="2366"/>
                            <a:pt x="978" y="2223"/>
                            <a:pt x="978" y="2066"/>
                          </a:cubicBezTo>
                          <a:cubicBezTo>
                            <a:pt x="978" y="1910"/>
                            <a:pt x="906" y="1767"/>
                            <a:pt x="783" y="1675"/>
                          </a:cubicBezTo>
                          <a:cubicBezTo>
                            <a:pt x="906" y="1578"/>
                            <a:pt x="978" y="1434"/>
                            <a:pt x="978" y="1278"/>
                          </a:cubicBezTo>
                          <a:cubicBezTo>
                            <a:pt x="978" y="1121"/>
                            <a:pt x="906" y="978"/>
                            <a:pt x="783" y="887"/>
                          </a:cubicBezTo>
                          <a:cubicBezTo>
                            <a:pt x="906" y="789"/>
                            <a:pt x="978" y="646"/>
                            <a:pt x="978" y="489"/>
                          </a:cubicBezTo>
                          <a:cubicBezTo>
                            <a:pt x="978" y="222"/>
                            <a:pt x="756" y="0"/>
                            <a:pt x="489" y="0"/>
                          </a:cubicBez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3" name="Google Shape;1163;p31"/>
                    <p:cNvSpPr/>
                    <p:nvPr/>
                  </p:nvSpPr>
                  <p:spPr>
                    <a:xfrm>
                      <a:off x="5147044" y="2033063"/>
                      <a:ext cx="80312" cy="54863"/>
                    </a:xfrm>
                    <a:custGeom>
                      <a:rect b="b" l="l" r="r" t="t"/>
                      <a:pathLst>
                        <a:path extrusionOk="0" h="2173" w="3181">
                          <a:moveTo>
                            <a:pt x="1589" y="0"/>
                          </a:moveTo>
                          <a:cubicBezTo>
                            <a:pt x="1451" y="0"/>
                            <a:pt x="1312" y="58"/>
                            <a:pt x="1213" y="172"/>
                          </a:cubicBezTo>
                          <a:cubicBezTo>
                            <a:pt x="1115" y="289"/>
                            <a:pt x="1076" y="445"/>
                            <a:pt x="1108" y="595"/>
                          </a:cubicBezTo>
                          <a:cubicBezTo>
                            <a:pt x="1095" y="594"/>
                            <a:pt x="1082" y="594"/>
                            <a:pt x="1069" y="594"/>
                          </a:cubicBezTo>
                          <a:cubicBezTo>
                            <a:pt x="927" y="594"/>
                            <a:pt x="793" y="657"/>
                            <a:pt x="698" y="765"/>
                          </a:cubicBezTo>
                          <a:cubicBezTo>
                            <a:pt x="600" y="882"/>
                            <a:pt x="554" y="1039"/>
                            <a:pt x="587" y="1188"/>
                          </a:cubicBezTo>
                          <a:cubicBezTo>
                            <a:pt x="579" y="1188"/>
                            <a:pt x="572" y="1188"/>
                            <a:pt x="564" y="1188"/>
                          </a:cubicBezTo>
                          <a:cubicBezTo>
                            <a:pt x="422" y="1188"/>
                            <a:pt x="276" y="1246"/>
                            <a:pt x="183" y="1358"/>
                          </a:cubicBezTo>
                          <a:cubicBezTo>
                            <a:pt x="0" y="1566"/>
                            <a:pt x="20" y="1879"/>
                            <a:pt x="228" y="2055"/>
                          </a:cubicBezTo>
                          <a:cubicBezTo>
                            <a:pt x="320" y="2133"/>
                            <a:pt x="437" y="2173"/>
                            <a:pt x="554" y="2173"/>
                          </a:cubicBezTo>
                          <a:cubicBezTo>
                            <a:pt x="698" y="2173"/>
                            <a:pt x="835" y="2114"/>
                            <a:pt x="926" y="2003"/>
                          </a:cubicBezTo>
                          <a:cubicBezTo>
                            <a:pt x="1024" y="1886"/>
                            <a:pt x="1069" y="1729"/>
                            <a:pt x="1037" y="1573"/>
                          </a:cubicBezTo>
                          <a:lnTo>
                            <a:pt x="1037" y="1573"/>
                          </a:lnTo>
                          <a:cubicBezTo>
                            <a:pt x="1051" y="1574"/>
                            <a:pt x="1065" y="1575"/>
                            <a:pt x="1079" y="1575"/>
                          </a:cubicBezTo>
                          <a:cubicBezTo>
                            <a:pt x="1220" y="1575"/>
                            <a:pt x="1353" y="1517"/>
                            <a:pt x="1447" y="1410"/>
                          </a:cubicBezTo>
                          <a:cubicBezTo>
                            <a:pt x="1545" y="1293"/>
                            <a:pt x="1584" y="1136"/>
                            <a:pt x="1552" y="980"/>
                          </a:cubicBezTo>
                          <a:lnTo>
                            <a:pt x="1552" y="980"/>
                          </a:lnTo>
                          <a:cubicBezTo>
                            <a:pt x="1565" y="983"/>
                            <a:pt x="1576" y="985"/>
                            <a:pt x="1587" y="985"/>
                          </a:cubicBezTo>
                          <a:cubicBezTo>
                            <a:pt x="1597" y="985"/>
                            <a:pt x="1607" y="983"/>
                            <a:pt x="1617" y="980"/>
                          </a:cubicBezTo>
                          <a:cubicBezTo>
                            <a:pt x="1623" y="1091"/>
                            <a:pt x="1669" y="1201"/>
                            <a:pt x="1741" y="1286"/>
                          </a:cubicBezTo>
                          <a:cubicBezTo>
                            <a:pt x="1836" y="1388"/>
                            <a:pt x="1970" y="1451"/>
                            <a:pt x="2107" y="1451"/>
                          </a:cubicBezTo>
                          <a:cubicBezTo>
                            <a:pt x="2119" y="1451"/>
                            <a:pt x="2132" y="1450"/>
                            <a:pt x="2145" y="1449"/>
                          </a:cubicBezTo>
                          <a:lnTo>
                            <a:pt x="2145" y="1449"/>
                          </a:lnTo>
                          <a:cubicBezTo>
                            <a:pt x="2112" y="1599"/>
                            <a:pt x="2158" y="1762"/>
                            <a:pt x="2262" y="1873"/>
                          </a:cubicBezTo>
                          <a:cubicBezTo>
                            <a:pt x="2357" y="1986"/>
                            <a:pt x="2493" y="2043"/>
                            <a:pt x="2629" y="2043"/>
                          </a:cubicBezTo>
                          <a:cubicBezTo>
                            <a:pt x="2744" y="2043"/>
                            <a:pt x="2860" y="2002"/>
                            <a:pt x="2953" y="1918"/>
                          </a:cubicBezTo>
                          <a:cubicBezTo>
                            <a:pt x="3161" y="1736"/>
                            <a:pt x="3181" y="1430"/>
                            <a:pt x="2998" y="1221"/>
                          </a:cubicBezTo>
                          <a:cubicBezTo>
                            <a:pt x="2903" y="1120"/>
                            <a:pt x="2769" y="1056"/>
                            <a:pt x="2632" y="1056"/>
                          </a:cubicBezTo>
                          <a:cubicBezTo>
                            <a:pt x="2620" y="1056"/>
                            <a:pt x="2607" y="1057"/>
                            <a:pt x="2594" y="1058"/>
                          </a:cubicBezTo>
                          <a:cubicBezTo>
                            <a:pt x="2620" y="908"/>
                            <a:pt x="2581" y="752"/>
                            <a:pt x="2477" y="634"/>
                          </a:cubicBezTo>
                          <a:cubicBezTo>
                            <a:pt x="2388" y="533"/>
                            <a:pt x="2254" y="470"/>
                            <a:pt x="2118" y="470"/>
                          </a:cubicBezTo>
                          <a:cubicBezTo>
                            <a:pt x="2105" y="470"/>
                            <a:pt x="2092" y="470"/>
                            <a:pt x="2079" y="471"/>
                          </a:cubicBezTo>
                          <a:cubicBezTo>
                            <a:pt x="2073" y="335"/>
                            <a:pt x="2014" y="211"/>
                            <a:pt x="1910" y="120"/>
                          </a:cubicBezTo>
                          <a:cubicBezTo>
                            <a:pt x="1818" y="40"/>
                            <a:pt x="1704" y="0"/>
                            <a:pt x="1589" y="0"/>
                          </a:cubicBez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164" name="Google Shape;1164;p31"/>
                  <p:cNvSpPr/>
                  <p:nvPr/>
                </p:nvSpPr>
                <p:spPr>
                  <a:xfrm>
                    <a:off x="5086525" y="2017965"/>
                    <a:ext cx="91143" cy="197511"/>
                  </a:xfrm>
                  <a:custGeom>
                    <a:rect b="b" l="l" r="r" t="t"/>
                    <a:pathLst>
                      <a:path extrusionOk="0" h="7823" w="3610">
                        <a:moveTo>
                          <a:pt x="2684" y="1"/>
                        </a:moveTo>
                        <a:cubicBezTo>
                          <a:pt x="2130" y="1"/>
                          <a:pt x="892" y="2034"/>
                          <a:pt x="481" y="2784"/>
                        </a:cubicBezTo>
                        <a:cubicBezTo>
                          <a:pt x="64" y="3540"/>
                          <a:pt x="234" y="5071"/>
                          <a:pt x="175" y="5879"/>
                        </a:cubicBezTo>
                        <a:cubicBezTo>
                          <a:pt x="120" y="6646"/>
                          <a:pt x="1" y="7823"/>
                          <a:pt x="492" y="7823"/>
                        </a:cubicBezTo>
                        <a:cubicBezTo>
                          <a:pt x="523" y="7823"/>
                          <a:pt x="556" y="7818"/>
                          <a:pt x="592" y="7809"/>
                        </a:cubicBezTo>
                        <a:cubicBezTo>
                          <a:pt x="1198" y="7639"/>
                          <a:pt x="2202" y="6746"/>
                          <a:pt x="2782" y="6499"/>
                        </a:cubicBezTo>
                        <a:cubicBezTo>
                          <a:pt x="3355" y="6244"/>
                          <a:pt x="3382" y="5045"/>
                          <a:pt x="3329" y="4100"/>
                        </a:cubicBezTo>
                        <a:cubicBezTo>
                          <a:pt x="3271" y="3149"/>
                          <a:pt x="3610" y="222"/>
                          <a:pt x="2684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5" name="Google Shape;1165;p31"/>
                  <p:cNvSpPr/>
                  <p:nvPr/>
                </p:nvSpPr>
                <p:spPr>
                  <a:xfrm>
                    <a:off x="5200190" y="2017965"/>
                    <a:ext cx="91143" cy="197511"/>
                  </a:xfrm>
                  <a:custGeom>
                    <a:rect b="b" l="l" r="r" t="t"/>
                    <a:pathLst>
                      <a:path extrusionOk="0" h="7823" w="3610">
                        <a:moveTo>
                          <a:pt x="920" y="1"/>
                        </a:moveTo>
                        <a:cubicBezTo>
                          <a:pt x="1" y="222"/>
                          <a:pt x="339" y="3149"/>
                          <a:pt x="281" y="4100"/>
                        </a:cubicBezTo>
                        <a:cubicBezTo>
                          <a:pt x="222" y="5045"/>
                          <a:pt x="255" y="6244"/>
                          <a:pt x="828" y="6499"/>
                        </a:cubicBezTo>
                        <a:cubicBezTo>
                          <a:pt x="1408" y="6746"/>
                          <a:pt x="2412" y="7639"/>
                          <a:pt x="3018" y="7809"/>
                        </a:cubicBezTo>
                        <a:cubicBezTo>
                          <a:pt x="3054" y="7818"/>
                          <a:pt x="3087" y="7823"/>
                          <a:pt x="3118" y="7823"/>
                        </a:cubicBezTo>
                        <a:cubicBezTo>
                          <a:pt x="3609" y="7823"/>
                          <a:pt x="3491" y="6646"/>
                          <a:pt x="3435" y="5879"/>
                        </a:cubicBezTo>
                        <a:cubicBezTo>
                          <a:pt x="3377" y="5071"/>
                          <a:pt x="3546" y="3540"/>
                          <a:pt x="3129" y="2784"/>
                        </a:cubicBezTo>
                        <a:cubicBezTo>
                          <a:pt x="2718" y="2034"/>
                          <a:pt x="1480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66" name="Google Shape;1166;p31"/>
              <p:cNvSpPr/>
              <p:nvPr/>
            </p:nvSpPr>
            <p:spPr>
              <a:xfrm>
                <a:off x="4983465" y="1542757"/>
                <a:ext cx="406813" cy="325163"/>
              </a:xfrm>
              <a:custGeom>
                <a:rect b="b" l="l" r="r" t="t"/>
                <a:pathLst>
                  <a:path extrusionOk="0" h="12879" w="16113">
                    <a:moveTo>
                      <a:pt x="1005" y="8740"/>
                    </a:moveTo>
                    <a:cubicBezTo>
                      <a:pt x="1007" y="8824"/>
                      <a:pt x="1025" y="8949"/>
                      <a:pt x="1055" y="9103"/>
                    </a:cubicBezTo>
                    <a:lnTo>
                      <a:pt x="1055" y="9103"/>
                    </a:lnTo>
                    <a:cubicBezTo>
                      <a:pt x="1031" y="8968"/>
                      <a:pt x="1014" y="8846"/>
                      <a:pt x="1005" y="8740"/>
                    </a:cubicBezTo>
                    <a:close/>
                    <a:moveTo>
                      <a:pt x="8531" y="0"/>
                    </a:moveTo>
                    <a:cubicBezTo>
                      <a:pt x="7378" y="0"/>
                      <a:pt x="6098" y="274"/>
                      <a:pt x="4700" y="906"/>
                    </a:cubicBezTo>
                    <a:cubicBezTo>
                      <a:pt x="1" y="3031"/>
                      <a:pt x="1005" y="8740"/>
                      <a:pt x="1005" y="8740"/>
                    </a:cubicBezTo>
                    <a:cubicBezTo>
                      <a:pt x="952" y="6113"/>
                      <a:pt x="4048" y="3448"/>
                      <a:pt x="4048" y="3448"/>
                    </a:cubicBezTo>
                    <a:cubicBezTo>
                      <a:pt x="6232" y="4790"/>
                      <a:pt x="13544" y="6504"/>
                      <a:pt x="14216" y="6726"/>
                    </a:cubicBezTo>
                    <a:cubicBezTo>
                      <a:pt x="14558" y="6840"/>
                      <a:pt x="14772" y="11921"/>
                      <a:pt x="14749" y="12624"/>
                    </a:cubicBezTo>
                    <a:lnTo>
                      <a:pt x="14749" y="12624"/>
                    </a:lnTo>
                    <a:lnTo>
                      <a:pt x="15206" y="9548"/>
                    </a:lnTo>
                    <a:cubicBezTo>
                      <a:pt x="15206" y="9548"/>
                      <a:pt x="16112" y="6166"/>
                      <a:pt x="14437" y="3441"/>
                    </a:cubicBezTo>
                    <a:cubicBezTo>
                      <a:pt x="13261" y="1523"/>
                      <a:pt x="11251" y="0"/>
                      <a:pt x="8531" y="0"/>
                    </a:cubicBezTo>
                    <a:close/>
                    <a:moveTo>
                      <a:pt x="14749" y="12624"/>
                    </a:moveTo>
                    <a:lnTo>
                      <a:pt x="14737" y="12703"/>
                    </a:lnTo>
                    <a:cubicBezTo>
                      <a:pt x="14738" y="12704"/>
                      <a:pt x="14739" y="12705"/>
                      <a:pt x="14739" y="12705"/>
                    </a:cubicBezTo>
                    <a:cubicBezTo>
                      <a:pt x="14744" y="12705"/>
                      <a:pt x="14747" y="12677"/>
                      <a:pt x="14749" y="12624"/>
                    </a:cubicBezTo>
                    <a:close/>
                    <a:moveTo>
                      <a:pt x="1055" y="9103"/>
                    </a:moveTo>
                    <a:cubicBezTo>
                      <a:pt x="1284" y="10402"/>
                      <a:pt x="2113" y="12879"/>
                      <a:pt x="2113" y="12879"/>
                    </a:cubicBezTo>
                    <a:cubicBezTo>
                      <a:pt x="2113" y="12879"/>
                      <a:pt x="1272" y="10220"/>
                      <a:pt x="1055" y="9103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7" name="Google Shape;1167;p31"/>
          <p:cNvGrpSpPr/>
          <p:nvPr/>
        </p:nvGrpSpPr>
        <p:grpSpPr>
          <a:xfrm>
            <a:off x="2989064" y="1473189"/>
            <a:ext cx="992032" cy="2331497"/>
            <a:chOff x="5901010" y="1542757"/>
            <a:chExt cx="557541" cy="1310345"/>
          </a:xfrm>
        </p:grpSpPr>
        <p:sp>
          <p:nvSpPr>
            <p:cNvPr id="1168" name="Google Shape;1168;p31"/>
            <p:cNvSpPr/>
            <p:nvPr/>
          </p:nvSpPr>
          <p:spPr>
            <a:xfrm>
              <a:off x="5950722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0" y="437"/>
                    <a:pt x="0" y="978"/>
                  </a:cubicBezTo>
                  <a:cubicBezTo>
                    <a:pt x="0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9" name="Google Shape;1169;p31"/>
            <p:cNvGrpSpPr/>
            <p:nvPr/>
          </p:nvGrpSpPr>
          <p:grpSpPr>
            <a:xfrm>
              <a:off x="5901010" y="1542757"/>
              <a:ext cx="557541" cy="1277423"/>
              <a:chOff x="5901010" y="1542757"/>
              <a:chExt cx="557541" cy="1277423"/>
            </a:xfrm>
          </p:grpSpPr>
          <p:sp>
            <p:nvSpPr>
              <p:cNvPr id="1170" name="Google Shape;1170;p31"/>
              <p:cNvSpPr/>
              <p:nvPr/>
            </p:nvSpPr>
            <p:spPr>
              <a:xfrm>
                <a:off x="5993996" y="1674397"/>
                <a:ext cx="366796" cy="342104"/>
              </a:xfrm>
              <a:custGeom>
                <a:rect b="b" l="l" r="r" t="t"/>
                <a:pathLst>
                  <a:path extrusionOk="0" h="13550" w="14528">
                    <a:moveTo>
                      <a:pt x="2151" y="0"/>
                    </a:moveTo>
                    <a:cubicBezTo>
                      <a:pt x="958" y="0"/>
                      <a:pt x="0" y="958"/>
                      <a:pt x="0" y="2157"/>
                    </a:cubicBezTo>
                    <a:lnTo>
                      <a:pt x="0" y="11393"/>
                    </a:lnTo>
                    <a:cubicBezTo>
                      <a:pt x="0" y="12585"/>
                      <a:pt x="958" y="13550"/>
                      <a:pt x="2151" y="13550"/>
                    </a:cubicBezTo>
                    <a:lnTo>
                      <a:pt x="12371" y="13550"/>
                    </a:lnTo>
                    <a:cubicBezTo>
                      <a:pt x="13563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63" y="0"/>
                      <a:pt x="12371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6132554" y="1726054"/>
                <a:ext cx="682" cy="25"/>
              </a:xfrm>
              <a:custGeom>
                <a:rect b="b" l="l" r="r" t="t"/>
                <a:pathLst>
                  <a:path extrusionOk="0" h="1" w="27">
                    <a:moveTo>
                      <a:pt x="0" y="1"/>
                    </a:moveTo>
                    <a:lnTo>
                      <a:pt x="26" y="1"/>
                    </a:lnTo>
                    <a:cubicBezTo>
                      <a:pt x="13" y="1"/>
                      <a:pt x="7" y="1"/>
                      <a:pt x="0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2" name="Google Shape;1172;p31"/>
              <p:cNvGrpSpPr/>
              <p:nvPr/>
            </p:nvGrpSpPr>
            <p:grpSpPr>
              <a:xfrm>
                <a:off x="5901010" y="1547529"/>
                <a:ext cx="557541" cy="1272651"/>
                <a:chOff x="5901010" y="1547529"/>
                <a:chExt cx="557541" cy="1272651"/>
              </a:xfrm>
            </p:grpSpPr>
            <p:sp>
              <p:nvSpPr>
                <p:cNvPr id="1173" name="Google Shape;1173;p31"/>
                <p:cNvSpPr/>
                <p:nvPr/>
              </p:nvSpPr>
              <p:spPr>
                <a:xfrm>
                  <a:off x="5901010" y="1547529"/>
                  <a:ext cx="557541" cy="1272651"/>
                </a:xfrm>
                <a:custGeom>
                  <a:rect b="b" l="l" r="r" t="t"/>
                  <a:pathLst>
                    <a:path extrusionOk="0" h="50407" w="22083">
                      <a:moveTo>
                        <a:pt x="10944" y="0"/>
                      </a:moveTo>
                      <a:cubicBezTo>
                        <a:pt x="6968" y="0"/>
                        <a:pt x="3742" y="3226"/>
                        <a:pt x="3742" y="7202"/>
                      </a:cubicBezTo>
                      <a:lnTo>
                        <a:pt x="3742" y="7208"/>
                      </a:lnTo>
                      <a:cubicBezTo>
                        <a:pt x="3722" y="7208"/>
                        <a:pt x="3703" y="7202"/>
                        <a:pt x="3677" y="7202"/>
                      </a:cubicBezTo>
                      <a:cubicBezTo>
                        <a:pt x="3673" y="7202"/>
                        <a:pt x="3670" y="7202"/>
                        <a:pt x="3666" y="7202"/>
                      </a:cubicBezTo>
                      <a:cubicBezTo>
                        <a:pt x="3007" y="7202"/>
                        <a:pt x="2504" y="7811"/>
                        <a:pt x="2627" y="8466"/>
                      </a:cubicBezTo>
                      <a:cubicBezTo>
                        <a:pt x="2730" y="8983"/>
                        <a:pt x="3181" y="9322"/>
                        <a:pt x="3669" y="9322"/>
                      </a:cubicBezTo>
                      <a:cubicBezTo>
                        <a:pt x="3804" y="9322"/>
                        <a:pt x="3941" y="9297"/>
                        <a:pt x="4074" y="9242"/>
                      </a:cubicBezTo>
                      <a:cubicBezTo>
                        <a:pt x="4843" y="11575"/>
                        <a:pt x="6864" y="13413"/>
                        <a:pt x="9067" y="14110"/>
                      </a:cubicBezTo>
                      <a:lnTo>
                        <a:pt x="9067" y="16131"/>
                      </a:lnTo>
                      <a:lnTo>
                        <a:pt x="6864" y="16131"/>
                      </a:lnTo>
                      <a:cubicBezTo>
                        <a:pt x="6864" y="16131"/>
                        <a:pt x="6851" y="16177"/>
                        <a:pt x="6838" y="16183"/>
                      </a:cubicBezTo>
                      <a:cubicBezTo>
                        <a:pt x="6258" y="16190"/>
                        <a:pt x="5743" y="16561"/>
                        <a:pt x="5560" y="17115"/>
                      </a:cubicBezTo>
                      <a:lnTo>
                        <a:pt x="229" y="32861"/>
                      </a:lnTo>
                      <a:cubicBezTo>
                        <a:pt x="1" y="33559"/>
                        <a:pt x="379" y="34315"/>
                        <a:pt x="1076" y="34543"/>
                      </a:cubicBezTo>
                      <a:cubicBezTo>
                        <a:pt x="1217" y="34590"/>
                        <a:pt x="1359" y="34613"/>
                        <a:pt x="1499" y="34613"/>
                      </a:cubicBezTo>
                      <a:cubicBezTo>
                        <a:pt x="2054" y="34613"/>
                        <a:pt x="2570" y="34259"/>
                        <a:pt x="2758" y="33702"/>
                      </a:cubicBezTo>
                      <a:lnTo>
                        <a:pt x="2934" y="33187"/>
                      </a:lnTo>
                      <a:lnTo>
                        <a:pt x="3507" y="33435"/>
                      </a:lnTo>
                      <a:cubicBezTo>
                        <a:pt x="3507" y="33435"/>
                        <a:pt x="4016" y="32418"/>
                        <a:pt x="3468" y="31577"/>
                      </a:cubicBezTo>
                      <a:lnTo>
                        <a:pt x="6740" y="21925"/>
                      </a:lnTo>
                      <a:lnTo>
                        <a:pt x="6740" y="21925"/>
                      </a:lnTo>
                      <a:cubicBezTo>
                        <a:pt x="6740" y="27706"/>
                        <a:pt x="5958" y="29172"/>
                        <a:pt x="5958" y="32366"/>
                      </a:cubicBezTo>
                      <a:cubicBezTo>
                        <a:pt x="5958" y="35560"/>
                        <a:pt x="7861" y="48497"/>
                        <a:pt x="7861" y="48497"/>
                      </a:cubicBezTo>
                      <a:lnTo>
                        <a:pt x="5554" y="50407"/>
                      </a:lnTo>
                      <a:lnTo>
                        <a:pt x="10018" y="50407"/>
                      </a:lnTo>
                      <a:lnTo>
                        <a:pt x="10761" y="31630"/>
                      </a:lnTo>
                      <a:lnTo>
                        <a:pt x="11146" y="31630"/>
                      </a:lnTo>
                      <a:lnTo>
                        <a:pt x="11889" y="50407"/>
                      </a:lnTo>
                      <a:lnTo>
                        <a:pt x="16353" y="50407"/>
                      </a:lnTo>
                      <a:lnTo>
                        <a:pt x="14046" y="48497"/>
                      </a:lnTo>
                      <a:cubicBezTo>
                        <a:pt x="14046" y="48497"/>
                        <a:pt x="15949" y="34171"/>
                        <a:pt x="15949" y="31590"/>
                      </a:cubicBezTo>
                      <a:cubicBezTo>
                        <a:pt x="15949" y="29010"/>
                        <a:pt x="15291" y="27680"/>
                        <a:pt x="15291" y="21821"/>
                      </a:cubicBezTo>
                      <a:lnTo>
                        <a:pt x="15291" y="21821"/>
                      </a:lnTo>
                      <a:lnTo>
                        <a:pt x="18596" y="31584"/>
                      </a:lnTo>
                      <a:cubicBezTo>
                        <a:pt x="18048" y="32418"/>
                        <a:pt x="18556" y="33435"/>
                        <a:pt x="18556" y="33435"/>
                      </a:cubicBezTo>
                      <a:lnTo>
                        <a:pt x="19136" y="33187"/>
                      </a:lnTo>
                      <a:lnTo>
                        <a:pt x="19312" y="33709"/>
                      </a:lnTo>
                      <a:cubicBezTo>
                        <a:pt x="19486" y="34280"/>
                        <a:pt x="20013" y="34650"/>
                        <a:pt x="20580" y="34650"/>
                      </a:cubicBezTo>
                      <a:cubicBezTo>
                        <a:pt x="20717" y="34650"/>
                        <a:pt x="20857" y="34628"/>
                        <a:pt x="20994" y="34582"/>
                      </a:cubicBezTo>
                      <a:cubicBezTo>
                        <a:pt x="21704" y="34347"/>
                        <a:pt x="22082" y="33578"/>
                        <a:pt x="21828" y="32874"/>
                      </a:cubicBezTo>
                      <a:lnTo>
                        <a:pt x="16503" y="17128"/>
                      </a:lnTo>
                      <a:cubicBezTo>
                        <a:pt x="16334" y="16613"/>
                        <a:pt x="15878" y="16242"/>
                        <a:pt x="15337" y="16190"/>
                      </a:cubicBezTo>
                      <a:cubicBezTo>
                        <a:pt x="15324" y="16170"/>
                        <a:pt x="15311" y="16150"/>
                        <a:pt x="15304" y="16131"/>
                      </a:cubicBezTo>
                      <a:lnTo>
                        <a:pt x="12827" y="16131"/>
                      </a:lnTo>
                      <a:lnTo>
                        <a:pt x="12827" y="14104"/>
                      </a:lnTo>
                      <a:cubicBezTo>
                        <a:pt x="15017" y="13413"/>
                        <a:pt x="17018" y="11588"/>
                        <a:pt x="17794" y="9281"/>
                      </a:cubicBezTo>
                      <a:cubicBezTo>
                        <a:pt x="17879" y="9301"/>
                        <a:pt x="17963" y="9314"/>
                        <a:pt x="18048" y="9314"/>
                      </a:cubicBezTo>
                      <a:cubicBezTo>
                        <a:pt x="18052" y="9314"/>
                        <a:pt x="18056" y="9314"/>
                        <a:pt x="18060" y="9314"/>
                      </a:cubicBezTo>
                      <a:cubicBezTo>
                        <a:pt x="18622" y="9314"/>
                        <a:pt x="19091" y="8873"/>
                        <a:pt x="19117" y="8310"/>
                      </a:cubicBezTo>
                      <a:cubicBezTo>
                        <a:pt x="19136" y="7743"/>
                        <a:pt x="18713" y="7254"/>
                        <a:pt x="18146" y="7215"/>
                      </a:cubicBezTo>
                      <a:lnTo>
                        <a:pt x="18146" y="7202"/>
                      </a:lnTo>
                      <a:cubicBezTo>
                        <a:pt x="18146" y="3226"/>
                        <a:pt x="14920" y="0"/>
                        <a:pt x="10944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74" name="Google Shape;1174;p31"/>
                <p:cNvGrpSpPr/>
                <p:nvPr/>
              </p:nvGrpSpPr>
              <p:grpSpPr>
                <a:xfrm>
                  <a:off x="5939032" y="1575982"/>
                  <a:ext cx="472785" cy="1194182"/>
                  <a:chOff x="5939032" y="1575983"/>
                  <a:chExt cx="472785" cy="1194182"/>
                </a:xfrm>
              </p:grpSpPr>
              <p:grpSp>
                <p:nvGrpSpPr>
                  <p:cNvPr id="1175" name="Google Shape;1175;p31"/>
                  <p:cNvGrpSpPr/>
                  <p:nvPr/>
                </p:nvGrpSpPr>
                <p:grpSpPr>
                  <a:xfrm>
                    <a:off x="5939032" y="1717495"/>
                    <a:ext cx="472785" cy="1052669"/>
                    <a:chOff x="5939032" y="1717495"/>
                    <a:chExt cx="472785" cy="1052669"/>
                  </a:xfrm>
                </p:grpSpPr>
                <p:sp>
                  <p:nvSpPr>
                    <p:cNvPr id="1176" name="Google Shape;1176;p31"/>
                    <p:cNvSpPr/>
                    <p:nvPr/>
                  </p:nvSpPr>
                  <p:spPr>
                    <a:xfrm>
                      <a:off x="5971930" y="1961992"/>
                      <a:ext cx="207560" cy="288352"/>
                    </a:xfrm>
                    <a:custGeom>
                      <a:rect b="b" l="l" r="r" t="t"/>
                      <a:pathLst>
                        <a:path extrusionOk="0" h="11421" w="8221">
                          <a:moveTo>
                            <a:pt x="7978" y="1"/>
                          </a:moveTo>
                          <a:cubicBezTo>
                            <a:pt x="7896" y="1"/>
                            <a:pt x="7816" y="46"/>
                            <a:pt x="7789" y="152"/>
                          </a:cubicBezTo>
                          <a:cubicBezTo>
                            <a:pt x="7535" y="1077"/>
                            <a:pt x="6903" y="1240"/>
                            <a:pt x="6101" y="1455"/>
                          </a:cubicBezTo>
                          <a:cubicBezTo>
                            <a:pt x="5821" y="1527"/>
                            <a:pt x="5541" y="1611"/>
                            <a:pt x="5267" y="1709"/>
                          </a:cubicBezTo>
                          <a:cubicBezTo>
                            <a:pt x="3788" y="2302"/>
                            <a:pt x="3625" y="2824"/>
                            <a:pt x="3188" y="4212"/>
                          </a:cubicBezTo>
                          <a:lnTo>
                            <a:pt x="3149" y="4342"/>
                          </a:lnTo>
                          <a:cubicBezTo>
                            <a:pt x="2321" y="6988"/>
                            <a:pt x="1057" y="9361"/>
                            <a:pt x="53" y="11127"/>
                          </a:cubicBezTo>
                          <a:cubicBezTo>
                            <a:pt x="1" y="11218"/>
                            <a:pt x="34" y="11342"/>
                            <a:pt x="125" y="11394"/>
                          </a:cubicBezTo>
                          <a:cubicBezTo>
                            <a:pt x="157" y="11414"/>
                            <a:pt x="190" y="11420"/>
                            <a:pt x="223" y="11420"/>
                          </a:cubicBezTo>
                          <a:cubicBezTo>
                            <a:pt x="294" y="11420"/>
                            <a:pt x="366" y="11381"/>
                            <a:pt x="399" y="11323"/>
                          </a:cubicBezTo>
                          <a:cubicBezTo>
                            <a:pt x="1415" y="9537"/>
                            <a:pt x="2686" y="7138"/>
                            <a:pt x="3527" y="4460"/>
                          </a:cubicBezTo>
                          <a:lnTo>
                            <a:pt x="3566" y="4329"/>
                          </a:lnTo>
                          <a:cubicBezTo>
                            <a:pt x="3996" y="2967"/>
                            <a:pt x="4114" y="2596"/>
                            <a:pt x="5417" y="2081"/>
                          </a:cubicBezTo>
                          <a:cubicBezTo>
                            <a:pt x="5671" y="1983"/>
                            <a:pt x="5932" y="1898"/>
                            <a:pt x="6206" y="1833"/>
                          </a:cubicBezTo>
                          <a:cubicBezTo>
                            <a:pt x="7014" y="1618"/>
                            <a:pt x="7855" y="1396"/>
                            <a:pt x="8174" y="256"/>
                          </a:cubicBezTo>
                          <a:cubicBezTo>
                            <a:pt x="8221" y="100"/>
                            <a:pt x="8098" y="1"/>
                            <a:pt x="7978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7" name="Google Shape;1177;p31"/>
                    <p:cNvSpPr/>
                    <p:nvPr/>
                  </p:nvSpPr>
                  <p:spPr>
                    <a:xfrm>
                      <a:off x="5961907" y="2188537"/>
                      <a:ext cx="52010" cy="152293"/>
                    </a:xfrm>
                    <a:custGeom>
                      <a:rect b="b" l="l" r="r" t="t"/>
                      <a:pathLst>
                        <a:path extrusionOk="0" h="6032" w="2060">
                          <a:moveTo>
                            <a:pt x="1766" y="0"/>
                          </a:moveTo>
                          <a:cubicBezTo>
                            <a:pt x="1658" y="0"/>
                            <a:pt x="1551" y="77"/>
                            <a:pt x="1571" y="225"/>
                          </a:cubicBezTo>
                          <a:cubicBezTo>
                            <a:pt x="1656" y="1437"/>
                            <a:pt x="1232" y="2460"/>
                            <a:pt x="776" y="3549"/>
                          </a:cubicBezTo>
                          <a:cubicBezTo>
                            <a:pt x="476" y="4266"/>
                            <a:pt x="163" y="5009"/>
                            <a:pt x="20" y="5804"/>
                          </a:cubicBezTo>
                          <a:cubicBezTo>
                            <a:pt x="0" y="5908"/>
                            <a:pt x="72" y="6012"/>
                            <a:pt x="176" y="6032"/>
                          </a:cubicBezTo>
                          <a:lnTo>
                            <a:pt x="215" y="6032"/>
                          </a:lnTo>
                          <a:cubicBezTo>
                            <a:pt x="307" y="6032"/>
                            <a:pt x="385" y="5960"/>
                            <a:pt x="404" y="5869"/>
                          </a:cubicBezTo>
                          <a:cubicBezTo>
                            <a:pt x="541" y="5120"/>
                            <a:pt x="848" y="4396"/>
                            <a:pt x="1141" y="3699"/>
                          </a:cubicBezTo>
                          <a:cubicBezTo>
                            <a:pt x="1591" y="2617"/>
                            <a:pt x="2060" y="1502"/>
                            <a:pt x="1962" y="192"/>
                          </a:cubicBezTo>
                          <a:cubicBezTo>
                            <a:pt x="1959" y="63"/>
                            <a:pt x="1862" y="0"/>
                            <a:pt x="1766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8" name="Google Shape;1178;p31"/>
                    <p:cNvSpPr/>
                    <p:nvPr/>
                  </p:nvSpPr>
                  <p:spPr>
                    <a:xfrm>
                      <a:off x="5939032" y="2264810"/>
                      <a:ext cx="58195" cy="53499"/>
                    </a:xfrm>
                    <a:custGeom>
                      <a:rect b="b" l="l" r="r" t="t"/>
                      <a:pathLst>
                        <a:path extrusionOk="0" h="2119" w="2305">
                          <a:moveTo>
                            <a:pt x="2027" y="1"/>
                          </a:moveTo>
                          <a:cubicBezTo>
                            <a:pt x="2001" y="1"/>
                            <a:pt x="1972" y="7"/>
                            <a:pt x="1943" y="19"/>
                          </a:cubicBezTo>
                          <a:cubicBezTo>
                            <a:pt x="1167" y="345"/>
                            <a:pt x="261" y="997"/>
                            <a:pt x="33" y="1864"/>
                          </a:cubicBezTo>
                          <a:cubicBezTo>
                            <a:pt x="0" y="1968"/>
                            <a:pt x="66" y="2079"/>
                            <a:pt x="170" y="2112"/>
                          </a:cubicBezTo>
                          <a:cubicBezTo>
                            <a:pt x="189" y="2112"/>
                            <a:pt x="202" y="2112"/>
                            <a:pt x="222" y="2118"/>
                          </a:cubicBezTo>
                          <a:cubicBezTo>
                            <a:pt x="313" y="2112"/>
                            <a:pt x="391" y="2053"/>
                            <a:pt x="411" y="1968"/>
                          </a:cubicBezTo>
                          <a:cubicBezTo>
                            <a:pt x="607" y="1238"/>
                            <a:pt x="1408" y="671"/>
                            <a:pt x="2093" y="384"/>
                          </a:cubicBezTo>
                          <a:cubicBezTo>
                            <a:pt x="2304" y="293"/>
                            <a:pt x="2215" y="1"/>
                            <a:pt x="2027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9" name="Google Shape;1179;p31"/>
                    <p:cNvSpPr/>
                    <p:nvPr/>
                  </p:nvSpPr>
                  <p:spPr>
                    <a:xfrm>
                      <a:off x="5992683" y="2128978"/>
                      <a:ext cx="45849" cy="36786"/>
                    </a:xfrm>
                    <a:custGeom>
                      <a:rect b="b" l="l" r="r" t="t"/>
                      <a:pathLst>
                        <a:path extrusionOk="0" h="1457" w="1816">
                          <a:moveTo>
                            <a:pt x="1532" y="0"/>
                          </a:moveTo>
                          <a:cubicBezTo>
                            <a:pt x="1499" y="0"/>
                            <a:pt x="1464" y="9"/>
                            <a:pt x="1428" y="29"/>
                          </a:cubicBezTo>
                          <a:cubicBezTo>
                            <a:pt x="919" y="316"/>
                            <a:pt x="456" y="687"/>
                            <a:pt x="72" y="1130"/>
                          </a:cubicBezTo>
                          <a:cubicBezTo>
                            <a:pt x="0" y="1215"/>
                            <a:pt x="7" y="1339"/>
                            <a:pt x="91" y="1411"/>
                          </a:cubicBezTo>
                          <a:cubicBezTo>
                            <a:pt x="124" y="1437"/>
                            <a:pt x="170" y="1456"/>
                            <a:pt x="215" y="1456"/>
                          </a:cubicBezTo>
                          <a:cubicBezTo>
                            <a:pt x="274" y="1456"/>
                            <a:pt x="333" y="1430"/>
                            <a:pt x="365" y="1391"/>
                          </a:cubicBezTo>
                          <a:cubicBezTo>
                            <a:pt x="724" y="981"/>
                            <a:pt x="1147" y="635"/>
                            <a:pt x="1623" y="368"/>
                          </a:cubicBezTo>
                          <a:cubicBezTo>
                            <a:pt x="1816" y="263"/>
                            <a:pt x="1711" y="0"/>
                            <a:pt x="1532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0" name="Google Shape;1180;p31"/>
                    <p:cNvSpPr/>
                    <p:nvPr/>
                  </p:nvSpPr>
                  <p:spPr>
                    <a:xfrm>
                      <a:off x="6042042" y="1957699"/>
                      <a:ext cx="140654" cy="63901"/>
                    </a:xfrm>
                    <a:custGeom>
                      <a:rect b="b" l="l" r="r" t="t"/>
                      <a:pathLst>
                        <a:path extrusionOk="0" h="2531" w="5571">
                          <a:moveTo>
                            <a:pt x="5282" y="1"/>
                          </a:moveTo>
                          <a:cubicBezTo>
                            <a:pt x="5229" y="1"/>
                            <a:pt x="5174" y="24"/>
                            <a:pt x="5130" y="80"/>
                          </a:cubicBezTo>
                          <a:cubicBezTo>
                            <a:pt x="4550" y="778"/>
                            <a:pt x="3598" y="915"/>
                            <a:pt x="2673" y="1045"/>
                          </a:cubicBezTo>
                          <a:cubicBezTo>
                            <a:pt x="1656" y="1188"/>
                            <a:pt x="607" y="1332"/>
                            <a:pt x="53" y="2225"/>
                          </a:cubicBezTo>
                          <a:cubicBezTo>
                            <a:pt x="0" y="2322"/>
                            <a:pt x="27" y="2440"/>
                            <a:pt x="118" y="2498"/>
                          </a:cubicBezTo>
                          <a:cubicBezTo>
                            <a:pt x="150" y="2518"/>
                            <a:pt x="183" y="2531"/>
                            <a:pt x="222" y="2531"/>
                          </a:cubicBezTo>
                          <a:cubicBezTo>
                            <a:pt x="294" y="2531"/>
                            <a:pt x="352" y="2492"/>
                            <a:pt x="391" y="2433"/>
                          </a:cubicBezTo>
                          <a:cubicBezTo>
                            <a:pt x="848" y="1697"/>
                            <a:pt x="1760" y="1566"/>
                            <a:pt x="2725" y="1436"/>
                          </a:cubicBezTo>
                          <a:cubicBezTo>
                            <a:pt x="3722" y="1293"/>
                            <a:pt x="4758" y="1149"/>
                            <a:pt x="5436" y="335"/>
                          </a:cubicBezTo>
                          <a:cubicBezTo>
                            <a:pt x="5571" y="185"/>
                            <a:pt x="5432" y="1"/>
                            <a:pt x="5282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1" name="Google Shape;1181;p31"/>
                    <p:cNvSpPr/>
                    <p:nvPr/>
                  </p:nvSpPr>
                  <p:spPr>
                    <a:xfrm>
                      <a:off x="6010937" y="2054751"/>
                      <a:ext cx="54206" cy="51278"/>
                    </a:xfrm>
                    <a:custGeom>
                      <a:rect b="b" l="l" r="r" t="t"/>
                      <a:pathLst>
                        <a:path extrusionOk="0" h="2031" w="2147">
                          <a:moveTo>
                            <a:pt x="1864" y="1"/>
                          </a:moveTo>
                          <a:cubicBezTo>
                            <a:pt x="1829" y="1"/>
                            <a:pt x="1792" y="12"/>
                            <a:pt x="1754" y="36"/>
                          </a:cubicBezTo>
                          <a:cubicBezTo>
                            <a:pt x="1115" y="440"/>
                            <a:pt x="313" y="949"/>
                            <a:pt x="40" y="1770"/>
                          </a:cubicBezTo>
                          <a:cubicBezTo>
                            <a:pt x="1" y="1900"/>
                            <a:pt x="98" y="2030"/>
                            <a:pt x="229" y="2030"/>
                          </a:cubicBezTo>
                          <a:cubicBezTo>
                            <a:pt x="313" y="2030"/>
                            <a:pt x="392" y="1978"/>
                            <a:pt x="418" y="1894"/>
                          </a:cubicBezTo>
                          <a:cubicBezTo>
                            <a:pt x="639" y="1203"/>
                            <a:pt x="1343" y="760"/>
                            <a:pt x="1962" y="369"/>
                          </a:cubicBezTo>
                          <a:cubicBezTo>
                            <a:pt x="2146" y="250"/>
                            <a:pt x="2034" y="1"/>
                            <a:pt x="186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2" name="Google Shape;1182;p31"/>
                    <p:cNvSpPr/>
                    <p:nvPr/>
                  </p:nvSpPr>
                  <p:spPr>
                    <a:xfrm>
                      <a:off x="6080545" y="1991077"/>
                      <a:ext cx="98112" cy="100460"/>
                    </a:xfrm>
                    <a:custGeom>
                      <a:rect b="b" l="l" r="r" t="t"/>
                      <a:pathLst>
                        <a:path extrusionOk="0" h="3979" w="3886">
                          <a:moveTo>
                            <a:pt x="3668" y="0"/>
                          </a:moveTo>
                          <a:cubicBezTo>
                            <a:pt x="3578" y="0"/>
                            <a:pt x="3498" y="68"/>
                            <a:pt x="3481" y="166"/>
                          </a:cubicBezTo>
                          <a:cubicBezTo>
                            <a:pt x="3338" y="1131"/>
                            <a:pt x="2555" y="1659"/>
                            <a:pt x="1721" y="2219"/>
                          </a:cubicBezTo>
                          <a:cubicBezTo>
                            <a:pt x="1109" y="2630"/>
                            <a:pt x="476" y="3060"/>
                            <a:pt x="79" y="3679"/>
                          </a:cubicBezTo>
                          <a:cubicBezTo>
                            <a:pt x="1" y="3809"/>
                            <a:pt x="92" y="3979"/>
                            <a:pt x="248" y="3979"/>
                          </a:cubicBezTo>
                          <a:cubicBezTo>
                            <a:pt x="313" y="3979"/>
                            <a:pt x="372" y="3946"/>
                            <a:pt x="411" y="3894"/>
                          </a:cubicBezTo>
                          <a:cubicBezTo>
                            <a:pt x="757" y="3340"/>
                            <a:pt x="1356" y="2943"/>
                            <a:pt x="1936" y="2552"/>
                          </a:cubicBezTo>
                          <a:cubicBezTo>
                            <a:pt x="2803" y="1965"/>
                            <a:pt x="3703" y="1359"/>
                            <a:pt x="3865" y="225"/>
                          </a:cubicBezTo>
                          <a:cubicBezTo>
                            <a:pt x="3885" y="121"/>
                            <a:pt x="3813" y="16"/>
                            <a:pt x="3703" y="3"/>
                          </a:cubicBezTo>
                          <a:cubicBezTo>
                            <a:pt x="3691" y="1"/>
                            <a:pt x="3680" y="0"/>
                            <a:pt x="366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3" name="Google Shape;1183;p31"/>
                    <p:cNvSpPr/>
                    <p:nvPr/>
                  </p:nvSpPr>
                  <p:spPr>
                    <a:xfrm>
                      <a:off x="6079055" y="2034073"/>
                      <a:ext cx="106342" cy="106999"/>
                    </a:xfrm>
                    <a:custGeom>
                      <a:rect b="b" l="l" r="r" t="t"/>
                      <a:pathLst>
                        <a:path extrusionOk="0" h="4238" w="4212">
                          <a:moveTo>
                            <a:pt x="3821" y="0"/>
                          </a:moveTo>
                          <a:cubicBezTo>
                            <a:pt x="3709" y="0"/>
                            <a:pt x="3595" y="86"/>
                            <a:pt x="3625" y="236"/>
                          </a:cubicBezTo>
                          <a:cubicBezTo>
                            <a:pt x="3781" y="1259"/>
                            <a:pt x="2797" y="1878"/>
                            <a:pt x="1761" y="2530"/>
                          </a:cubicBezTo>
                          <a:cubicBezTo>
                            <a:pt x="1096" y="2947"/>
                            <a:pt x="405" y="3377"/>
                            <a:pt x="60" y="3938"/>
                          </a:cubicBezTo>
                          <a:cubicBezTo>
                            <a:pt x="1" y="4029"/>
                            <a:pt x="27" y="4146"/>
                            <a:pt x="125" y="4205"/>
                          </a:cubicBezTo>
                          <a:cubicBezTo>
                            <a:pt x="151" y="4225"/>
                            <a:pt x="190" y="4238"/>
                            <a:pt x="229" y="4238"/>
                          </a:cubicBezTo>
                          <a:cubicBezTo>
                            <a:pt x="294" y="4238"/>
                            <a:pt x="359" y="4199"/>
                            <a:pt x="392" y="4140"/>
                          </a:cubicBezTo>
                          <a:cubicBezTo>
                            <a:pt x="692" y="3664"/>
                            <a:pt x="1311" y="3273"/>
                            <a:pt x="1969" y="2863"/>
                          </a:cubicBezTo>
                          <a:cubicBezTo>
                            <a:pt x="3019" y="2204"/>
                            <a:pt x="4211" y="1455"/>
                            <a:pt x="4009" y="171"/>
                          </a:cubicBezTo>
                          <a:cubicBezTo>
                            <a:pt x="3995" y="53"/>
                            <a:pt x="3909" y="0"/>
                            <a:pt x="3821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4" name="Google Shape;1184;p31"/>
                    <p:cNvSpPr/>
                    <p:nvPr/>
                  </p:nvSpPr>
                  <p:spPr>
                    <a:xfrm>
                      <a:off x="6079055" y="2075378"/>
                      <a:ext cx="110281" cy="119168"/>
                    </a:xfrm>
                    <a:custGeom>
                      <a:rect b="b" l="l" r="r" t="t"/>
                      <a:pathLst>
                        <a:path extrusionOk="0" h="4720" w="4368">
                          <a:moveTo>
                            <a:pt x="3823" y="1"/>
                          </a:moveTo>
                          <a:cubicBezTo>
                            <a:pt x="3699" y="1"/>
                            <a:pt x="3574" y="113"/>
                            <a:pt x="3631" y="268"/>
                          </a:cubicBezTo>
                          <a:cubicBezTo>
                            <a:pt x="3898" y="972"/>
                            <a:pt x="2634" y="2035"/>
                            <a:pt x="1624" y="2882"/>
                          </a:cubicBezTo>
                          <a:cubicBezTo>
                            <a:pt x="952" y="3449"/>
                            <a:pt x="320" y="3977"/>
                            <a:pt x="53" y="4427"/>
                          </a:cubicBezTo>
                          <a:cubicBezTo>
                            <a:pt x="1" y="4518"/>
                            <a:pt x="33" y="4642"/>
                            <a:pt x="125" y="4694"/>
                          </a:cubicBezTo>
                          <a:cubicBezTo>
                            <a:pt x="157" y="4713"/>
                            <a:pt x="190" y="4720"/>
                            <a:pt x="229" y="4720"/>
                          </a:cubicBezTo>
                          <a:cubicBezTo>
                            <a:pt x="294" y="4720"/>
                            <a:pt x="359" y="4687"/>
                            <a:pt x="398" y="4629"/>
                          </a:cubicBezTo>
                          <a:cubicBezTo>
                            <a:pt x="627" y="4231"/>
                            <a:pt x="1233" y="3723"/>
                            <a:pt x="1878" y="3188"/>
                          </a:cubicBezTo>
                          <a:cubicBezTo>
                            <a:pt x="3097" y="2159"/>
                            <a:pt x="4368" y="1096"/>
                            <a:pt x="4003" y="132"/>
                          </a:cubicBezTo>
                          <a:cubicBezTo>
                            <a:pt x="3969" y="40"/>
                            <a:pt x="3896" y="1"/>
                            <a:pt x="3823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5" name="Google Shape;1185;p31"/>
                    <p:cNvSpPr/>
                    <p:nvPr/>
                  </p:nvSpPr>
                  <p:spPr>
                    <a:xfrm>
                      <a:off x="6074940" y="2138977"/>
                      <a:ext cx="105434" cy="88644"/>
                    </a:xfrm>
                    <a:custGeom>
                      <a:rect b="b" l="l" r="r" t="t"/>
                      <a:pathLst>
                        <a:path extrusionOk="0" h="3511" w="4176">
                          <a:moveTo>
                            <a:pt x="3899" y="0"/>
                          </a:moveTo>
                          <a:cubicBezTo>
                            <a:pt x="3836" y="0"/>
                            <a:pt x="3772" y="32"/>
                            <a:pt x="3729" y="109"/>
                          </a:cubicBezTo>
                          <a:cubicBezTo>
                            <a:pt x="3338" y="741"/>
                            <a:pt x="2686" y="1112"/>
                            <a:pt x="1995" y="1504"/>
                          </a:cubicBezTo>
                          <a:cubicBezTo>
                            <a:pt x="1233" y="1940"/>
                            <a:pt x="438" y="2390"/>
                            <a:pt x="47" y="3231"/>
                          </a:cubicBezTo>
                          <a:cubicBezTo>
                            <a:pt x="1" y="3328"/>
                            <a:pt x="47" y="3446"/>
                            <a:pt x="144" y="3491"/>
                          </a:cubicBezTo>
                          <a:cubicBezTo>
                            <a:pt x="170" y="3504"/>
                            <a:pt x="196" y="3511"/>
                            <a:pt x="223" y="3511"/>
                          </a:cubicBezTo>
                          <a:cubicBezTo>
                            <a:pt x="301" y="3511"/>
                            <a:pt x="372" y="3465"/>
                            <a:pt x="405" y="3394"/>
                          </a:cubicBezTo>
                          <a:cubicBezTo>
                            <a:pt x="744" y="2670"/>
                            <a:pt x="1448" y="2266"/>
                            <a:pt x="2191" y="1849"/>
                          </a:cubicBezTo>
                          <a:cubicBezTo>
                            <a:pt x="2895" y="1445"/>
                            <a:pt x="3625" y="1034"/>
                            <a:pt x="4068" y="317"/>
                          </a:cubicBezTo>
                          <a:cubicBezTo>
                            <a:pt x="4176" y="156"/>
                            <a:pt x="4039" y="0"/>
                            <a:pt x="3899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6" name="Google Shape;1186;p31"/>
                    <p:cNvSpPr/>
                    <p:nvPr/>
                  </p:nvSpPr>
                  <p:spPr>
                    <a:xfrm>
                      <a:off x="6070496" y="2176419"/>
                      <a:ext cx="111417" cy="96622"/>
                    </a:xfrm>
                    <a:custGeom>
                      <a:rect b="b" l="l" r="r" t="t"/>
                      <a:pathLst>
                        <a:path extrusionOk="0" h="3827" w="4413">
                          <a:moveTo>
                            <a:pt x="4147" y="0"/>
                          </a:moveTo>
                          <a:cubicBezTo>
                            <a:pt x="4084" y="0"/>
                            <a:pt x="4021" y="31"/>
                            <a:pt x="3983" y="105"/>
                          </a:cubicBezTo>
                          <a:cubicBezTo>
                            <a:pt x="3599" y="842"/>
                            <a:pt x="2875" y="1252"/>
                            <a:pt x="2113" y="1696"/>
                          </a:cubicBezTo>
                          <a:cubicBezTo>
                            <a:pt x="1304" y="2158"/>
                            <a:pt x="464" y="2647"/>
                            <a:pt x="60" y="3547"/>
                          </a:cubicBezTo>
                          <a:cubicBezTo>
                            <a:pt x="1" y="3677"/>
                            <a:pt x="92" y="3820"/>
                            <a:pt x="236" y="3827"/>
                          </a:cubicBezTo>
                          <a:cubicBezTo>
                            <a:pt x="314" y="3820"/>
                            <a:pt x="386" y="3781"/>
                            <a:pt x="418" y="3709"/>
                          </a:cubicBezTo>
                          <a:cubicBezTo>
                            <a:pt x="777" y="2921"/>
                            <a:pt x="1520" y="2491"/>
                            <a:pt x="2315" y="2034"/>
                          </a:cubicBezTo>
                          <a:cubicBezTo>
                            <a:pt x="3090" y="1591"/>
                            <a:pt x="3892" y="1122"/>
                            <a:pt x="4329" y="288"/>
                          </a:cubicBezTo>
                          <a:cubicBezTo>
                            <a:pt x="4412" y="134"/>
                            <a:pt x="4279" y="0"/>
                            <a:pt x="4147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7" name="Google Shape;1187;p31"/>
                    <p:cNvSpPr/>
                    <p:nvPr/>
                  </p:nvSpPr>
                  <p:spPr>
                    <a:xfrm>
                      <a:off x="6070850" y="2217572"/>
                      <a:ext cx="111569" cy="96622"/>
                    </a:xfrm>
                    <a:custGeom>
                      <a:rect b="b" l="l" r="r" t="t"/>
                      <a:pathLst>
                        <a:path extrusionOk="0" h="3827" w="4419">
                          <a:moveTo>
                            <a:pt x="4133" y="0"/>
                          </a:moveTo>
                          <a:cubicBezTo>
                            <a:pt x="4090" y="0"/>
                            <a:pt x="4044" y="16"/>
                            <a:pt x="4002" y="53"/>
                          </a:cubicBezTo>
                          <a:cubicBezTo>
                            <a:pt x="3539" y="489"/>
                            <a:pt x="2998" y="835"/>
                            <a:pt x="2470" y="1167"/>
                          </a:cubicBezTo>
                          <a:cubicBezTo>
                            <a:pt x="1525" y="1773"/>
                            <a:pt x="547" y="2392"/>
                            <a:pt x="39" y="3546"/>
                          </a:cubicBezTo>
                          <a:cubicBezTo>
                            <a:pt x="0" y="3644"/>
                            <a:pt x="46" y="3761"/>
                            <a:pt x="143" y="3807"/>
                          </a:cubicBezTo>
                          <a:cubicBezTo>
                            <a:pt x="169" y="3820"/>
                            <a:pt x="196" y="3826"/>
                            <a:pt x="222" y="3826"/>
                          </a:cubicBezTo>
                          <a:cubicBezTo>
                            <a:pt x="300" y="3820"/>
                            <a:pt x="372" y="3774"/>
                            <a:pt x="404" y="3702"/>
                          </a:cubicBezTo>
                          <a:cubicBezTo>
                            <a:pt x="860" y="2660"/>
                            <a:pt x="1747" y="2099"/>
                            <a:pt x="2685" y="1499"/>
                          </a:cubicBezTo>
                          <a:cubicBezTo>
                            <a:pt x="3226" y="1154"/>
                            <a:pt x="3780" y="802"/>
                            <a:pt x="4276" y="339"/>
                          </a:cubicBezTo>
                          <a:cubicBezTo>
                            <a:pt x="4418" y="202"/>
                            <a:pt x="4290" y="0"/>
                            <a:pt x="4133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8" name="Google Shape;1188;p31"/>
                    <p:cNvSpPr/>
                    <p:nvPr/>
                  </p:nvSpPr>
                  <p:spPr>
                    <a:xfrm>
                      <a:off x="6093875" y="2268370"/>
                      <a:ext cx="90134" cy="393356"/>
                    </a:xfrm>
                    <a:custGeom>
                      <a:rect b="b" l="l" r="r" t="t"/>
                      <a:pathLst>
                        <a:path extrusionOk="0" h="15580" w="3570">
                          <a:moveTo>
                            <a:pt x="3284" y="1"/>
                          </a:moveTo>
                          <a:cubicBezTo>
                            <a:pt x="3242" y="1"/>
                            <a:pt x="3197" y="17"/>
                            <a:pt x="3155" y="54"/>
                          </a:cubicBezTo>
                          <a:cubicBezTo>
                            <a:pt x="0" y="2811"/>
                            <a:pt x="313" y="6989"/>
                            <a:pt x="613" y="11030"/>
                          </a:cubicBezTo>
                          <a:cubicBezTo>
                            <a:pt x="730" y="12575"/>
                            <a:pt x="835" y="14035"/>
                            <a:pt x="750" y="15371"/>
                          </a:cubicBezTo>
                          <a:cubicBezTo>
                            <a:pt x="737" y="15475"/>
                            <a:pt x="822" y="15573"/>
                            <a:pt x="932" y="15579"/>
                          </a:cubicBezTo>
                          <a:lnTo>
                            <a:pt x="946" y="15579"/>
                          </a:lnTo>
                          <a:cubicBezTo>
                            <a:pt x="1050" y="15579"/>
                            <a:pt x="1135" y="15501"/>
                            <a:pt x="1141" y="15397"/>
                          </a:cubicBezTo>
                          <a:cubicBezTo>
                            <a:pt x="1232" y="14028"/>
                            <a:pt x="1122" y="12562"/>
                            <a:pt x="1004" y="11004"/>
                          </a:cubicBezTo>
                          <a:cubicBezTo>
                            <a:pt x="711" y="7054"/>
                            <a:pt x="411" y="2974"/>
                            <a:pt x="3416" y="348"/>
                          </a:cubicBezTo>
                          <a:cubicBezTo>
                            <a:pt x="3569" y="215"/>
                            <a:pt x="3441" y="1"/>
                            <a:pt x="328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9" name="Google Shape;1189;p31"/>
                    <p:cNvSpPr/>
                    <p:nvPr/>
                  </p:nvSpPr>
                  <p:spPr>
                    <a:xfrm>
                      <a:off x="6104631" y="2464821"/>
                      <a:ext cx="36003" cy="133711"/>
                    </a:xfrm>
                    <a:custGeom>
                      <a:rect b="b" l="l" r="r" t="t"/>
                      <a:pathLst>
                        <a:path extrusionOk="0" h="5296" w="1426">
                          <a:moveTo>
                            <a:pt x="253" y="0"/>
                          </a:moveTo>
                          <a:cubicBezTo>
                            <a:pt x="128" y="0"/>
                            <a:pt x="1" y="119"/>
                            <a:pt x="63" y="277"/>
                          </a:cubicBezTo>
                          <a:cubicBezTo>
                            <a:pt x="748" y="1965"/>
                            <a:pt x="1028" y="3405"/>
                            <a:pt x="1028" y="5100"/>
                          </a:cubicBezTo>
                          <a:cubicBezTo>
                            <a:pt x="1028" y="5204"/>
                            <a:pt x="1119" y="5295"/>
                            <a:pt x="1223" y="5295"/>
                          </a:cubicBezTo>
                          <a:cubicBezTo>
                            <a:pt x="1334" y="5295"/>
                            <a:pt x="1425" y="5204"/>
                            <a:pt x="1425" y="5093"/>
                          </a:cubicBezTo>
                          <a:cubicBezTo>
                            <a:pt x="1425" y="3379"/>
                            <a:pt x="1119" y="1841"/>
                            <a:pt x="428" y="127"/>
                          </a:cubicBezTo>
                          <a:cubicBezTo>
                            <a:pt x="393" y="38"/>
                            <a:pt x="323" y="0"/>
                            <a:pt x="253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0" name="Google Shape;1190;p31"/>
                    <p:cNvSpPr/>
                    <p:nvPr/>
                  </p:nvSpPr>
                  <p:spPr>
                    <a:xfrm>
                      <a:off x="6111321" y="2647587"/>
                      <a:ext cx="27015" cy="122577"/>
                    </a:xfrm>
                    <a:custGeom>
                      <a:rect b="b" l="l" r="r" t="t"/>
                      <a:pathLst>
                        <a:path extrusionOk="0" h="4855" w="1070">
                          <a:moveTo>
                            <a:pt x="199" y="0"/>
                          </a:moveTo>
                          <a:cubicBezTo>
                            <a:pt x="100" y="0"/>
                            <a:pt x="0" y="67"/>
                            <a:pt x="0" y="201"/>
                          </a:cubicBezTo>
                          <a:cubicBezTo>
                            <a:pt x="0" y="1758"/>
                            <a:pt x="202" y="3108"/>
                            <a:pt x="665" y="4711"/>
                          </a:cubicBezTo>
                          <a:cubicBezTo>
                            <a:pt x="685" y="4796"/>
                            <a:pt x="763" y="4854"/>
                            <a:pt x="854" y="4854"/>
                          </a:cubicBezTo>
                          <a:cubicBezTo>
                            <a:pt x="867" y="4854"/>
                            <a:pt x="887" y="4854"/>
                            <a:pt x="906" y="4848"/>
                          </a:cubicBezTo>
                          <a:cubicBezTo>
                            <a:pt x="1011" y="4822"/>
                            <a:pt x="1069" y="4711"/>
                            <a:pt x="1043" y="4607"/>
                          </a:cubicBezTo>
                          <a:cubicBezTo>
                            <a:pt x="587" y="3036"/>
                            <a:pt x="398" y="1719"/>
                            <a:pt x="398" y="201"/>
                          </a:cubicBezTo>
                          <a:cubicBezTo>
                            <a:pt x="398" y="67"/>
                            <a:pt x="299" y="0"/>
                            <a:pt x="199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1" name="Google Shape;1191;p31"/>
                    <p:cNvSpPr/>
                    <p:nvPr/>
                  </p:nvSpPr>
                  <p:spPr>
                    <a:xfrm>
                      <a:off x="6109655" y="2649077"/>
                      <a:ext cx="29817" cy="63497"/>
                    </a:xfrm>
                    <a:custGeom>
                      <a:rect b="b" l="l" r="r" t="t"/>
                      <a:pathLst>
                        <a:path extrusionOk="0" h="2515" w="1181">
                          <a:moveTo>
                            <a:pt x="272" y="0"/>
                          </a:moveTo>
                          <a:cubicBezTo>
                            <a:pt x="129" y="0"/>
                            <a:pt x="1" y="168"/>
                            <a:pt x="112" y="318"/>
                          </a:cubicBezTo>
                          <a:cubicBezTo>
                            <a:pt x="562" y="852"/>
                            <a:pt x="705" y="1862"/>
                            <a:pt x="777" y="2345"/>
                          </a:cubicBezTo>
                          <a:cubicBezTo>
                            <a:pt x="790" y="2442"/>
                            <a:pt x="875" y="2514"/>
                            <a:pt x="972" y="2514"/>
                          </a:cubicBezTo>
                          <a:cubicBezTo>
                            <a:pt x="985" y="2514"/>
                            <a:pt x="992" y="2514"/>
                            <a:pt x="1005" y="2508"/>
                          </a:cubicBezTo>
                          <a:cubicBezTo>
                            <a:pt x="1109" y="2495"/>
                            <a:pt x="1181" y="2390"/>
                            <a:pt x="1168" y="2286"/>
                          </a:cubicBezTo>
                          <a:cubicBezTo>
                            <a:pt x="1044" y="1452"/>
                            <a:pt x="868" y="611"/>
                            <a:pt x="418" y="70"/>
                          </a:cubicBezTo>
                          <a:cubicBezTo>
                            <a:pt x="374" y="21"/>
                            <a:pt x="323" y="0"/>
                            <a:pt x="272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2" name="Google Shape;1192;p31"/>
                    <p:cNvSpPr/>
                    <p:nvPr/>
                  </p:nvSpPr>
                  <p:spPr>
                    <a:xfrm>
                      <a:off x="6083170" y="2514407"/>
                      <a:ext cx="31913" cy="78520"/>
                    </a:xfrm>
                    <a:custGeom>
                      <a:rect b="b" l="l" r="r" t="t"/>
                      <a:pathLst>
                        <a:path extrusionOk="0" h="3110" w="1264">
                          <a:moveTo>
                            <a:pt x="1037" y="1"/>
                          </a:moveTo>
                          <a:cubicBezTo>
                            <a:pt x="957" y="1"/>
                            <a:pt x="878" y="45"/>
                            <a:pt x="848" y="144"/>
                          </a:cubicBezTo>
                          <a:cubicBezTo>
                            <a:pt x="770" y="451"/>
                            <a:pt x="659" y="744"/>
                            <a:pt x="522" y="1031"/>
                          </a:cubicBezTo>
                          <a:cubicBezTo>
                            <a:pt x="268" y="1624"/>
                            <a:pt x="1" y="2236"/>
                            <a:pt x="144" y="2947"/>
                          </a:cubicBezTo>
                          <a:cubicBezTo>
                            <a:pt x="157" y="3045"/>
                            <a:pt x="242" y="3110"/>
                            <a:pt x="333" y="3110"/>
                          </a:cubicBezTo>
                          <a:cubicBezTo>
                            <a:pt x="346" y="3110"/>
                            <a:pt x="359" y="3110"/>
                            <a:pt x="372" y="3103"/>
                          </a:cubicBezTo>
                          <a:cubicBezTo>
                            <a:pt x="477" y="3084"/>
                            <a:pt x="548" y="2979"/>
                            <a:pt x="529" y="2875"/>
                          </a:cubicBezTo>
                          <a:cubicBezTo>
                            <a:pt x="411" y="2282"/>
                            <a:pt x="640" y="1748"/>
                            <a:pt x="887" y="1187"/>
                          </a:cubicBezTo>
                          <a:cubicBezTo>
                            <a:pt x="1031" y="881"/>
                            <a:pt x="1148" y="561"/>
                            <a:pt x="1233" y="236"/>
                          </a:cubicBezTo>
                          <a:cubicBezTo>
                            <a:pt x="1263" y="90"/>
                            <a:pt x="1150" y="1"/>
                            <a:pt x="1037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3" name="Google Shape;1193;p31"/>
                    <p:cNvSpPr/>
                    <p:nvPr/>
                  </p:nvSpPr>
                  <p:spPr>
                    <a:xfrm>
                      <a:off x="6063099" y="2396148"/>
                      <a:ext cx="57691" cy="73218"/>
                    </a:xfrm>
                    <a:custGeom>
                      <a:rect b="b" l="l" r="r" t="t"/>
                      <a:pathLst>
                        <a:path extrusionOk="0" h="2900" w="2285">
                          <a:moveTo>
                            <a:pt x="1998" y="0"/>
                          </a:moveTo>
                          <a:cubicBezTo>
                            <a:pt x="1951" y="0"/>
                            <a:pt x="1902" y="19"/>
                            <a:pt x="1858" y="64"/>
                          </a:cubicBezTo>
                          <a:cubicBezTo>
                            <a:pt x="1754" y="168"/>
                            <a:pt x="1624" y="292"/>
                            <a:pt x="1493" y="416"/>
                          </a:cubicBezTo>
                          <a:cubicBezTo>
                            <a:pt x="861" y="996"/>
                            <a:pt x="1" y="1791"/>
                            <a:pt x="463" y="2788"/>
                          </a:cubicBezTo>
                          <a:cubicBezTo>
                            <a:pt x="496" y="2854"/>
                            <a:pt x="561" y="2899"/>
                            <a:pt x="639" y="2899"/>
                          </a:cubicBezTo>
                          <a:cubicBezTo>
                            <a:pt x="672" y="2899"/>
                            <a:pt x="698" y="2893"/>
                            <a:pt x="724" y="2880"/>
                          </a:cubicBezTo>
                          <a:cubicBezTo>
                            <a:pt x="822" y="2834"/>
                            <a:pt x="868" y="2717"/>
                            <a:pt x="815" y="2619"/>
                          </a:cubicBezTo>
                          <a:cubicBezTo>
                            <a:pt x="476" y="1882"/>
                            <a:pt x="1154" y="1257"/>
                            <a:pt x="1754" y="703"/>
                          </a:cubicBezTo>
                          <a:cubicBezTo>
                            <a:pt x="1897" y="579"/>
                            <a:pt x="2028" y="455"/>
                            <a:pt x="2145" y="338"/>
                          </a:cubicBezTo>
                          <a:cubicBezTo>
                            <a:pt x="2284" y="194"/>
                            <a:pt x="2150" y="0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4" name="Google Shape;1194;p31"/>
                    <p:cNvSpPr/>
                    <p:nvPr/>
                  </p:nvSpPr>
                  <p:spPr>
                    <a:xfrm>
                      <a:off x="6107458" y="2398496"/>
                      <a:ext cx="39765" cy="70870"/>
                    </a:xfrm>
                    <a:custGeom>
                      <a:rect b="b" l="l" r="r" t="t"/>
                      <a:pathLst>
                        <a:path extrusionOk="0" h="2807" w="1575">
                          <a:moveTo>
                            <a:pt x="294" y="1"/>
                          </a:moveTo>
                          <a:cubicBezTo>
                            <a:pt x="144" y="1"/>
                            <a:pt x="1" y="185"/>
                            <a:pt x="147" y="336"/>
                          </a:cubicBezTo>
                          <a:cubicBezTo>
                            <a:pt x="597" y="903"/>
                            <a:pt x="1118" y="1978"/>
                            <a:pt x="929" y="2545"/>
                          </a:cubicBezTo>
                          <a:cubicBezTo>
                            <a:pt x="890" y="2650"/>
                            <a:pt x="948" y="2761"/>
                            <a:pt x="1053" y="2800"/>
                          </a:cubicBezTo>
                          <a:cubicBezTo>
                            <a:pt x="1072" y="2800"/>
                            <a:pt x="1092" y="2806"/>
                            <a:pt x="1111" y="2806"/>
                          </a:cubicBezTo>
                          <a:cubicBezTo>
                            <a:pt x="1196" y="2806"/>
                            <a:pt x="1274" y="2754"/>
                            <a:pt x="1300" y="2676"/>
                          </a:cubicBezTo>
                          <a:cubicBezTo>
                            <a:pt x="1574" y="1861"/>
                            <a:pt x="844" y="584"/>
                            <a:pt x="453" y="95"/>
                          </a:cubicBezTo>
                          <a:cubicBezTo>
                            <a:pt x="410" y="28"/>
                            <a:pt x="351" y="1"/>
                            <a:pt x="29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5" name="Google Shape;1195;p31"/>
                    <p:cNvSpPr/>
                    <p:nvPr/>
                  </p:nvSpPr>
                  <p:spPr>
                    <a:xfrm>
                      <a:off x="6084660" y="2269784"/>
                      <a:ext cx="96269" cy="88341"/>
                    </a:xfrm>
                    <a:custGeom>
                      <a:rect b="b" l="l" r="r" t="t"/>
                      <a:pathLst>
                        <a:path extrusionOk="0" h="3499" w="3813">
                          <a:moveTo>
                            <a:pt x="3536" y="0"/>
                          </a:moveTo>
                          <a:cubicBezTo>
                            <a:pt x="3492" y="0"/>
                            <a:pt x="3445" y="17"/>
                            <a:pt x="3403" y="57"/>
                          </a:cubicBezTo>
                          <a:cubicBezTo>
                            <a:pt x="3057" y="396"/>
                            <a:pt x="2627" y="663"/>
                            <a:pt x="2171" y="950"/>
                          </a:cubicBezTo>
                          <a:cubicBezTo>
                            <a:pt x="1278" y="1510"/>
                            <a:pt x="359" y="2091"/>
                            <a:pt x="33" y="3244"/>
                          </a:cubicBezTo>
                          <a:cubicBezTo>
                            <a:pt x="0" y="3348"/>
                            <a:pt x="66" y="3459"/>
                            <a:pt x="170" y="3492"/>
                          </a:cubicBezTo>
                          <a:cubicBezTo>
                            <a:pt x="183" y="3492"/>
                            <a:pt x="203" y="3498"/>
                            <a:pt x="222" y="3498"/>
                          </a:cubicBezTo>
                          <a:cubicBezTo>
                            <a:pt x="313" y="3498"/>
                            <a:pt x="392" y="3433"/>
                            <a:pt x="411" y="3348"/>
                          </a:cubicBezTo>
                          <a:cubicBezTo>
                            <a:pt x="698" y="2338"/>
                            <a:pt x="1513" y="1823"/>
                            <a:pt x="2379" y="1282"/>
                          </a:cubicBezTo>
                          <a:cubicBezTo>
                            <a:pt x="2836" y="996"/>
                            <a:pt x="3298" y="702"/>
                            <a:pt x="3676" y="337"/>
                          </a:cubicBezTo>
                          <a:cubicBezTo>
                            <a:pt x="3813" y="196"/>
                            <a:pt x="3687" y="0"/>
                            <a:pt x="3536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6" name="Google Shape;1196;p31"/>
                    <p:cNvSpPr/>
                    <p:nvPr/>
                  </p:nvSpPr>
                  <p:spPr>
                    <a:xfrm>
                      <a:off x="6171612" y="1962168"/>
                      <a:ext cx="207459" cy="288175"/>
                    </a:xfrm>
                    <a:custGeom>
                      <a:rect b="b" l="l" r="r" t="t"/>
                      <a:pathLst>
                        <a:path extrusionOk="0" h="11414" w="8217">
                          <a:moveTo>
                            <a:pt x="238" y="0"/>
                          </a:moveTo>
                          <a:cubicBezTo>
                            <a:pt x="120" y="0"/>
                            <a:pt x="0" y="100"/>
                            <a:pt x="43" y="249"/>
                          </a:cubicBezTo>
                          <a:cubicBezTo>
                            <a:pt x="363" y="1389"/>
                            <a:pt x="1204" y="1611"/>
                            <a:pt x="2012" y="1826"/>
                          </a:cubicBezTo>
                          <a:cubicBezTo>
                            <a:pt x="2279" y="1891"/>
                            <a:pt x="2540" y="1976"/>
                            <a:pt x="2800" y="2074"/>
                          </a:cubicBezTo>
                          <a:cubicBezTo>
                            <a:pt x="4104" y="2589"/>
                            <a:pt x="4221" y="2960"/>
                            <a:pt x="4645" y="4322"/>
                          </a:cubicBezTo>
                          <a:lnTo>
                            <a:pt x="4690" y="4453"/>
                          </a:lnTo>
                          <a:cubicBezTo>
                            <a:pt x="5525" y="7131"/>
                            <a:pt x="6802" y="9530"/>
                            <a:pt x="7812" y="11316"/>
                          </a:cubicBezTo>
                          <a:cubicBezTo>
                            <a:pt x="7851" y="11374"/>
                            <a:pt x="7917" y="11413"/>
                            <a:pt x="7988" y="11413"/>
                          </a:cubicBezTo>
                          <a:cubicBezTo>
                            <a:pt x="8021" y="11413"/>
                            <a:pt x="8053" y="11407"/>
                            <a:pt x="8086" y="11387"/>
                          </a:cubicBezTo>
                          <a:cubicBezTo>
                            <a:pt x="8184" y="11335"/>
                            <a:pt x="8216" y="11211"/>
                            <a:pt x="8158" y="11120"/>
                          </a:cubicBezTo>
                          <a:cubicBezTo>
                            <a:pt x="7154" y="9347"/>
                            <a:pt x="5890" y="6981"/>
                            <a:pt x="5062" y="4335"/>
                          </a:cubicBezTo>
                          <a:lnTo>
                            <a:pt x="5023" y="4205"/>
                          </a:lnTo>
                          <a:cubicBezTo>
                            <a:pt x="4593" y="2817"/>
                            <a:pt x="4430" y="2295"/>
                            <a:pt x="2944" y="1709"/>
                          </a:cubicBezTo>
                          <a:cubicBezTo>
                            <a:pt x="2670" y="1604"/>
                            <a:pt x="2396" y="1520"/>
                            <a:pt x="2116" y="1448"/>
                          </a:cubicBezTo>
                          <a:cubicBezTo>
                            <a:pt x="1314" y="1233"/>
                            <a:pt x="682" y="1064"/>
                            <a:pt x="421" y="145"/>
                          </a:cubicBezTo>
                          <a:cubicBezTo>
                            <a:pt x="393" y="43"/>
                            <a:pt x="316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7" name="Google Shape;1197;p31"/>
                    <p:cNvSpPr/>
                    <p:nvPr/>
                  </p:nvSpPr>
                  <p:spPr>
                    <a:xfrm>
                      <a:off x="6336908" y="2188765"/>
                      <a:ext cx="51858" cy="152066"/>
                    </a:xfrm>
                    <a:custGeom>
                      <a:rect b="b" l="l" r="r" t="t"/>
                      <a:pathLst>
                        <a:path extrusionOk="0" h="6023" w="2054">
                          <a:moveTo>
                            <a:pt x="294" y="0"/>
                          </a:moveTo>
                          <a:cubicBezTo>
                            <a:pt x="201" y="0"/>
                            <a:pt x="108" y="59"/>
                            <a:pt x="99" y="183"/>
                          </a:cubicBezTo>
                          <a:cubicBezTo>
                            <a:pt x="1" y="1487"/>
                            <a:pt x="464" y="2601"/>
                            <a:pt x="920" y="3683"/>
                          </a:cubicBezTo>
                          <a:cubicBezTo>
                            <a:pt x="1213" y="4381"/>
                            <a:pt x="1520" y="5104"/>
                            <a:pt x="1650" y="5860"/>
                          </a:cubicBezTo>
                          <a:cubicBezTo>
                            <a:pt x="1669" y="5951"/>
                            <a:pt x="1748" y="6023"/>
                            <a:pt x="1845" y="6023"/>
                          </a:cubicBezTo>
                          <a:lnTo>
                            <a:pt x="1878" y="6023"/>
                          </a:lnTo>
                          <a:cubicBezTo>
                            <a:pt x="1982" y="6003"/>
                            <a:pt x="2054" y="5899"/>
                            <a:pt x="2041" y="5795"/>
                          </a:cubicBezTo>
                          <a:cubicBezTo>
                            <a:pt x="1898" y="4993"/>
                            <a:pt x="1585" y="4257"/>
                            <a:pt x="1285" y="3533"/>
                          </a:cubicBezTo>
                          <a:cubicBezTo>
                            <a:pt x="829" y="2451"/>
                            <a:pt x="399" y="1422"/>
                            <a:pt x="490" y="209"/>
                          </a:cubicBezTo>
                          <a:cubicBezTo>
                            <a:pt x="500" y="73"/>
                            <a:pt x="397" y="0"/>
                            <a:pt x="294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8" name="Google Shape;1198;p31"/>
                    <p:cNvSpPr/>
                    <p:nvPr/>
                  </p:nvSpPr>
                  <p:spPr>
                    <a:xfrm>
                      <a:off x="6353596" y="2264861"/>
                      <a:ext cx="58221" cy="53449"/>
                    </a:xfrm>
                    <a:custGeom>
                      <a:rect b="b" l="l" r="r" t="t"/>
                      <a:pathLst>
                        <a:path extrusionOk="0" h="2117" w="2306">
                          <a:moveTo>
                            <a:pt x="282" y="1"/>
                          </a:moveTo>
                          <a:cubicBezTo>
                            <a:pt x="92" y="1"/>
                            <a:pt x="1" y="290"/>
                            <a:pt x="213" y="382"/>
                          </a:cubicBezTo>
                          <a:cubicBezTo>
                            <a:pt x="898" y="676"/>
                            <a:pt x="1699" y="1243"/>
                            <a:pt x="1895" y="1966"/>
                          </a:cubicBezTo>
                          <a:cubicBezTo>
                            <a:pt x="1914" y="2051"/>
                            <a:pt x="1993" y="2110"/>
                            <a:pt x="2084" y="2116"/>
                          </a:cubicBezTo>
                          <a:cubicBezTo>
                            <a:pt x="2103" y="2116"/>
                            <a:pt x="2116" y="2110"/>
                            <a:pt x="2136" y="2110"/>
                          </a:cubicBezTo>
                          <a:cubicBezTo>
                            <a:pt x="2240" y="2084"/>
                            <a:pt x="2305" y="1973"/>
                            <a:pt x="2273" y="1868"/>
                          </a:cubicBezTo>
                          <a:cubicBezTo>
                            <a:pt x="2045" y="995"/>
                            <a:pt x="1139" y="343"/>
                            <a:pt x="363" y="17"/>
                          </a:cubicBezTo>
                          <a:cubicBezTo>
                            <a:pt x="335" y="6"/>
                            <a:pt x="308" y="1"/>
                            <a:pt x="282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9" name="Google Shape;1199;p31"/>
                    <p:cNvSpPr/>
                    <p:nvPr/>
                  </p:nvSpPr>
                  <p:spPr>
                    <a:xfrm>
                      <a:off x="6311938" y="2128802"/>
                      <a:ext cx="46228" cy="36962"/>
                    </a:xfrm>
                    <a:custGeom>
                      <a:rect b="b" l="l" r="r" t="t"/>
                      <a:pathLst>
                        <a:path extrusionOk="0" h="1464" w="1831">
                          <a:moveTo>
                            <a:pt x="286" y="1"/>
                          </a:moveTo>
                          <a:cubicBezTo>
                            <a:pt x="108" y="1"/>
                            <a:pt x="1" y="278"/>
                            <a:pt x="208" y="381"/>
                          </a:cubicBezTo>
                          <a:cubicBezTo>
                            <a:pt x="684" y="642"/>
                            <a:pt x="1107" y="988"/>
                            <a:pt x="1459" y="1398"/>
                          </a:cubicBezTo>
                          <a:cubicBezTo>
                            <a:pt x="1498" y="1437"/>
                            <a:pt x="1550" y="1463"/>
                            <a:pt x="1609" y="1463"/>
                          </a:cubicBezTo>
                          <a:cubicBezTo>
                            <a:pt x="1655" y="1463"/>
                            <a:pt x="1700" y="1444"/>
                            <a:pt x="1739" y="1418"/>
                          </a:cubicBezTo>
                          <a:cubicBezTo>
                            <a:pt x="1818" y="1346"/>
                            <a:pt x="1831" y="1222"/>
                            <a:pt x="1759" y="1137"/>
                          </a:cubicBezTo>
                          <a:cubicBezTo>
                            <a:pt x="1374" y="694"/>
                            <a:pt x="912" y="323"/>
                            <a:pt x="397" y="36"/>
                          </a:cubicBezTo>
                          <a:cubicBezTo>
                            <a:pt x="358" y="12"/>
                            <a:pt x="321" y="1"/>
                            <a:pt x="286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0" name="Google Shape;1200;p31"/>
                    <p:cNvSpPr/>
                    <p:nvPr/>
                  </p:nvSpPr>
                  <p:spPr>
                    <a:xfrm>
                      <a:off x="6168153" y="1957699"/>
                      <a:ext cx="140654" cy="63901"/>
                    </a:xfrm>
                    <a:custGeom>
                      <a:rect b="b" l="l" r="r" t="t"/>
                      <a:pathLst>
                        <a:path extrusionOk="0" h="2531" w="5571">
                          <a:moveTo>
                            <a:pt x="289" y="1"/>
                          </a:moveTo>
                          <a:cubicBezTo>
                            <a:pt x="139" y="1"/>
                            <a:pt x="0" y="185"/>
                            <a:pt x="135" y="335"/>
                          </a:cubicBezTo>
                          <a:cubicBezTo>
                            <a:pt x="813" y="1149"/>
                            <a:pt x="1849" y="1293"/>
                            <a:pt x="2846" y="1436"/>
                          </a:cubicBezTo>
                          <a:cubicBezTo>
                            <a:pt x="3811" y="1573"/>
                            <a:pt x="4723" y="1697"/>
                            <a:pt x="5179" y="2433"/>
                          </a:cubicBezTo>
                          <a:cubicBezTo>
                            <a:pt x="5218" y="2492"/>
                            <a:pt x="5284" y="2531"/>
                            <a:pt x="5349" y="2531"/>
                          </a:cubicBezTo>
                          <a:cubicBezTo>
                            <a:pt x="5388" y="2531"/>
                            <a:pt x="5421" y="2518"/>
                            <a:pt x="5453" y="2498"/>
                          </a:cubicBezTo>
                          <a:cubicBezTo>
                            <a:pt x="5544" y="2440"/>
                            <a:pt x="5570" y="2322"/>
                            <a:pt x="5518" y="2225"/>
                          </a:cubicBezTo>
                          <a:cubicBezTo>
                            <a:pt x="4964" y="1332"/>
                            <a:pt x="3915" y="1188"/>
                            <a:pt x="2898" y="1045"/>
                          </a:cubicBezTo>
                          <a:cubicBezTo>
                            <a:pt x="1973" y="915"/>
                            <a:pt x="1021" y="778"/>
                            <a:pt x="441" y="80"/>
                          </a:cubicBezTo>
                          <a:cubicBezTo>
                            <a:pt x="397" y="24"/>
                            <a:pt x="342" y="1"/>
                            <a:pt x="289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1" name="Google Shape;1201;p31"/>
                    <p:cNvSpPr/>
                    <p:nvPr/>
                  </p:nvSpPr>
                  <p:spPr>
                    <a:xfrm>
                      <a:off x="6285554" y="2054751"/>
                      <a:ext cx="54181" cy="51278"/>
                    </a:xfrm>
                    <a:custGeom>
                      <a:rect b="b" l="l" r="r" t="t"/>
                      <a:pathLst>
                        <a:path extrusionOk="0" h="2031" w="2146">
                          <a:moveTo>
                            <a:pt x="282" y="1"/>
                          </a:moveTo>
                          <a:cubicBezTo>
                            <a:pt x="112" y="1"/>
                            <a:pt x="0" y="250"/>
                            <a:pt x="184" y="369"/>
                          </a:cubicBezTo>
                          <a:cubicBezTo>
                            <a:pt x="803" y="760"/>
                            <a:pt x="1507" y="1203"/>
                            <a:pt x="1735" y="1894"/>
                          </a:cubicBezTo>
                          <a:cubicBezTo>
                            <a:pt x="1761" y="1978"/>
                            <a:pt x="1833" y="2030"/>
                            <a:pt x="1924" y="2030"/>
                          </a:cubicBezTo>
                          <a:cubicBezTo>
                            <a:pt x="1944" y="2030"/>
                            <a:pt x="1963" y="2030"/>
                            <a:pt x="1983" y="2017"/>
                          </a:cubicBezTo>
                          <a:cubicBezTo>
                            <a:pt x="2087" y="1985"/>
                            <a:pt x="2146" y="1874"/>
                            <a:pt x="2113" y="1770"/>
                          </a:cubicBezTo>
                          <a:cubicBezTo>
                            <a:pt x="1839" y="949"/>
                            <a:pt x="1038" y="440"/>
                            <a:pt x="393" y="36"/>
                          </a:cubicBezTo>
                          <a:cubicBezTo>
                            <a:pt x="355" y="12"/>
                            <a:pt x="317" y="1"/>
                            <a:pt x="282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2" name="Google Shape;1202;p31"/>
                    <p:cNvSpPr/>
                    <p:nvPr/>
                  </p:nvSpPr>
                  <p:spPr>
                    <a:xfrm>
                      <a:off x="6171865" y="1990698"/>
                      <a:ext cx="97935" cy="100839"/>
                    </a:xfrm>
                    <a:custGeom>
                      <a:rect b="b" l="l" r="r" t="t"/>
                      <a:pathLst>
                        <a:path extrusionOk="0" h="3994" w="3879">
                          <a:moveTo>
                            <a:pt x="227" y="0"/>
                          </a:moveTo>
                          <a:cubicBezTo>
                            <a:pt x="115" y="0"/>
                            <a:pt x="1" y="88"/>
                            <a:pt x="33" y="240"/>
                          </a:cubicBezTo>
                          <a:cubicBezTo>
                            <a:pt x="196" y="1374"/>
                            <a:pt x="1096" y="1980"/>
                            <a:pt x="1963" y="2560"/>
                          </a:cubicBezTo>
                          <a:cubicBezTo>
                            <a:pt x="2543" y="2951"/>
                            <a:pt x="3136" y="3355"/>
                            <a:pt x="3488" y="3903"/>
                          </a:cubicBezTo>
                          <a:cubicBezTo>
                            <a:pt x="3520" y="3961"/>
                            <a:pt x="3585" y="3994"/>
                            <a:pt x="3657" y="3994"/>
                          </a:cubicBezTo>
                          <a:cubicBezTo>
                            <a:pt x="3690" y="3994"/>
                            <a:pt x="3729" y="3987"/>
                            <a:pt x="3761" y="3968"/>
                          </a:cubicBezTo>
                          <a:cubicBezTo>
                            <a:pt x="3853" y="3909"/>
                            <a:pt x="3879" y="3785"/>
                            <a:pt x="3820" y="3694"/>
                          </a:cubicBezTo>
                          <a:cubicBezTo>
                            <a:pt x="3429" y="3075"/>
                            <a:pt x="2797" y="2645"/>
                            <a:pt x="2184" y="2234"/>
                          </a:cubicBezTo>
                          <a:cubicBezTo>
                            <a:pt x="1350" y="1674"/>
                            <a:pt x="561" y="1146"/>
                            <a:pt x="418" y="181"/>
                          </a:cubicBezTo>
                          <a:cubicBezTo>
                            <a:pt x="406" y="57"/>
                            <a:pt x="317" y="0"/>
                            <a:pt x="227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3" name="Google Shape;1203;p31"/>
                    <p:cNvSpPr/>
                    <p:nvPr/>
                  </p:nvSpPr>
                  <p:spPr>
                    <a:xfrm>
                      <a:off x="6165452" y="2034199"/>
                      <a:ext cx="106999" cy="106873"/>
                    </a:xfrm>
                    <a:custGeom>
                      <a:rect b="b" l="l" r="r" t="t"/>
                      <a:pathLst>
                        <a:path extrusionOk="0" h="4233" w="4238">
                          <a:moveTo>
                            <a:pt x="396" y="1"/>
                          </a:moveTo>
                          <a:cubicBezTo>
                            <a:pt x="307" y="1"/>
                            <a:pt x="220" y="54"/>
                            <a:pt x="203" y="172"/>
                          </a:cubicBezTo>
                          <a:cubicBezTo>
                            <a:pt x="1" y="1450"/>
                            <a:pt x="1193" y="2199"/>
                            <a:pt x="2249" y="2858"/>
                          </a:cubicBezTo>
                          <a:cubicBezTo>
                            <a:pt x="2901" y="3275"/>
                            <a:pt x="3527" y="3659"/>
                            <a:pt x="3820" y="4141"/>
                          </a:cubicBezTo>
                          <a:cubicBezTo>
                            <a:pt x="3859" y="4194"/>
                            <a:pt x="3924" y="4233"/>
                            <a:pt x="3989" y="4233"/>
                          </a:cubicBezTo>
                          <a:cubicBezTo>
                            <a:pt x="4146" y="4233"/>
                            <a:pt x="4237" y="4063"/>
                            <a:pt x="4159" y="3933"/>
                          </a:cubicBezTo>
                          <a:cubicBezTo>
                            <a:pt x="3807" y="3379"/>
                            <a:pt x="3123" y="2949"/>
                            <a:pt x="2458" y="2532"/>
                          </a:cubicBezTo>
                          <a:cubicBezTo>
                            <a:pt x="1415" y="1873"/>
                            <a:pt x="431" y="1261"/>
                            <a:pt x="594" y="231"/>
                          </a:cubicBezTo>
                          <a:cubicBezTo>
                            <a:pt x="619" y="86"/>
                            <a:pt x="507" y="1"/>
                            <a:pt x="396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4" name="Google Shape;1204;p31"/>
                    <p:cNvSpPr/>
                    <p:nvPr/>
                  </p:nvSpPr>
                  <p:spPr>
                    <a:xfrm>
                      <a:off x="6161665" y="2075378"/>
                      <a:ext cx="110104" cy="119168"/>
                    </a:xfrm>
                    <a:custGeom>
                      <a:rect b="b" l="l" r="r" t="t"/>
                      <a:pathLst>
                        <a:path extrusionOk="0" h="4720" w="4361">
                          <a:moveTo>
                            <a:pt x="543" y="1"/>
                          </a:moveTo>
                          <a:cubicBezTo>
                            <a:pt x="471" y="1"/>
                            <a:pt x="400" y="40"/>
                            <a:pt x="366" y="132"/>
                          </a:cubicBezTo>
                          <a:cubicBezTo>
                            <a:pt x="1" y="1096"/>
                            <a:pt x="1265" y="2159"/>
                            <a:pt x="2490" y="3188"/>
                          </a:cubicBezTo>
                          <a:cubicBezTo>
                            <a:pt x="3129" y="3723"/>
                            <a:pt x="3735" y="4231"/>
                            <a:pt x="3970" y="4629"/>
                          </a:cubicBezTo>
                          <a:cubicBezTo>
                            <a:pt x="4003" y="4687"/>
                            <a:pt x="4068" y="4720"/>
                            <a:pt x="4139" y="4720"/>
                          </a:cubicBezTo>
                          <a:cubicBezTo>
                            <a:pt x="4172" y="4720"/>
                            <a:pt x="4211" y="4713"/>
                            <a:pt x="4237" y="4694"/>
                          </a:cubicBezTo>
                          <a:cubicBezTo>
                            <a:pt x="4335" y="4642"/>
                            <a:pt x="4361" y="4518"/>
                            <a:pt x="4309" y="4427"/>
                          </a:cubicBezTo>
                          <a:cubicBezTo>
                            <a:pt x="4048" y="3970"/>
                            <a:pt x="3409" y="3442"/>
                            <a:pt x="2745" y="2882"/>
                          </a:cubicBezTo>
                          <a:cubicBezTo>
                            <a:pt x="1728" y="2035"/>
                            <a:pt x="463" y="972"/>
                            <a:pt x="731" y="268"/>
                          </a:cubicBezTo>
                          <a:cubicBezTo>
                            <a:pt x="788" y="113"/>
                            <a:pt x="665" y="1"/>
                            <a:pt x="543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5" name="Google Shape;1205;p31"/>
                    <p:cNvSpPr/>
                    <p:nvPr/>
                  </p:nvSpPr>
                  <p:spPr>
                    <a:xfrm>
                      <a:off x="6170956" y="2139279"/>
                      <a:ext cx="105434" cy="88341"/>
                    </a:xfrm>
                    <a:custGeom>
                      <a:rect b="b" l="l" r="r" t="t"/>
                      <a:pathLst>
                        <a:path extrusionOk="0" h="3499" w="4176">
                          <a:moveTo>
                            <a:pt x="269" y="1"/>
                          </a:moveTo>
                          <a:cubicBezTo>
                            <a:pt x="132" y="1"/>
                            <a:pt x="0" y="147"/>
                            <a:pt x="95" y="305"/>
                          </a:cubicBezTo>
                          <a:cubicBezTo>
                            <a:pt x="539" y="1022"/>
                            <a:pt x="1269" y="1439"/>
                            <a:pt x="1973" y="1837"/>
                          </a:cubicBezTo>
                          <a:cubicBezTo>
                            <a:pt x="2716" y="2254"/>
                            <a:pt x="3419" y="2658"/>
                            <a:pt x="3758" y="3382"/>
                          </a:cubicBezTo>
                          <a:cubicBezTo>
                            <a:pt x="3784" y="3453"/>
                            <a:pt x="3856" y="3499"/>
                            <a:pt x="3934" y="3499"/>
                          </a:cubicBezTo>
                          <a:cubicBezTo>
                            <a:pt x="4078" y="3499"/>
                            <a:pt x="4175" y="3349"/>
                            <a:pt x="4117" y="3219"/>
                          </a:cubicBezTo>
                          <a:cubicBezTo>
                            <a:pt x="3726" y="2378"/>
                            <a:pt x="2931" y="1928"/>
                            <a:pt x="2168" y="1492"/>
                          </a:cubicBezTo>
                          <a:cubicBezTo>
                            <a:pt x="1477" y="1100"/>
                            <a:pt x="819" y="729"/>
                            <a:pt x="434" y="97"/>
                          </a:cubicBezTo>
                          <a:cubicBezTo>
                            <a:pt x="391" y="29"/>
                            <a:pt x="329" y="1"/>
                            <a:pt x="269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6" name="Google Shape;1206;p31"/>
                    <p:cNvSpPr/>
                    <p:nvPr/>
                  </p:nvSpPr>
                  <p:spPr>
                    <a:xfrm>
                      <a:off x="6168936" y="2176419"/>
                      <a:ext cx="111569" cy="96622"/>
                    </a:xfrm>
                    <a:custGeom>
                      <a:rect b="b" l="l" r="r" t="t"/>
                      <a:pathLst>
                        <a:path extrusionOk="0" h="3827" w="4419">
                          <a:moveTo>
                            <a:pt x="268" y="0"/>
                          </a:moveTo>
                          <a:cubicBezTo>
                            <a:pt x="134" y="0"/>
                            <a:pt x="1" y="134"/>
                            <a:pt x="84" y="288"/>
                          </a:cubicBezTo>
                          <a:cubicBezTo>
                            <a:pt x="521" y="1122"/>
                            <a:pt x="1316" y="1578"/>
                            <a:pt x="2105" y="2034"/>
                          </a:cubicBezTo>
                          <a:cubicBezTo>
                            <a:pt x="2893" y="2491"/>
                            <a:pt x="3643" y="2921"/>
                            <a:pt x="3995" y="3709"/>
                          </a:cubicBezTo>
                          <a:cubicBezTo>
                            <a:pt x="4027" y="3781"/>
                            <a:pt x="4099" y="3827"/>
                            <a:pt x="4177" y="3827"/>
                          </a:cubicBezTo>
                          <a:cubicBezTo>
                            <a:pt x="4321" y="3820"/>
                            <a:pt x="4418" y="3677"/>
                            <a:pt x="4353" y="3547"/>
                          </a:cubicBezTo>
                          <a:cubicBezTo>
                            <a:pt x="3949" y="2647"/>
                            <a:pt x="3108" y="2165"/>
                            <a:pt x="2300" y="1696"/>
                          </a:cubicBezTo>
                          <a:cubicBezTo>
                            <a:pt x="1538" y="1252"/>
                            <a:pt x="814" y="842"/>
                            <a:pt x="436" y="105"/>
                          </a:cubicBezTo>
                          <a:cubicBezTo>
                            <a:pt x="396" y="31"/>
                            <a:pt x="332" y="0"/>
                            <a:pt x="26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7" name="Google Shape;1207;p31"/>
                    <p:cNvSpPr/>
                    <p:nvPr/>
                  </p:nvSpPr>
                  <p:spPr>
                    <a:xfrm>
                      <a:off x="6168229" y="2217496"/>
                      <a:ext cx="112099" cy="96698"/>
                    </a:xfrm>
                    <a:custGeom>
                      <a:rect b="b" l="l" r="r" t="t"/>
                      <a:pathLst>
                        <a:path extrusionOk="0" h="3830" w="4440">
                          <a:moveTo>
                            <a:pt x="286" y="1"/>
                          </a:moveTo>
                          <a:cubicBezTo>
                            <a:pt x="129" y="1"/>
                            <a:pt x="0" y="208"/>
                            <a:pt x="151" y="349"/>
                          </a:cubicBezTo>
                          <a:cubicBezTo>
                            <a:pt x="647" y="812"/>
                            <a:pt x="1201" y="1163"/>
                            <a:pt x="1742" y="1509"/>
                          </a:cubicBezTo>
                          <a:cubicBezTo>
                            <a:pt x="2680" y="2102"/>
                            <a:pt x="3567" y="2663"/>
                            <a:pt x="4023" y="3705"/>
                          </a:cubicBezTo>
                          <a:cubicBezTo>
                            <a:pt x="4055" y="3777"/>
                            <a:pt x="4127" y="3829"/>
                            <a:pt x="4205" y="3829"/>
                          </a:cubicBezTo>
                          <a:cubicBezTo>
                            <a:pt x="4342" y="3823"/>
                            <a:pt x="4440" y="3679"/>
                            <a:pt x="4388" y="3555"/>
                          </a:cubicBezTo>
                          <a:cubicBezTo>
                            <a:pt x="3879" y="2395"/>
                            <a:pt x="2902" y="1776"/>
                            <a:pt x="1957" y="1177"/>
                          </a:cubicBezTo>
                          <a:cubicBezTo>
                            <a:pt x="1429" y="844"/>
                            <a:pt x="888" y="499"/>
                            <a:pt x="425" y="62"/>
                          </a:cubicBezTo>
                          <a:cubicBezTo>
                            <a:pt x="381" y="19"/>
                            <a:pt x="332" y="1"/>
                            <a:pt x="286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8" name="Google Shape;1208;p31"/>
                    <p:cNvSpPr/>
                    <p:nvPr/>
                  </p:nvSpPr>
                  <p:spPr>
                    <a:xfrm>
                      <a:off x="6166487" y="2268193"/>
                      <a:ext cx="90487" cy="393533"/>
                    </a:xfrm>
                    <a:custGeom>
                      <a:rect b="b" l="l" r="r" t="t"/>
                      <a:pathLst>
                        <a:path extrusionOk="0" h="15587" w="3584">
                          <a:moveTo>
                            <a:pt x="290" y="0"/>
                          </a:moveTo>
                          <a:cubicBezTo>
                            <a:pt x="130" y="0"/>
                            <a:pt x="1" y="223"/>
                            <a:pt x="168" y="355"/>
                          </a:cubicBezTo>
                          <a:cubicBezTo>
                            <a:pt x="3173" y="2981"/>
                            <a:pt x="2873" y="7068"/>
                            <a:pt x="2580" y="11011"/>
                          </a:cubicBezTo>
                          <a:cubicBezTo>
                            <a:pt x="2462" y="12569"/>
                            <a:pt x="2352" y="14035"/>
                            <a:pt x="2443" y="15404"/>
                          </a:cubicBezTo>
                          <a:cubicBezTo>
                            <a:pt x="2449" y="15508"/>
                            <a:pt x="2534" y="15586"/>
                            <a:pt x="2638" y="15586"/>
                          </a:cubicBezTo>
                          <a:lnTo>
                            <a:pt x="2651" y="15586"/>
                          </a:lnTo>
                          <a:cubicBezTo>
                            <a:pt x="2762" y="15580"/>
                            <a:pt x="2840" y="15482"/>
                            <a:pt x="2834" y="15378"/>
                          </a:cubicBezTo>
                          <a:cubicBezTo>
                            <a:pt x="2749" y="14042"/>
                            <a:pt x="2853" y="12582"/>
                            <a:pt x="2971" y="11037"/>
                          </a:cubicBezTo>
                          <a:cubicBezTo>
                            <a:pt x="3271" y="6996"/>
                            <a:pt x="3583" y="2818"/>
                            <a:pt x="429" y="61"/>
                          </a:cubicBezTo>
                          <a:cubicBezTo>
                            <a:pt x="384" y="18"/>
                            <a:pt x="336" y="0"/>
                            <a:pt x="290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9" name="Google Shape;1209;p31"/>
                    <p:cNvSpPr/>
                    <p:nvPr/>
                  </p:nvSpPr>
                  <p:spPr>
                    <a:xfrm>
                      <a:off x="6210216" y="2464896"/>
                      <a:ext cx="36003" cy="133635"/>
                    </a:xfrm>
                    <a:custGeom>
                      <a:rect b="b" l="l" r="r" t="t"/>
                      <a:pathLst>
                        <a:path extrusionOk="0" h="5293" w="1426">
                          <a:moveTo>
                            <a:pt x="1174" y="0"/>
                          </a:moveTo>
                          <a:cubicBezTo>
                            <a:pt x="1103" y="0"/>
                            <a:pt x="1033" y="37"/>
                            <a:pt x="998" y="124"/>
                          </a:cubicBezTo>
                          <a:cubicBezTo>
                            <a:pt x="307" y="1845"/>
                            <a:pt x="0" y="3376"/>
                            <a:pt x="0" y="5097"/>
                          </a:cubicBezTo>
                          <a:cubicBezTo>
                            <a:pt x="0" y="5201"/>
                            <a:pt x="92" y="5292"/>
                            <a:pt x="202" y="5292"/>
                          </a:cubicBezTo>
                          <a:cubicBezTo>
                            <a:pt x="307" y="5292"/>
                            <a:pt x="398" y="5201"/>
                            <a:pt x="398" y="5097"/>
                          </a:cubicBezTo>
                          <a:cubicBezTo>
                            <a:pt x="391" y="3409"/>
                            <a:pt x="685" y="1962"/>
                            <a:pt x="1363" y="274"/>
                          </a:cubicBezTo>
                          <a:cubicBezTo>
                            <a:pt x="1425" y="116"/>
                            <a:pt x="1299" y="0"/>
                            <a:pt x="1174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0" name="Google Shape;1210;p31"/>
                    <p:cNvSpPr/>
                    <p:nvPr/>
                  </p:nvSpPr>
                  <p:spPr>
                    <a:xfrm>
                      <a:off x="6212513" y="2647537"/>
                      <a:ext cx="27015" cy="122627"/>
                    </a:xfrm>
                    <a:custGeom>
                      <a:rect b="b" l="l" r="r" t="t"/>
                      <a:pathLst>
                        <a:path extrusionOk="0" h="4857" w="1070">
                          <a:moveTo>
                            <a:pt x="871" y="1"/>
                          </a:moveTo>
                          <a:cubicBezTo>
                            <a:pt x="771" y="1"/>
                            <a:pt x="672" y="66"/>
                            <a:pt x="672" y="196"/>
                          </a:cubicBezTo>
                          <a:cubicBezTo>
                            <a:pt x="672" y="1715"/>
                            <a:pt x="483" y="3038"/>
                            <a:pt x="27" y="4609"/>
                          </a:cubicBezTo>
                          <a:cubicBezTo>
                            <a:pt x="1" y="4713"/>
                            <a:pt x="59" y="4817"/>
                            <a:pt x="164" y="4850"/>
                          </a:cubicBezTo>
                          <a:cubicBezTo>
                            <a:pt x="183" y="4856"/>
                            <a:pt x="196" y="4856"/>
                            <a:pt x="216" y="4856"/>
                          </a:cubicBezTo>
                          <a:cubicBezTo>
                            <a:pt x="307" y="4856"/>
                            <a:pt x="385" y="4798"/>
                            <a:pt x="405" y="4713"/>
                          </a:cubicBezTo>
                          <a:cubicBezTo>
                            <a:pt x="867" y="3110"/>
                            <a:pt x="1070" y="1754"/>
                            <a:pt x="1070" y="196"/>
                          </a:cubicBezTo>
                          <a:cubicBezTo>
                            <a:pt x="1070" y="66"/>
                            <a:pt x="970" y="1"/>
                            <a:pt x="871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1" name="Google Shape;1211;p31"/>
                    <p:cNvSpPr/>
                    <p:nvPr/>
                  </p:nvSpPr>
                  <p:spPr>
                    <a:xfrm>
                      <a:off x="6211377" y="2649102"/>
                      <a:ext cx="29944" cy="63472"/>
                    </a:xfrm>
                    <a:custGeom>
                      <a:rect b="b" l="l" r="r" t="t"/>
                      <a:pathLst>
                        <a:path extrusionOk="0" h="2514" w="1186">
                          <a:moveTo>
                            <a:pt x="913" y="0"/>
                          </a:moveTo>
                          <a:cubicBezTo>
                            <a:pt x="864" y="0"/>
                            <a:pt x="812" y="21"/>
                            <a:pt x="769" y="69"/>
                          </a:cubicBezTo>
                          <a:cubicBezTo>
                            <a:pt x="313" y="610"/>
                            <a:pt x="137" y="1457"/>
                            <a:pt x="20" y="2285"/>
                          </a:cubicBezTo>
                          <a:cubicBezTo>
                            <a:pt x="0" y="2396"/>
                            <a:pt x="72" y="2494"/>
                            <a:pt x="183" y="2513"/>
                          </a:cubicBezTo>
                          <a:lnTo>
                            <a:pt x="209" y="2513"/>
                          </a:lnTo>
                          <a:cubicBezTo>
                            <a:pt x="306" y="2513"/>
                            <a:pt x="391" y="2441"/>
                            <a:pt x="404" y="2344"/>
                          </a:cubicBezTo>
                          <a:cubicBezTo>
                            <a:pt x="476" y="1861"/>
                            <a:pt x="626" y="851"/>
                            <a:pt x="1069" y="317"/>
                          </a:cubicBezTo>
                          <a:cubicBezTo>
                            <a:pt x="1185" y="171"/>
                            <a:pt x="1056" y="0"/>
                            <a:pt x="913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2" name="Google Shape;1212;p31"/>
                    <p:cNvSpPr/>
                    <p:nvPr/>
                  </p:nvSpPr>
                  <p:spPr>
                    <a:xfrm>
                      <a:off x="6235564" y="2514382"/>
                      <a:ext cx="32115" cy="78671"/>
                    </a:xfrm>
                    <a:custGeom>
                      <a:rect b="b" l="l" r="r" t="t"/>
                      <a:pathLst>
                        <a:path extrusionOk="0" h="3116" w="1272">
                          <a:moveTo>
                            <a:pt x="234" y="1"/>
                          </a:moveTo>
                          <a:cubicBezTo>
                            <a:pt x="118" y="1"/>
                            <a:pt x="1" y="94"/>
                            <a:pt x="39" y="243"/>
                          </a:cubicBezTo>
                          <a:cubicBezTo>
                            <a:pt x="124" y="569"/>
                            <a:pt x="241" y="888"/>
                            <a:pt x="385" y="1195"/>
                          </a:cubicBezTo>
                          <a:cubicBezTo>
                            <a:pt x="626" y="1755"/>
                            <a:pt x="860" y="2290"/>
                            <a:pt x="743" y="2883"/>
                          </a:cubicBezTo>
                          <a:cubicBezTo>
                            <a:pt x="724" y="2987"/>
                            <a:pt x="795" y="3091"/>
                            <a:pt x="900" y="3111"/>
                          </a:cubicBezTo>
                          <a:cubicBezTo>
                            <a:pt x="906" y="3114"/>
                            <a:pt x="913" y="3116"/>
                            <a:pt x="919" y="3116"/>
                          </a:cubicBezTo>
                          <a:cubicBezTo>
                            <a:pt x="926" y="3116"/>
                            <a:pt x="932" y="3114"/>
                            <a:pt x="939" y="3111"/>
                          </a:cubicBezTo>
                          <a:cubicBezTo>
                            <a:pt x="1030" y="3111"/>
                            <a:pt x="1115" y="3046"/>
                            <a:pt x="1128" y="2954"/>
                          </a:cubicBezTo>
                          <a:cubicBezTo>
                            <a:pt x="1271" y="2244"/>
                            <a:pt x="1004" y="1631"/>
                            <a:pt x="750" y="1038"/>
                          </a:cubicBezTo>
                          <a:cubicBezTo>
                            <a:pt x="613" y="752"/>
                            <a:pt x="502" y="458"/>
                            <a:pt x="424" y="152"/>
                          </a:cubicBezTo>
                          <a:cubicBezTo>
                            <a:pt x="397" y="47"/>
                            <a:pt x="315" y="1"/>
                            <a:pt x="23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3" name="Google Shape;1213;p31"/>
                    <p:cNvSpPr/>
                    <p:nvPr/>
                  </p:nvSpPr>
                  <p:spPr>
                    <a:xfrm>
                      <a:off x="6230010" y="2395996"/>
                      <a:ext cx="57893" cy="73369"/>
                    </a:xfrm>
                    <a:custGeom>
                      <a:rect b="b" l="l" r="r" t="t"/>
                      <a:pathLst>
                        <a:path extrusionOk="0" h="2906" w="2293">
                          <a:moveTo>
                            <a:pt x="285" y="1"/>
                          </a:moveTo>
                          <a:cubicBezTo>
                            <a:pt x="133" y="1"/>
                            <a:pt x="0" y="200"/>
                            <a:pt x="148" y="344"/>
                          </a:cubicBezTo>
                          <a:cubicBezTo>
                            <a:pt x="259" y="461"/>
                            <a:pt x="390" y="585"/>
                            <a:pt x="533" y="709"/>
                          </a:cubicBezTo>
                          <a:cubicBezTo>
                            <a:pt x="1133" y="1263"/>
                            <a:pt x="1810" y="1895"/>
                            <a:pt x="1471" y="2625"/>
                          </a:cubicBezTo>
                          <a:cubicBezTo>
                            <a:pt x="1426" y="2723"/>
                            <a:pt x="1465" y="2840"/>
                            <a:pt x="1563" y="2886"/>
                          </a:cubicBezTo>
                          <a:cubicBezTo>
                            <a:pt x="1589" y="2899"/>
                            <a:pt x="1615" y="2905"/>
                            <a:pt x="1647" y="2905"/>
                          </a:cubicBezTo>
                          <a:cubicBezTo>
                            <a:pt x="1726" y="2905"/>
                            <a:pt x="1797" y="2860"/>
                            <a:pt x="1830" y="2794"/>
                          </a:cubicBezTo>
                          <a:cubicBezTo>
                            <a:pt x="2293" y="1797"/>
                            <a:pt x="1426" y="1002"/>
                            <a:pt x="800" y="422"/>
                          </a:cubicBezTo>
                          <a:cubicBezTo>
                            <a:pt x="663" y="298"/>
                            <a:pt x="533" y="181"/>
                            <a:pt x="429" y="70"/>
                          </a:cubicBezTo>
                          <a:cubicBezTo>
                            <a:pt x="385" y="21"/>
                            <a:pt x="334" y="1"/>
                            <a:pt x="285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4" name="Google Shape;1214;p31"/>
                    <p:cNvSpPr/>
                    <p:nvPr/>
                  </p:nvSpPr>
                  <p:spPr>
                    <a:xfrm>
                      <a:off x="6203626" y="2399228"/>
                      <a:ext cx="38502" cy="70138"/>
                    </a:xfrm>
                    <a:custGeom>
                      <a:rect b="b" l="l" r="r" t="t"/>
                      <a:pathLst>
                        <a:path extrusionOk="0" h="2778" w="1525">
                          <a:moveTo>
                            <a:pt x="1265" y="1"/>
                          </a:moveTo>
                          <a:cubicBezTo>
                            <a:pt x="1216" y="1"/>
                            <a:pt x="1166" y="20"/>
                            <a:pt x="1122" y="66"/>
                          </a:cubicBezTo>
                          <a:cubicBezTo>
                            <a:pt x="731" y="555"/>
                            <a:pt x="1" y="1832"/>
                            <a:pt x="274" y="2647"/>
                          </a:cubicBezTo>
                          <a:cubicBezTo>
                            <a:pt x="301" y="2725"/>
                            <a:pt x="379" y="2777"/>
                            <a:pt x="463" y="2777"/>
                          </a:cubicBezTo>
                          <a:cubicBezTo>
                            <a:pt x="483" y="2777"/>
                            <a:pt x="503" y="2771"/>
                            <a:pt x="522" y="2764"/>
                          </a:cubicBezTo>
                          <a:cubicBezTo>
                            <a:pt x="626" y="2732"/>
                            <a:pt x="685" y="2621"/>
                            <a:pt x="646" y="2516"/>
                          </a:cubicBezTo>
                          <a:cubicBezTo>
                            <a:pt x="450" y="1949"/>
                            <a:pt x="978" y="868"/>
                            <a:pt x="1428" y="307"/>
                          </a:cubicBezTo>
                          <a:cubicBezTo>
                            <a:pt x="1525" y="158"/>
                            <a:pt x="1403" y="1"/>
                            <a:pt x="1265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5" name="Google Shape;1215;p31"/>
                    <p:cNvSpPr/>
                    <p:nvPr/>
                  </p:nvSpPr>
                  <p:spPr>
                    <a:xfrm>
                      <a:off x="6169668" y="2269708"/>
                      <a:ext cx="96521" cy="88417"/>
                    </a:xfrm>
                    <a:custGeom>
                      <a:rect b="b" l="l" r="r" t="t"/>
                      <a:pathLst>
                        <a:path extrusionOk="0" h="3502" w="3823">
                          <a:moveTo>
                            <a:pt x="284" y="1"/>
                          </a:moveTo>
                          <a:cubicBezTo>
                            <a:pt x="130" y="1"/>
                            <a:pt x="1" y="200"/>
                            <a:pt x="146" y="340"/>
                          </a:cubicBezTo>
                          <a:cubicBezTo>
                            <a:pt x="524" y="712"/>
                            <a:pt x="987" y="1005"/>
                            <a:pt x="1443" y="1285"/>
                          </a:cubicBezTo>
                          <a:cubicBezTo>
                            <a:pt x="2310" y="1833"/>
                            <a:pt x="3125" y="2348"/>
                            <a:pt x="3412" y="3358"/>
                          </a:cubicBezTo>
                          <a:cubicBezTo>
                            <a:pt x="3438" y="3443"/>
                            <a:pt x="3510" y="3501"/>
                            <a:pt x="3601" y="3501"/>
                          </a:cubicBezTo>
                          <a:cubicBezTo>
                            <a:pt x="3620" y="3501"/>
                            <a:pt x="3640" y="3501"/>
                            <a:pt x="3653" y="3495"/>
                          </a:cubicBezTo>
                          <a:cubicBezTo>
                            <a:pt x="3757" y="3469"/>
                            <a:pt x="3822" y="3358"/>
                            <a:pt x="3790" y="3254"/>
                          </a:cubicBezTo>
                          <a:cubicBezTo>
                            <a:pt x="3464" y="2100"/>
                            <a:pt x="2545" y="1513"/>
                            <a:pt x="1652" y="960"/>
                          </a:cubicBezTo>
                          <a:cubicBezTo>
                            <a:pt x="1196" y="666"/>
                            <a:pt x="766" y="399"/>
                            <a:pt x="420" y="60"/>
                          </a:cubicBezTo>
                          <a:cubicBezTo>
                            <a:pt x="377" y="18"/>
                            <a:pt x="329" y="1"/>
                            <a:pt x="28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6" name="Google Shape;1216;p31"/>
                    <p:cNvSpPr/>
                    <p:nvPr/>
                  </p:nvSpPr>
                  <p:spPr>
                    <a:xfrm>
                      <a:off x="6083019" y="1717495"/>
                      <a:ext cx="184862" cy="609020"/>
                    </a:xfrm>
                    <a:custGeom>
                      <a:rect b="b" l="l" r="r" t="t"/>
                      <a:pathLst>
                        <a:path extrusionOk="0" h="24122" w="7322">
                          <a:moveTo>
                            <a:pt x="5019" y="1"/>
                          </a:moveTo>
                          <a:lnTo>
                            <a:pt x="1988" y="340"/>
                          </a:lnTo>
                          <a:cubicBezTo>
                            <a:pt x="2210" y="353"/>
                            <a:pt x="2920" y="1109"/>
                            <a:pt x="3344" y="2744"/>
                          </a:cubicBezTo>
                          <a:cubicBezTo>
                            <a:pt x="2607" y="2881"/>
                            <a:pt x="737" y="3364"/>
                            <a:pt x="85" y="4791"/>
                          </a:cubicBezTo>
                          <a:cubicBezTo>
                            <a:pt x="0" y="4952"/>
                            <a:pt x="133" y="5083"/>
                            <a:pt x="265" y="5083"/>
                          </a:cubicBezTo>
                          <a:cubicBezTo>
                            <a:pt x="336" y="5083"/>
                            <a:pt x="407" y="5045"/>
                            <a:pt x="444" y="4954"/>
                          </a:cubicBezTo>
                          <a:cubicBezTo>
                            <a:pt x="1017" y="3696"/>
                            <a:pt x="2777" y="3253"/>
                            <a:pt x="3435" y="3129"/>
                          </a:cubicBezTo>
                          <a:cubicBezTo>
                            <a:pt x="3442" y="3181"/>
                            <a:pt x="3455" y="3240"/>
                            <a:pt x="3461" y="3292"/>
                          </a:cubicBezTo>
                          <a:lnTo>
                            <a:pt x="3461" y="4576"/>
                          </a:lnTo>
                          <a:cubicBezTo>
                            <a:pt x="3461" y="4576"/>
                            <a:pt x="3455" y="4569"/>
                            <a:pt x="3448" y="4569"/>
                          </a:cubicBezTo>
                          <a:cubicBezTo>
                            <a:pt x="3437" y="4567"/>
                            <a:pt x="3371" y="4554"/>
                            <a:pt x="3263" y="4554"/>
                          </a:cubicBezTo>
                          <a:cubicBezTo>
                            <a:pt x="2879" y="4554"/>
                            <a:pt x="1965" y="4716"/>
                            <a:pt x="1050" y="6068"/>
                          </a:cubicBezTo>
                          <a:cubicBezTo>
                            <a:pt x="943" y="6221"/>
                            <a:pt x="1077" y="6378"/>
                            <a:pt x="1217" y="6378"/>
                          </a:cubicBezTo>
                          <a:cubicBezTo>
                            <a:pt x="1274" y="6378"/>
                            <a:pt x="1332" y="6352"/>
                            <a:pt x="1376" y="6290"/>
                          </a:cubicBezTo>
                          <a:cubicBezTo>
                            <a:pt x="2208" y="5067"/>
                            <a:pt x="2985" y="4947"/>
                            <a:pt x="3263" y="4947"/>
                          </a:cubicBezTo>
                          <a:cubicBezTo>
                            <a:pt x="3324" y="4947"/>
                            <a:pt x="3362" y="4953"/>
                            <a:pt x="3370" y="4954"/>
                          </a:cubicBezTo>
                          <a:cubicBezTo>
                            <a:pt x="3379" y="4956"/>
                            <a:pt x="3389" y="4957"/>
                            <a:pt x="3398" y="4957"/>
                          </a:cubicBezTo>
                          <a:cubicBezTo>
                            <a:pt x="3421" y="4957"/>
                            <a:pt x="3443" y="4952"/>
                            <a:pt x="3461" y="4947"/>
                          </a:cubicBezTo>
                          <a:lnTo>
                            <a:pt x="3461" y="7268"/>
                          </a:lnTo>
                          <a:lnTo>
                            <a:pt x="3461" y="7274"/>
                          </a:lnTo>
                          <a:lnTo>
                            <a:pt x="3461" y="23926"/>
                          </a:lnTo>
                          <a:cubicBezTo>
                            <a:pt x="3461" y="24057"/>
                            <a:pt x="3561" y="24122"/>
                            <a:pt x="3660" y="24122"/>
                          </a:cubicBezTo>
                          <a:cubicBezTo>
                            <a:pt x="3759" y="24122"/>
                            <a:pt x="3859" y="24057"/>
                            <a:pt x="3859" y="23926"/>
                          </a:cubicBezTo>
                          <a:lnTo>
                            <a:pt x="3859" y="23125"/>
                          </a:lnTo>
                          <a:lnTo>
                            <a:pt x="3859" y="23118"/>
                          </a:lnTo>
                          <a:lnTo>
                            <a:pt x="3859" y="4947"/>
                          </a:lnTo>
                          <a:cubicBezTo>
                            <a:pt x="3867" y="4947"/>
                            <a:pt x="3876" y="4947"/>
                            <a:pt x="3885" y="4947"/>
                          </a:cubicBezTo>
                          <a:cubicBezTo>
                            <a:pt x="4154" y="4947"/>
                            <a:pt x="4937" y="5055"/>
                            <a:pt x="5781" y="6290"/>
                          </a:cubicBezTo>
                          <a:cubicBezTo>
                            <a:pt x="5814" y="6342"/>
                            <a:pt x="5879" y="6375"/>
                            <a:pt x="5944" y="6375"/>
                          </a:cubicBezTo>
                          <a:cubicBezTo>
                            <a:pt x="6101" y="6375"/>
                            <a:pt x="6192" y="6199"/>
                            <a:pt x="6107" y="6068"/>
                          </a:cubicBezTo>
                          <a:cubicBezTo>
                            <a:pt x="5177" y="4711"/>
                            <a:pt x="4258" y="4556"/>
                            <a:pt x="3883" y="4556"/>
                          </a:cubicBezTo>
                          <a:cubicBezTo>
                            <a:pt x="3875" y="4556"/>
                            <a:pt x="3867" y="4556"/>
                            <a:pt x="3859" y="4556"/>
                          </a:cubicBezTo>
                          <a:lnTo>
                            <a:pt x="3859" y="3123"/>
                          </a:lnTo>
                          <a:cubicBezTo>
                            <a:pt x="4491" y="3240"/>
                            <a:pt x="6296" y="3676"/>
                            <a:pt x="6883" y="4954"/>
                          </a:cubicBezTo>
                          <a:cubicBezTo>
                            <a:pt x="6917" y="5045"/>
                            <a:pt x="6986" y="5083"/>
                            <a:pt x="7057" y="5083"/>
                          </a:cubicBezTo>
                          <a:cubicBezTo>
                            <a:pt x="7187" y="5083"/>
                            <a:pt x="7322" y="4952"/>
                            <a:pt x="7241" y="4791"/>
                          </a:cubicBezTo>
                          <a:cubicBezTo>
                            <a:pt x="6544" y="3279"/>
                            <a:pt x="4478" y="2823"/>
                            <a:pt x="3859" y="2725"/>
                          </a:cubicBezTo>
                          <a:cubicBezTo>
                            <a:pt x="4041" y="1702"/>
                            <a:pt x="4387" y="639"/>
                            <a:pt x="5019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217" name="Google Shape;1217;p31"/>
                  <p:cNvSpPr/>
                  <p:nvPr/>
                </p:nvSpPr>
                <p:spPr>
                  <a:xfrm>
                    <a:off x="6020658" y="1575983"/>
                    <a:ext cx="321880" cy="161054"/>
                  </a:xfrm>
                  <a:custGeom>
                    <a:rect b="b" l="l" r="r" t="t"/>
                    <a:pathLst>
                      <a:path extrusionOk="0" h="6379" w="12749">
                        <a:moveTo>
                          <a:pt x="5794" y="1"/>
                        </a:moveTo>
                        <a:cubicBezTo>
                          <a:pt x="5038" y="1"/>
                          <a:pt x="4543" y="411"/>
                          <a:pt x="4308" y="939"/>
                        </a:cubicBezTo>
                        <a:cubicBezTo>
                          <a:pt x="4056" y="756"/>
                          <a:pt x="3749" y="665"/>
                          <a:pt x="3441" y="665"/>
                        </a:cubicBezTo>
                        <a:cubicBezTo>
                          <a:pt x="3430" y="665"/>
                          <a:pt x="3419" y="665"/>
                          <a:pt x="3409" y="665"/>
                        </a:cubicBezTo>
                        <a:cubicBezTo>
                          <a:pt x="2236" y="665"/>
                          <a:pt x="1753" y="1734"/>
                          <a:pt x="1962" y="2614"/>
                        </a:cubicBezTo>
                        <a:cubicBezTo>
                          <a:pt x="1799" y="2627"/>
                          <a:pt x="1649" y="2679"/>
                          <a:pt x="1506" y="2757"/>
                        </a:cubicBezTo>
                        <a:cubicBezTo>
                          <a:pt x="1460" y="2784"/>
                          <a:pt x="1414" y="2816"/>
                          <a:pt x="1369" y="2855"/>
                        </a:cubicBezTo>
                        <a:cubicBezTo>
                          <a:pt x="0" y="3474"/>
                          <a:pt x="222" y="5951"/>
                          <a:pt x="2053" y="5951"/>
                        </a:cubicBezTo>
                        <a:cubicBezTo>
                          <a:pt x="2063" y="5951"/>
                          <a:pt x="2073" y="5951"/>
                          <a:pt x="2083" y="5951"/>
                        </a:cubicBezTo>
                        <a:cubicBezTo>
                          <a:pt x="2393" y="5951"/>
                          <a:pt x="2700" y="5854"/>
                          <a:pt x="2966" y="5677"/>
                        </a:cubicBezTo>
                        <a:cubicBezTo>
                          <a:pt x="3251" y="6084"/>
                          <a:pt x="3729" y="6323"/>
                          <a:pt x="4229" y="6323"/>
                        </a:cubicBezTo>
                        <a:cubicBezTo>
                          <a:pt x="4243" y="6323"/>
                          <a:pt x="4256" y="6323"/>
                          <a:pt x="4269" y="6323"/>
                        </a:cubicBezTo>
                        <a:cubicBezTo>
                          <a:pt x="4830" y="6323"/>
                          <a:pt x="5253" y="6114"/>
                          <a:pt x="5553" y="5808"/>
                        </a:cubicBezTo>
                        <a:cubicBezTo>
                          <a:pt x="5841" y="6064"/>
                          <a:pt x="6213" y="6213"/>
                          <a:pt x="6599" y="6213"/>
                        </a:cubicBezTo>
                        <a:cubicBezTo>
                          <a:pt x="6616" y="6213"/>
                          <a:pt x="6632" y="6212"/>
                          <a:pt x="6648" y="6212"/>
                        </a:cubicBezTo>
                        <a:cubicBezTo>
                          <a:pt x="6660" y="6212"/>
                          <a:pt x="6671" y="6212"/>
                          <a:pt x="6683" y="6212"/>
                        </a:cubicBezTo>
                        <a:cubicBezTo>
                          <a:pt x="7016" y="6212"/>
                          <a:pt x="7342" y="6121"/>
                          <a:pt x="7626" y="5951"/>
                        </a:cubicBezTo>
                        <a:cubicBezTo>
                          <a:pt x="7821" y="6114"/>
                          <a:pt x="8049" y="6231"/>
                          <a:pt x="8291" y="6303"/>
                        </a:cubicBezTo>
                        <a:lnTo>
                          <a:pt x="8323" y="6316"/>
                        </a:lnTo>
                        <a:cubicBezTo>
                          <a:pt x="8479" y="6358"/>
                          <a:pt x="8640" y="6379"/>
                          <a:pt x="8800" y="6379"/>
                        </a:cubicBezTo>
                        <a:cubicBezTo>
                          <a:pt x="9115" y="6379"/>
                          <a:pt x="9428" y="6298"/>
                          <a:pt x="9705" y="6134"/>
                        </a:cubicBezTo>
                        <a:lnTo>
                          <a:pt x="10063" y="5853"/>
                        </a:lnTo>
                        <a:cubicBezTo>
                          <a:pt x="10213" y="5703"/>
                          <a:pt x="10331" y="5534"/>
                          <a:pt x="10415" y="5345"/>
                        </a:cubicBezTo>
                        <a:cubicBezTo>
                          <a:pt x="10602" y="5463"/>
                          <a:pt x="10812" y="5528"/>
                          <a:pt x="11035" y="5528"/>
                        </a:cubicBezTo>
                        <a:cubicBezTo>
                          <a:pt x="11046" y="5528"/>
                          <a:pt x="11056" y="5528"/>
                          <a:pt x="11067" y="5527"/>
                        </a:cubicBezTo>
                        <a:cubicBezTo>
                          <a:pt x="12605" y="5527"/>
                          <a:pt x="12749" y="3546"/>
                          <a:pt x="11478" y="3194"/>
                        </a:cubicBezTo>
                        <a:cubicBezTo>
                          <a:pt x="11536" y="2497"/>
                          <a:pt x="11119" y="1741"/>
                          <a:pt x="10207" y="1741"/>
                        </a:cubicBezTo>
                        <a:cubicBezTo>
                          <a:pt x="10037" y="1741"/>
                          <a:pt x="9868" y="1773"/>
                          <a:pt x="9711" y="1832"/>
                        </a:cubicBezTo>
                        <a:cubicBezTo>
                          <a:pt x="9672" y="972"/>
                          <a:pt x="8968" y="287"/>
                          <a:pt x="8102" y="281"/>
                        </a:cubicBezTo>
                        <a:cubicBezTo>
                          <a:pt x="7737" y="281"/>
                          <a:pt x="7385" y="411"/>
                          <a:pt x="7104" y="639"/>
                        </a:cubicBezTo>
                        <a:cubicBezTo>
                          <a:pt x="6837" y="261"/>
                          <a:pt x="6400" y="1"/>
                          <a:pt x="5794" y="1"/>
                        </a:cubicBezTo>
                        <a:close/>
                      </a:path>
                    </a:pathLst>
                  </a:custGeom>
                  <a:solidFill>
                    <a:srgbClr val="D4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18" name="Google Shape;1218;p31"/>
              <p:cNvSpPr/>
              <p:nvPr/>
            </p:nvSpPr>
            <p:spPr>
              <a:xfrm>
                <a:off x="5970289" y="1542757"/>
                <a:ext cx="406813" cy="325163"/>
              </a:xfrm>
              <a:custGeom>
                <a:rect b="b" l="l" r="r" t="t"/>
                <a:pathLst>
                  <a:path extrusionOk="0" h="12879" w="16113">
                    <a:moveTo>
                      <a:pt x="1004" y="8740"/>
                    </a:moveTo>
                    <a:cubicBezTo>
                      <a:pt x="1007" y="8824"/>
                      <a:pt x="1025" y="8949"/>
                      <a:pt x="1055" y="9103"/>
                    </a:cubicBezTo>
                    <a:lnTo>
                      <a:pt x="1055" y="9103"/>
                    </a:lnTo>
                    <a:cubicBezTo>
                      <a:pt x="1031" y="8968"/>
                      <a:pt x="1014" y="8846"/>
                      <a:pt x="1004" y="8740"/>
                    </a:cubicBezTo>
                    <a:close/>
                    <a:moveTo>
                      <a:pt x="8531" y="0"/>
                    </a:moveTo>
                    <a:cubicBezTo>
                      <a:pt x="7378" y="0"/>
                      <a:pt x="6098" y="274"/>
                      <a:pt x="4700" y="906"/>
                    </a:cubicBezTo>
                    <a:cubicBezTo>
                      <a:pt x="1" y="3031"/>
                      <a:pt x="1004" y="8740"/>
                      <a:pt x="1004" y="8740"/>
                    </a:cubicBezTo>
                    <a:cubicBezTo>
                      <a:pt x="952" y="6113"/>
                      <a:pt x="4048" y="3448"/>
                      <a:pt x="4048" y="3448"/>
                    </a:cubicBezTo>
                    <a:cubicBezTo>
                      <a:pt x="6225" y="4790"/>
                      <a:pt x="13544" y="6504"/>
                      <a:pt x="14216" y="6726"/>
                    </a:cubicBezTo>
                    <a:cubicBezTo>
                      <a:pt x="14557" y="6840"/>
                      <a:pt x="14772" y="11921"/>
                      <a:pt x="14749" y="12624"/>
                    </a:cubicBezTo>
                    <a:lnTo>
                      <a:pt x="14749" y="12624"/>
                    </a:lnTo>
                    <a:lnTo>
                      <a:pt x="15206" y="9548"/>
                    </a:lnTo>
                    <a:cubicBezTo>
                      <a:pt x="15206" y="9548"/>
                      <a:pt x="16112" y="6166"/>
                      <a:pt x="14437" y="3441"/>
                    </a:cubicBezTo>
                    <a:cubicBezTo>
                      <a:pt x="13261" y="1523"/>
                      <a:pt x="11251" y="0"/>
                      <a:pt x="8531" y="0"/>
                    </a:cubicBezTo>
                    <a:close/>
                    <a:moveTo>
                      <a:pt x="14749" y="12624"/>
                    </a:moveTo>
                    <a:lnTo>
                      <a:pt x="14737" y="12703"/>
                    </a:lnTo>
                    <a:cubicBezTo>
                      <a:pt x="14738" y="12704"/>
                      <a:pt x="14739" y="12705"/>
                      <a:pt x="14739" y="12705"/>
                    </a:cubicBezTo>
                    <a:cubicBezTo>
                      <a:pt x="14744" y="12705"/>
                      <a:pt x="14747" y="12677"/>
                      <a:pt x="14749" y="12624"/>
                    </a:cubicBezTo>
                    <a:close/>
                    <a:moveTo>
                      <a:pt x="1055" y="9103"/>
                    </a:moveTo>
                    <a:cubicBezTo>
                      <a:pt x="1284" y="10402"/>
                      <a:pt x="2112" y="12879"/>
                      <a:pt x="2112" y="12879"/>
                    </a:cubicBezTo>
                    <a:cubicBezTo>
                      <a:pt x="2112" y="12879"/>
                      <a:pt x="1272" y="10220"/>
                      <a:pt x="1055" y="9103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9" name="Google Shape;1219;p31"/>
          <p:cNvGrpSpPr/>
          <p:nvPr/>
        </p:nvGrpSpPr>
        <p:grpSpPr>
          <a:xfrm>
            <a:off x="5160857" y="1477142"/>
            <a:ext cx="990864" cy="2323411"/>
            <a:chOff x="6794039" y="1544979"/>
            <a:chExt cx="556884" cy="1305801"/>
          </a:xfrm>
        </p:grpSpPr>
        <p:sp>
          <p:nvSpPr>
            <p:cNvPr id="1220" name="Google Shape;1220;p31"/>
            <p:cNvSpPr/>
            <p:nvPr/>
          </p:nvSpPr>
          <p:spPr>
            <a:xfrm>
              <a:off x="6843751" y="2801244"/>
              <a:ext cx="457459" cy="49536"/>
            </a:xfrm>
            <a:custGeom>
              <a:rect b="b" l="l" r="r" t="t"/>
              <a:pathLst>
                <a:path extrusionOk="0" h="1962" w="18119">
                  <a:moveTo>
                    <a:pt x="9059" y="0"/>
                  </a:moveTo>
                  <a:cubicBezTo>
                    <a:pt x="4061" y="0"/>
                    <a:pt x="0" y="437"/>
                    <a:pt x="0" y="978"/>
                  </a:cubicBezTo>
                  <a:cubicBezTo>
                    <a:pt x="0" y="1519"/>
                    <a:pt x="4061" y="1962"/>
                    <a:pt x="9059" y="1962"/>
                  </a:cubicBezTo>
                  <a:cubicBezTo>
                    <a:pt x="14065" y="1962"/>
                    <a:pt x="18119" y="1519"/>
                    <a:pt x="18119" y="978"/>
                  </a:cubicBezTo>
                  <a:cubicBezTo>
                    <a:pt x="18119" y="437"/>
                    <a:pt x="14065" y="0"/>
                    <a:pt x="905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1" name="Google Shape;1221;p31"/>
            <p:cNvGrpSpPr/>
            <p:nvPr/>
          </p:nvGrpSpPr>
          <p:grpSpPr>
            <a:xfrm>
              <a:off x="6794039" y="1544979"/>
              <a:ext cx="556884" cy="1272726"/>
              <a:chOff x="6794039" y="1544979"/>
              <a:chExt cx="556884" cy="1272726"/>
            </a:xfrm>
          </p:grpSpPr>
          <p:sp>
            <p:nvSpPr>
              <p:cNvPr id="1222" name="Google Shape;1222;p31"/>
              <p:cNvSpPr/>
              <p:nvPr/>
            </p:nvSpPr>
            <p:spPr>
              <a:xfrm>
                <a:off x="6887026" y="1671923"/>
                <a:ext cx="366796" cy="342129"/>
              </a:xfrm>
              <a:custGeom>
                <a:rect b="b" l="l" r="r" t="t"/>
                <a:pathLst>
                  <a:path extrusionOk="0" h="13551" w="14528">
                    <a:moveTo>
                      <a:pt x="2158" y="0"/>
                    </a:moveTo>
                    <a:cubicBezTo>
                      <a:pt x="965" y="0"/>
                      <a:pt x="0" y="965"/>
                      <a:pt x="0" y="2158"/>
                    </a:cubicBezTo>
                    <a:lnTo>
                      <a:pt x="0" y="11399"/>
                    </a:lnTo>
                    <a:cubicBezTo>
                      <a:pt x="0" y="12592"/>
                      <a:pt x="965" y="13550"/>
                      <a:pt x="2158" y="13550"/>
                    </a:cubicBezTo>
                    <a:lnTo>
                      <a:pt x="12377" y="13550"/>
                    </a:lnTo>
                    <a:cubicBezTo>
                      <a:pt x="13570" y="13550"/>
                      <a:pt x="14528" y="12592"/>
                      <a:pt x="14528" y="11399"/>
                    </a:cubicBezTo>
                    <a:lnTo>
                      <a:pt x="14528" y="2158"/>
                    </a:lnTo>
                    <a:cubicBezTo>
                      <a:pt x="14528" y="965"/>
                      <a:pt x="13570" y="0"/>
                      <a:pt x="12377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3" name="Google Shape;1223;p31"/>
              <p:cNvGrpSpPr/>
              <p:nvPr/>
            </p:nvGrpSpPr>
            <p:grpSpPr>
              <a:xfrm>
                <a:off x="6794039" y="1545206"/>
                <a:ext cx="556884" cy="1272499"/>
                <a:chOff x="6794039" y="1545206"/>
                <a:chExt cx="556884" cy="1272499"/>
              </a:xfrm>
            </p:grpSpPr>
            <p:sp>
              <p:nvSpPr>
                <p:cNvPr id="1224" name="Google Shape;1224;p31"/>
                <p:cNvSpPr/>
                <p:nvPr/>
              </p:nvSpPr>
              <p:spPr>
                <a:xfrm>
                  <a:off x="6794039" y="1545206"/>
                  <a:ext cx="556884" cy="1272499"/>
                </a:xfrm>
                <a:custGeom>
                  <a:rect b="b" l="l" r="r" t="t"/>
                  <a:pathLst>
                    <a:path extrusionOk="0" h="50401" w="22057">
                      <a:moveTo>
                        <a:pt x="11028" y="1"/>
                      </a:moveTo>
                      <a:cubicBezTo>
                        <a:pt x="7053" y="1"/>
                        <a:pt x="3833" y="3220"/>
                        <a:pt x="3833" y="7196"/>
                      </a:cubicBezTo>
                      <a:lnTo>
                        <a:pt x="3833" y="7203"/>
                      </a:lnTo>
                      <a:cubicBezTo>
                        <a:pt x="3807" y="7203"/>
                        <a:pt x="3787" y="7196"/>
                        <a:pt x="3768" y="7196"/>
                      </a:cubicBezTo>
                      <a:cubicBezTo>
                        <a:pt x="3764" y="7196"/>
                        <a:pt x="3761" y="7196"/>
                        <a:pt x="3757" y="7196"/>
                      </a:cubicBezTo>
                      <a:cubicBezTo>
                        <a:pt x="3091" y="7196"/>
                        <a:pt x="2589" y="7806"/>
                        <a:pt x="2712" y="8461"/>
                      </a:cubicBezTo>
                      <a:cubicBezTo>
                        <a:pt x="2814" y="8976"/>
                        <a:pt x="3263" y="9319"/>
                        <a:pt x="3751" y="9319"/>
                      </a:cubicBezTo>
                      <a:cubicBezTo>
                        <a:pt x="3886" y="9319"/>
                        <a:pt x="4024" y="9293"/>
                        <a:pt x="4159" y="9236"/>
                      </a:cubicBezTo>
                      <a:cubicBezTo>
                        <a:pt x="4922" y="11537"/>
                        <a:pt x="6896" y="13362"/>
                        <a:pt x="9073" y="14079"/>
                      </a:cubicBezTo>
                      <a:lnTo>
                        <a:pt x="9073" y="16125"/>
                      </a:lnTo>
                      <a:lnTo>
                        <a:pt x="6864" y="16125"/>
                      </a:lnTo>
                      <a:cubicBezTo>
                        <a:pt x="6864" y="16125"/>
                        <a:pt x="6857" y="16171"/>
                        <a:pt x="6838" y="16177"/>
                      </a:cubicBezTo>
                      <a:cubicBezTo>
                        <a:pt x="6258" y="16177"/>
                        <a:pt x="5743" y="16555"/>
                        <a:pt x="5560" y="17109"/>
                      </a:cubicBezTo>
                      <a:lnTo>
                        <a:pt x="229" y="32862"/>
                      </a:lnTo>
                      <a:cubicBezTo>
                        <a:pt x="1" y="33553"/>
                        <a:pt x="372" y="34309"/>
                        <a:pt x="1070" y="34544"/>
                      </a:cubicBezTo>
                      <a:cubicBezTo>
                        <a:pt x="1209" y="34589"/>
                        <a:pt x="1350" y="34611"/>
                        <a:pt x="1488" y="34611"/>
                      </a:cubicBezTo>
                      <a:cubicBezTo>
                        <a:pt x="2045" y="34611"/>
                        <a:pt x="2563" y="34261"/>
                        <a:pt x="2751" y="33703"/>
                      </a:cubicBezTo>
                      <a:lnTo>
                        <a:pt x="2927" y="33188"/>
                      </a:lnTo>
                      <a:lnTo>
                        <a:pt x="3507" y="33436"/>
                      </a:lnTo>
                      <a:cubicBezTo>
                        <a:pt x="3507" y="33436"/>
                        <a:pt x="4009" y="32419"/>
                        <a:pt x="3468" y="31578"/>
                      </a:cubicBezTo>
                      <a:lnTo>
                        <a:pt x="6733" y="21919"/>
                      </a:lnTo>
                      <a:lnTo>
                        <a:pt x="6733" y="21919"/>
                      </a:lnTo>
                      <a:cubicBezTo>
                        <a:pt x="6733" y="27707"/>
                        <a:pt x="5951" y="29173"/>
                        <a:pt x="5951" y="32367"/>
                      </a:cubicBezTo>
                      <a:cubicBezTo>
                        <a:pt x="5951" y="35560"/>
                        <a:pt x="7861" y="48498"/>
                        <a:pt x="7861" y="48498"/>
                      </a:cubicBezTo>
                      <a:lnTo>
                        <a:pt x="5554" y="50401"/>
                      </a:lnTo>
                      <a:lnTo>
                        <a:pt x="10012" y="50401"/>
                      </a:lnTo>
                      <a:lnTo>
                        <a:pt x="10761" y="31630"/>
                      </a:lnTo>
                      <a:lnTo>
                        <a:pt x="11139" y="31630"/>
                      </a:lnTo>
                      <a:lnTo>
                        <a:pt x="11889" y="50401"/>
                      </a:lnTo>
                      <a:lnTo>
                        <a:pt x="16353" y="50401"/>
                      </a:lnTo>
                      <a:lnTo>
                        <a:pt x="14046" y="48498"/>
                      </a:lnTo>
                      <a:cubicBezTo>
                        <a:pt x="14046" y="48498"/>
                        <a:pt x="15949" y="34172"/>
                        <a:pt x="15949" y="31591"/>
                      </a:cubicBezTo>
                      <a:cubicBezTo>
                        <a:pt x="15949" y="29004"/>
                        <a:pt x="15291" y="27681"/>
                        <a:pt x="15291" y="21821"/>
                      </a:cubicBezTo>
                      <a:lnTo>
                        <a:pt x="15291" y="21821"/>
                      </a:lnTo>
                      <a:lnTo>
                        <a:pt x="18595" y="31578"/>
                      </a:lnTo>
                      <a:cubicBezTo>
                        <a:pt x="18048" y="32412"/>
                        <a:pt x="18556" y="33423"/>
                        <a:pt x="18556" y="33423"/>
                      </a:cubicBezTo>
                      <a:lnTo>
                        <a:pt x="19136" y="33181"/>
                      </a:lnTo>
                      <a:lnTo>
                        <a:pt x="19312" y="33703"/>
                      </a:lnTo>
                      <a:cubicBezTo>
                        <a:pt x="19495" y="34261"/>
                        <a:pt x="20012" y="34611"/>
                        <a:pt x="20569" y="34611"/>
                      </a:cubicBezTo>
                      <a:cubicBezTo>
                        <a:pt x="20707" y="34611"/>
                        <a:pt x="20848" y="34589"/>
                        <a:pt x="20987" y="34544"/>
                      </a:cubicBezTo>
                      <a:cubicBezTo>
                        <a:pt x="21685" y="34316"/>
                        <a:pt x="22056" y="33566"/>
                        <a:pt x="21828" y="32869"/>
                      </a:cubicBezTo>
                      <a:lnTo>
                        <a:pt x="16497" y="17122"/>
                      </a:lnTo>
                      <a:cubicBezTo>
                        <a:pt x="16334" y="16607"/>
                        <a:pt x="15878" y="16236"/>
                        <a:pt x="15337" y="16184"/>
                      </a:cubicBezTo>
                      <a:cubicBezTo>
                        <a:pt x="15317" y="16171"/>
                        <a:pt x="15304" y="16125"/>
                        <a:pt x="15304" y="16125"/>
                      </a:cubicBezTo>
                      <a:lnTo>
                        <a:pt x="12827" y="16125"/>
                      </a:lnTo>
                      <a:lnTo>
                        <a:pt x="12827" y="14124"/>
                      </a:lnTo>
                      <a:cubicBezTo>
                        <a:pt x="15050" y="13453"/>
                        <a:pt x="17096" y="11615"/>
                        <a:pt x="17885" y="9275"/>
                      </a:cubicBezTo>
                      <a:cubicBezTo>
                        <a:pt x="17970" y="9301"/>
                        <a:pt x="18054" y="9308"/>
                        <a:pt x="18139" y="9308"/>
                      </a:cubicBezTo>
                      <a:cubicBezTo>
                        <a:pt x="18143" y="9308"/>
                        <a:pt x="18147" y="9308"/>
                        <a:pt x="18151" y="9308"/>
                      </a:cubicBezTo>
                      <a:cubicBezTo>
                        <a:pt x="18713" y="9308"/>
                        <a:pt x="19169" y="8861"/>
                        <a:pt x="19195" y="8304"/>
                      </a:cubicBezTo>
                      <a:cubicBezTo>
                        <a:pt x="19215" y="7744"/>
                        <a:pt x="18791" y="7255"/>
                        <a:pt x="18230" y="7209"/>
                      </a:cubicBezTo>
                      <a:lnTo>
                        <a:pt x="18230" y="7196"/>
                      </a:lnTo>
                      <a:cubicBezTo>
                        <a:pt x="18230" y="3220"/>
                        <a:pt x="15011" y="1"/>
                        <a:pt x="1102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25" name="Google Shape;1225;p31"/>
                <p:cNvGrpSpPr/>
                <p:nvPr/>
              </p:nvGrpSpPr>
              <p:grpSpPr>
                <a:xfrm>
                  <a:off x="6812697" y="1636703"/>
                  <a:ext cx="515453" cy="1170626"/>
                  <a:chOff x="6812697" y="1636703"/>
                  <a:chExt cx="515453" cy="1170626"/>
                </a:xfrm>
              </p:grpSpPr>
              <p:sp>
                <p:nvSpPr>
                  <p:cNvPr id="1226" name="Google Shape;1226;p31"/>
                  <p:cNvSpPr/>
                  <p:nvPr/>
                </p:nvSpPr>
                <p:spPr>
                  <a:xfrm>
                    <a:off x="6985920" y="2372566"/>
                    <a:ext cx="24692" cy="111266"/>
                  </a:xfrm>
                  <a:custGeom>
                    <a:rect b="b" l="l" r="r" t="t"/>
                    <a:pathLst>
                      <a:path extrusionOk="0" h="4407" w="978">
                        <a:moveTo>
                          <a:pt x="0" y="1"/>
                        </a:moveTo>
                        <a:lnTo>
                          <a:pt x="0" y="4407"/>
                        </a:lnTo>
                        <a:lnTo>
                          <a:pt x="978" y="4407"/>
                        </a:lnTo>
                        <a:lnTo>
                          <a:pt x="97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7" name="Google Shape;1227;p31"/>
                  <p:cNvSpPr/>
                  <p:nvPr/>
                </p:nvSpPr>
                <p:spPr>
                  <a:xfrm>
                    <a:off x="6963525" y="2349212"/>
                    <a:ext cx="41658" cy="35877"/>
                  </a:xfrm>
                  <a:custGeom>
                    <a:rect b="b" l="l" r="r" t="t"/>
                    <a:pathLst>
                      <a:path extrusionOk="0" h="1421" w="1650">
                        <a:moveTo>
                          <a:pt x="946" y="0"/>
                        </a:moveTo>
                        <a:cubicBezTo>
                          <a:pt x="314" y="0"/>
                          <a:pt x="1" y="763"/>
                          <a:pt x="444" y="1213"/>
                        </a:cubicBezTo>
                        <a:cubicBezTo>
                          <a:pt x="587" y="1356"/>
                          <a:pt x="764" y="1420"/>
                          <a:pt x="937" y="1420"/>
                        </a:cubicBezTo>
                        <a:cubicBezTo>
                          <a:pt x="1301" y="1420"/>
                          <a:pt x="1650" y="1139"/>
                          <a:pt x="1650" y="711"/>
                        </a:cubicBezTo>
                        <a:cubicBezTo>
                          <a:pt x="1650" y="320"/>
                          <a:pt x="133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8" name="Google Shape;1228;p31"/>
                  <p:cNvSpPr/>
                  <p:nvPr/>
                </p:nvSpPr>
                <p:spPr>
                  <a:xfrm>
                    <a:off x="6988218" y="2349212"/>
                    <a:ext cx="41658" cy="35877"/>
                  </a:xfrm>
                  <a:custGeom>
                    <a:rect b="b" l="l" r="r" t="t"/>
                    <a:pathLst>
                      <a:path extrusionOk="0" h="1421" w="1650">
                        <a:moveTo>
                          <a:pt x="946" y="0"/>
                        </a:moveTo>
                        <a:cubicBezTo>
                          <a:pt x="313" y="0"/>
                          <a:pt x="0" y="763"/>
                          <a:pt x="444" y="1213"/>
                        </a:cubicBezTo>
                        <a:cubicBezTo>
                          <a:pt x="589" y="1356"/>
                          <a:pt x="766" y="1420"/>
                          <a:pt x="940" y="1420"/>
                        </a:cubicBezTo>
                        <a:cubicBezTo>
                          <a:pt x="1303" y="1420"/>
                          <a:pt x="1649" y="1139"/>
                          <a:pt x="1649" y="711"/>
                        </a:cubicBezTo>
                        <a:cubicBezTo>
                          <a:pt x="1649" y="320"/>
                          <a:pt x="133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9" name="Google Shape;1229;p31"/>
                  <p:cNvSpPr/>
                  <p:nvPr/>
                </p:nvSpPr>
                <p:spPr>
                  <a:xfrm>
                    <a:off x="6963525" y="2464720"/>
                    <a:ext cx="41658" cy="35700"/>
                  </a:xfrm>
                  <a:custGeom>
                    <a:rect b="b" l="l" r="r" t="t"/>
                    <a:pathLst>
                      <a:path extrusionOk="0" h="1414" w="1650">
                        <a:moveTo>
                          <a:pt x="946" y="1"/>
                        </a:moveTo>
                        <a:cubicBezTo>
                          <a:pt x="314" y="1"/>
                          <a:pt x="1" y="757"/>
                          <a:pt x="444" y="1206"/>
                        </a:cubicBezTo>
                        <a:cubicBezTo>
                          <a:pt x="587" y="1350"/>
                          <a:pt x="764" y="1414"/>
                          <a:pt x="937" y="1414"/>
                        </a:cubicBezTo>
                        <a:cubicBezTo>
                          <a:pt x="1301" y="1414"/>
                          <a:pt x="1650" y="1132"/>
                          <a:pt x="1650" y="705"/>
                        </a:cubicBezTo>
                        <a:cubicBezTo>
                          <a:pt x="1650" y="314"/>
                          <a:pt x="1337" y="1"/>
                          <a:pt x="94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0" name="Google Shape;1230;p31"/>
                  <p:cNvSpPr/>
                  <p:nvPr/>
                </p:nvSpPr>
                <p:spPr>
                  <a:xfrm>
                    <a:off x="6988218" y="2464720"/>
                    <a:ext cx="41658" cy="35700"/>
                  </a:xfrm>
                  <a:custGeom>
                    <a:rect b="b" l="l" r="r" t="t"/>
                    <a:pathLst>
                      <a:path extrusionOk="0" h="1414" w="1650">
                        <a:moveTo>
                          <a:pt x="946" y="1"/>
                        </a:moveTo>
                        <a:cubicBezTo>
                          <a:pt x="313" y="1"/>
                          <a:pt x="0" y="757"/>
                          <a:pt x="444" y="1206"/>
                        </a:cubicBezTo>
                        <a:cubicBezTo>
                          <a:pt x="589" y="1350"/>
                          <a:pt x="766" y="1414"/>
                          <a:pt x="940" y="1414"/>
                        </a:cubicBezTo>
                        <a:cubicBezTo>
                          <a:pt x="1303" y="1414"/>
                          <a:pt x="1649" y="1132"/>
                          <a:pt x="1649" y="705"/>
                        </a:cubicBezTo>
                        <a:cubicBezTo>
                          <a:pt x="1649" y="314"/>
                          <a:pt x="1337" y="1"/>
                          <a:pt x="94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1" name="Google Shape;1231;p31"/>
                  <p:cNvSpPr/>
                  <p:nvPr/>
                </p:nvSpPr>
                <p:spPr>
                  <a:xfrm>
                    <a:off x="7001876" y="2594214"/>
                    <a:ext cx="30625" cy="104525"/>
                  </a:xfrm>
                  <a:custGeom>
                    <a:rect b="b" l="l" r="r" t="t"/>
                    <a:pathLst>
                      <a:path extrusionOk="0" h="4140" w="1213">
                        <a:moveTo>
                          <a:pt x="815" y="1"/>
                        </a:moveTo>
                        <a:lnTo>
                          <a:pt x="0" y="79"/>
                        </a:lnTo>
                        <a:lnTo>
                          <a:pt x="398" y="4140"/>
                        </a:lnTo>
                        <a:lnTo>
                          <a:pt x="1213" y="4061"/>
                        </a:lnTo>
                        <a:lnTo>
                          <a:pt x="81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2" name="Google Shape;1232;p31"/>
                  <p:cNvSpPr/>
                  <p:nvPr/>
                </p:nvSpPr>
                <p:spPr>
                  <a:xfrm>
                    <a:off x="6979987" y="2577349"/>
                    <a:ext cx="38124" cy="31938"/>
                  </a:xfrm>
                  <a:custGeom>
                    <a:rect b="b" l="l" r="r" t="t"/>
                    <a:pathLst>
                      <a:path extrusionOk="0" h="1265" w="1510">
                        <a:moveTo>
                          <a:pt x="848" y="0"/>
                        </a:moveTo>
                        <a:cubicBezTo>
                          <a:pt x="824" y="0"/>
                          <a:pt x="800" y="2"/>
                          <a:pt x="776" y="4"/>
                        </a:cubicBezTo>
                        <a:cubicBezTo>
                          <a:pt x="216" y="56"/>
                          <a:pt x="1" y="760"/>
                          <a:pt x="437" y="1119"/>
                        </a:cubicBezTo>
                        <a:cubicBezTo>
                          <a:pt x="559" y="1220"/>
                          <a:pt x="698" y="1265"/>
                          <a:pt x="835" y="1265"/>
                        </a:cubicBezTo>
                        <a:cubicBezTo>
                          <a:pt x="1182" y="1265"/>
                          <a:pt x="1509" y="973"/>
                          <a:pt x="1467" y="571"/>
                        </a:cubicBezTo>
                        <a:cubicBezTo>
                          <a:pt x="1437" y="243"/>
                          <a:pt x="1169" y="0"/>
                          <a:pt x="84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3" name="Google Shape;1233;p31"/>
                  <p:cNvSpPr/>
                  <p:nvPr/>
                </p:nvSpPr>
                <p:spPr>
                  <a:xfrm>
                    <a:off x="7002028" y="2575077"/>
                    <a:ext cx="38124" cy="32090"/>
                  </a:xfrm>
                  <a:custGeom>
                    <a:rect b="b" l="l" r="r" t="t"/>
                    <a:pathLst>
                      <a:path extrusionOk="0" h="1271" w="1510">
                        <a:moveTo>
                          <a:pt x="837" y="0"/>
                        </a:moveTo>
                        <a:cubicBezTo>
                          <a:pt x="817" y="0"/>
                          <a:pt x="797" y="1"/>
                          <a:pt x="777" y="3"/>
                        </a:cubicBezTo>
                        <a:cubicBezTo>
                          <a:pt x="216" y="62"/>
                          <a:pt x="1" y="766"/>
                          <a:pt x="438" y="1124"/>
                        </a:cubicBezTo>
                        <a:cubicBezTo>
                          <a:pt x="559" y="1225"/>
                          <a:pt x="699" y="1270"/>
                          <a:pt x="835" y="1270"/>
                        </a:cubicBezTo>
                        <a:cubicBezTo>
                          <a:pt x="1182" y="1270"/>
                          <a:pt x="1510" y="979"/>
                          <a:pt x="1467" y="576"/>
                        </a:cubicBezTo>
                        <a:cubicBezTo>
                          <a:pt x="1437" y="245"/>
                          <a:pt x="1163" y="0"/>
                          <a:pt x="83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4" name="Google Shape;1234;p31"/>
                  <p:cNvSpPr/>
                  <p:nvPr/>
                </p:nvSpPr>
                <p:spPr>
                  <a:xfrm>
                    <a:off x="6989859" y="2680182"/>
                    <a:ext cx="38174" cy="31963"/>
                  </a:xfrm>
                  <a:custGeom>
                    <a:rect b="b" l="l" r="r" t="t"/>
                    <a:pathLst>
                      <a:path extrusionOk="0" h="1266" w="1512">
                        <a:moveTo>
                          <a:pt x="852" y="1"/>
                        </a:moveTo>
                        <a:cubicBezTo>
                          <a:pt x="829" y="1"/>
                          <a:pt x="806" y="2"/>
                          <a:pt x="783" y="5"/>
                        </a:cubicBezTo>
                        <a:cubicBezTo>
                          <a:pt x="222" y="57"/>
                          <a:pt x="1" y="761"/>
                          <a:pt x="437" y="1119"/>
                        </a:cubicBezTo>
                        <a:cubicBezTo>
                          <a:pt x="561" y="1220"/>
                          <a:pt x="701" y="1265"/>
                          <a:pt x="838" y="1265"/>
                        </a:cubicBezTo>
                        <a:cubicBezTo>
                          <a:pt x="1186" y="1265"/>
                          <a:pt x="1511" y="974"/>
                          <a:pt x="1474" y="572"/>
                        </a:cubicBezTo>
                        <a:cubicBezTo>
                          <a:pt x="1443" y="249"/>
                          <a:pt x="1169" y="1"/>
                          <a:pt x="85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5" name="Google Shape;1235;p31"/>
                  <p:cNvSpPr/>
                  <p:nvPr/>
                </p:nvSpPr>
                <p:spPr>
                  <a:xfrm>
                    <a:off x="7012076" y="2678086"/>
                    <a:ext cx="37997" cy="32090"/>
                  </a:xfrm>
                  <a:custGeom>
                    <a:rect b="b" l="l" r="r" t="t"/>
                    <a:pathLst>
                      <a:path extrusionOk="0" h="1271" w="1505">
                        <a:moveTo>
                          <a:pt x="836" y="0"/>
                        </a:moveTo>
                        <a:cubicBezTo>
                          <a:pt x="816" y="0"/>
                          <a:pt x="796" y="1"/>
                          <a:pt x="776" y="3"/>
                        </a:cubicBezTo>
                        <a:cubicBezTo>
                          <a:pt x="216" y="55"/>
                          <a:pt x="1" y="765"/>
                          <a:pt x="431" y="1124"/>
                        </a:cubicBezTo>
                        <a:cubicBezTo>
                          <a:pt x="554" y="1225"/>
                          <a:pt x="694" y="1270"/>
                          <a:pt x="831" y="1270"/>
                        </a:cubicBezTo>
                        <a:cubicBezTo>
                          <a:pt x="1179" y="1270"/>
                          <a:pt x="1504" y="979"/>
                          <a:pt x="1467" y="576"/>
                        </a:cubicBezTo>
                        <a:cubicBezTo>
                          <a:pt x="1436" y="245"/>
                          <a:pt x="1157" y="0"/>
                          <a:pt x="8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6" name="Google Shape;1236;p31"/>
                  <p:cNvSpPr/>
                  <p:nvPr/>
                </p:nvSpPr>
                <p:spPr>
                  <a:xfrm>
                    <a:off x="6850316" y="2178085"/>
                    <a:ext cx="55974" cy="109271"/>
                  </a:xfrm>
                  <a:custGeom>
                    <a:rect b="b" l="l" r="r" t="t"/>
                    <a:pathLst>
                      <a:path extrusionOk="0" h="4328" w="2217">
                        <a:moveTo>
                          <a:pt x="1317" y="0"/>
                        </a:moveTo>
                        <a:lnTo>
                          <a:pt x="1" y="4035"/>
                        </a:lnTo>
                        <a:lnTo>
                          <a:pt x="894" y="4328"/>
                        </a:lnTo>
                        <a:lnTo>
                          <a:pt x="2217" y="287"/>
                        </a:lnTo>
                        <a:lnTo>
                          <a:pt x="13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7" name="Google Shape;1237;p31"/>
                  <p:cNvSpPr/>
                  <p:nvPr/>
                </p:nvSpPr>
                <p:spPr>
                  <a:xfrm>
                    <a:off x="6864858" y="2156120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841" y="0"/>
                        </a:moveTo>
                        <a:cubicBezTo>
                          <a:pt x="361" y="0"/>
                          <a:pt x="1" y="516"/>
                          <a:pt x="239" y="987"/>
                        </a:cubicBezTo>
                        <a:cubicBezTo>
                          <a:pt x="367" y="1242"/>
                          <a:pt x="607" y="1364"/>
                          <a:pt x="847" y="1364"/>
                        </a:cubicBezTo>
                        <a:cubicBezTo>
                          <a:pt x="1122" y="1364"/>
                          <a:pt x="1396" y="1203"/>
                          <a:pt x="1497" y="896"/>
                        </a:cubicBezTo>
                        <a:cubicBezTo>
                          <a:pt x="1615" y="538"/>
                          <a:pt x="1419" y="147"/>
                          <a:pt x="1061" y="36"/>
                        </a:cubicBezTo>
                        <a:cubicBezTo>
                          <a:pt x="986" y="12"/>
                          <a:pt x="912" y="0"/>
                          <a:pt x="8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8" name="Google Shape;1238;p31"/>
                  <p:cNvSpPr/>
                  <p:nvPr/>
                </p:nvSpPr>
                <p:spPr>
                  <a:xfrm>
                    <a:off x="6887581" y="2163517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841" y="1"/>
                        </a:moveTo>
                        <a:cubicBezTo>
                          <a:pt x="361" y="1"/>
                          <a:pt x="0" y="516"/>
                          <a:pt x="239" y="988"/>
                        </a:cubicBezTo>
                        <a:cubicBezTo>
                          <a:pt x="366" y="1242"/>
                          <a:pt x="606" y="1365"/>
                          <a:pt x="846" y="1365"/>
                        </a:cubicBezTo>
                        <a:cubicBezTo>
                          <a:pt x="1121" y="1365"/>
                          <a:pt x="1396" y="1203"/>
                          <a:pt x="1497" y="897"/>
                        </a:cubicBezTo>
                        <a:cubicBezTo>
                          <a:pt x="1614" y="538"/>
                          <a:pt x="1419" y="154"/>
                          <a:pt x="1060" y="36"/>
                        </a:cubicBezTo>
                        <a:cubicBezTo>
                          <a:pt x="985" y="12"/>
                          <a:pt x="912" y="1"/>
                          <a:pt x="84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9" name="Google Shape;1239;p31"/>
                  <p:cNvSpPr/>
                  <p:nvPr/>
                </p:nvSpPr>
                <p:spPr>
                  <a:xfrm>
                    <a:off x="6830471" y="2261755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839" y="1"/>
                        </a:moveTo>
                        <a:cubicBezTo>
                          <a:pt x="362" y="1"/>
                          <a:pt x="0" y="522"/>
                          <a:pt x="239" y="994"/>
                        </a:cubicBezTo>
                        <a:cubicBezTo>
                          <a:pt x="367" y="1246"/>
                          <a:pt x="605" y="1368"/>
                          <a:pt x="843" y="1368"/>
                        </a:cubicBezTo>
                        <a:cubicBezTo>
                          <a:pt x="1117" y="1368"/>
                          <a:pt x="1390" y="1207"/>
                          <a:pt x="1491" y="896"/>
                        </a:cubicBezTo>
                        <a:cubicBezTo>
                          <a:pt x="1614" y="538"/>
                          <a:pt x="1412" y="153"/>
                          <a:pt x="1054" y="36"/>
                        </a:cubicBezTo>
                        <a:cubicBezTo>
                          <a:pt x="981" y="12"/>
                          <a:pt x="908" y="1"/>
                          <a:pt x="83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0" name="Google Shape;1240;p31"/>
                  <p:cNvSpPr/>
                  <p:nvPr/>
                </p:nvSpPr>
                <p:spPr>
                  <a:xfrm>
                    <a:off x="6853017" y="2269178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843" y="0"/>
                        </a:moveTo>
                        <a:cubicBezTo>
                          <a:pt x="362" y="0"/>
                          <a:pt x="0" y="522"/>
                          <a:pt x="239" y="994"/>
                        </a:cubicBezTo>
                        <a:cubicBezTo>
                          <a:pt x="367" y="1245"/>
                          <a:pt x="607" y="1367"/>
                          <a:pt x="846" y="1367"/>
                        </a:cubicBezTo>
                        <a:cubicBezTo>
                          <a:pt x="1122" y="1367"/>
                          <a:pt x="1396" y="1206"/>
                          <a:pt x="1497" y="896"/>
                        </a:cubicBezTo>
                        <a:cubicBezTo>
                          <a:pt x="1614" y="537"/>
                          <a:pt x="1419" y="153"/>
                          <a:pt x="1060" y="35"/>
                        </a:cubicBezTo>
                        <a:cubicBezTo>
                          <a:pt x="986" y="11"/>
                          <a:pt x="913" y="0"/>
                          <a:pt x="84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1" name="Google Shape;1241;p31"/>
                  <p:cNvSpPr/>
                  <p:nvPr/>
                </p:nvSpPr>
                <p:spPr>
                  <a:xfrm>
                    <a:off x="6907905" y="2021424"/>
                    <a:ext cx="55974" cy="109448"/>
                  </a:xfrm>
                  <a:custGeom>
                    <a:rect b="b" l="l" r="r" t="t"/>
                    <a:pathLst>
                      <a:path extrusionOk="0" h="4335" w="2217">
                        <a:moveTo>
                          <a:pt x="1324" y="0"/>
                        </a:moveTo>
                        <a:lnTo>
                          <a:pt x="1" y="4041"/>
                        </a:lnTo>
                        <a:lnTo>
                          <a:pt x="900" y="4335"/>
                        </a:lnTo>
                        <a:lnTo>
                          <a:pt x="2217" y="294"/>
                        </a:lnTo>
                        <a:lnTo>
                          <a:pt x="132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2" name="Google Shape;1242;p31"/>
                  <p:cNvSpPr/>
                  <p:nvPr/>
                </p:nvSpPr>
                <p:spPr>
                  <a:xfrm>
                    <a:off x="6922625" y="1999459"/>
                    <a:ext cx="40775" cy="34387"/>
                  </a:xfrm>
                  <a:custGeom>
                    <a:rect b="b" l="l" r="r" t="t"/>
                    <a:pathLst>
                      <a:path extrusionOk="0" h="1362" w="1615">
                        <a:moveTo>
                          <a:pt x="841" y="1"/>
                        </a:moveTo>
                        <a:cubicBezTo>
                          <a:pt x="361" y="1"/>
                          <a:pt x="1" y="516"/>
                          <a:pt x="239" y="988"/>
                        </a:cubicBezTo>
                        <a:cubicBezTo>
                          <a:pt x="367" y="1240"/>
                          <a:pt x="608" y="1362"/>
                          <a:pt x="848" y="1362"/>
                        </a:cubicBezTo>
                        <a:cubicBezTo>
                          <a:pt x="1123" y="1362"/>
                          <a:pt x="1396" y="1203"/>
                          <a:pt x="1497" y="897"/>
                        </a:cubicBezTo>
                        <a:cubicBezTo>
                          <a:pt x="1614" y="538"/>
                          <a:pt x="1419" y="147"/>
                          <a:pt x="1060" y="36"/>
                        </a:cubicBezTo>
                        <a:cubicBezTo>
                          <a:pt x="986" y="12"/>
                          <a:pt x="912" y="1"/>
                          <a:pt x="84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3" name="Google Shape;1243;p31"/>
                  <p:cNvSpPr/>
                  <p:nvPr/>
                </p:nvSpPr>
                <p:spPr>
                  <a:xfrm>
                    <a:off x="6945196" y="2006882"/>
                    <a:ext cx="40749" cy="34463"/>
                  </a:xfrm>
                  <a:custGeom>
                    <a:rect b="b" l="l" r="r" t="t"/>
                    <a:pathLst>
                      <a:path extrusionOk="0" h="1365" w="1614">
                        <a:moveTo>
                          <a:pt x="844" y="0"/>
                        </a:moveTo>
                        <a:cubicBezTo>
                          <a:pt x="366" y="0"/>
                          <a:pt x="0" y="522"/>
                          <a:pt x="245" y="994"/>
                        </a:cubicBezTo>
                        <a:cubicBezTo>
                          <a:pt x="371" y="1244"/>
                          <a:pt x="609" y="1365"/>
                          <a:pt x="846" y="1365"/>
                        </a:cubicBezTo>
                        <a:cubicBezTo>
                          <a:pt x="1121" y="1365"/>
                          <a:pt x="1395" y="1204"/>
                          <a:pt x="1496" y="896"/>
                        </a:cubicBezTo>
                        <a:cubicBezTo>
                          <a:pt x="1613" y="537"/>
                          <a:pt x="1418" y="153"/>
                          <a:pt x="1059" y="36"/>
                        </a:cubicBezTo>
                        <a:cubicBezTo>
                          <a:pt x="986" y="11"/>
                          <a:pt x="914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4" name="Google Shape;1244;p31"/>
                  <p:cNvSpPr/>
                  <p:nvPr/>
                </p:nvSpPr>
                <p:spPr>
                  <a:xfrm>
                    <a:off x="6888061" y="2105271"/>
                    <a:ext cx="40775" cy="34488"/>
                  </a:xfrm>
                  <a:custGeom>
                    <a:rect b="b" l="l" r="r" t="t"/>
                    <a:pathLst>
                      <a:path extrusionOk="0" h="1366" w="1615">
                        <a:moveTo>
                          <a:pt x="842" y="0"/>
                        </a:moveTo>
                        <a:cubicBezTo>
                          <a:pt x="361" y="0"/>
                          <a:pt x="1" y="517"/>
                          <a:pt x="239" y="994"/>
                        </a:cubicBezTo>
                        <a:cubicBezTo>
                          <a:pt x="366" y="1245"/>
                          <a:pt x="605" y="1365"/>
                          <a:pt x="844" y="1365"/>
                        </a:cubicBezTo>
                        <a:cubicBezTo>
                          <a:pt x="1120" y="1365"/>
                          <a:pt x="1396" y="1204"/>
                          <a:pt x="1497" y="896"/>
                        </a:cubicBezTo>
                        <a:cubicBezTo>
                          <a:pt x="1615" y="538"/>
                          <a:pt x="1419" y="153"/>
                          <a:pt x="1061" y="36"/>
                        </a:cubicBezTo>
                        <a:cubicBezTo>
                          <a:pt x="986" y="12"/>
                          <a:pt x="912" y="0"/>
                          <a:pt x="8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5" name="Google Shape;1245;p31"/>
                  <p:cNvSpPr/>
                  <p:nvPr/>
                </p:nvSpPr>
                <p:spPr>
                  <a:xfrm>
                    <a:off x="6910783" y="2112517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843" y="0"/>
                        </a:moveTo>
                        <a:cubicBezTo>
                          <a:pt x="361" y="0"/>
                          <a:pt x="0" y="522"/>
                          <a:pt x="239" y="994"/>
                        </a:cubicBezTo>
                        <a:cubicBezTo>
                          <a:pt x="366" y="1246"/>
                          <a:pt x="606" y="1367"/>
                          <a:pt x="846" y="1367"/>
                        </a:cubicBezTo>
                        <a:cubicBezTo>
                          <a:pt x="1121" y="1367"/>
                          <a:pt x="1396" y="1206"/>
                          <a:pt x="1497" y="896"/>
                        </a:cubicBezTo>
                        <a:cubicBezTo>
                          <a:pt x="1614" y="538"/>
                          <a:pt x="1419" y="153"/>
                          <a:pt x="1060" y="36"/>
                        </a:cubicBezTo>
                        <a:cubicBezTo>
                          <a:pt x="986" y="12"/>
                          <a:pt x="913" y="0"/>
                          <a:pt x="84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6" name="Google Shape;1246;p31"/>
                  <p:cNvSpPr/>
                  <p:nvPr/>
                </p:nvSpPr>
                <p:spPr>
                  <a:xfrm>
                    <a:off x="6957113" y="1968758"/>
                    <a:ext cx="226622" cy="24717"/>
                  </a:xfrm>
                  <a:custGeom>
                    <a:rect b="b" l="l" r="r" t="t"/>
                    <a:pathLst>
                      <a:path extrusionOk="0" h="979" w="8976">
                        <a:moveTo>
                          <a:pt x="450" y="1"/>
                        </a:moveTo>
                        <a:cubicBezTo>
                          <a:pt x="203" y="1"/>
                          <a:pt x="1" y="196"/>
                          <a:pt x="1" y="451"/>
                        </a:cubicBezTo>
                        <a:lnTo>
                          <a:pt x="1" y="529"/>
                        </a:lnTo>
                        <a:cubicBezTo>
                          <a:pt x="1" y="776"/>
                          <a:pt x="203" y="979"/>
                          <a:pt x="450" y="979"/>
                        </a:cubicBezTo>
                        <a:lnTo>
                          <a:pt x="8532" y="979"/>
                        </a:lnTo>
                        <a:cubicBezTo>
                          <a:pt x="8780" y="979"/>
                          <a:pt x="8975" y="776"/>
                          <a:pt x="8975" y="529"/>
                        </a:cubicBezTo>
                        <a:lnTo>
                          <a:pt x="8975" y="451"/>
                        </a:lnTo>
                        <a:cubicBezTo>
                          <a:pt x="8975" y="196"/>
                          <a:pt x="8780" y="1"/>
                          <a:pt x="853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7" name="Google Shape;1247;p31"/>
                  <p:cNvSpPr/>
                  <p:nvPr/>
                </p:nvSpPr>
                <p:spPr>
                  <a:xfrm>
                    <a:off x="7039546" y="1927453"/>
                    <a:ext cx="61907" cy="24717"/>
                  </a:xfrm>
                  <a:custGeom>
                    <a:rect b="b" l="l" r="r" t="t"/>
                    <a:pathLst>
                      <a:path extrusionOk="0" h="979" w="2452">
                        <a:moveTo>
                          <a:pt x="451" y="1"/>
                        </a:moveTo>
                        <a:cubicBezTo>
                          <a:pt x="203" y="1"/>
                          <a:pt x="1" y="203"/>
                          <a:pt x="1" y="451"/>
                        </a:cubicBezTo>
                        <a:lnTo>
                          <a:pt x="1" y="535"/>
                        </a:lnTo>
                        <a:cubicBezTo>
                          <a:pt x="1" y="783"/>
                          <a:pt x="203" y="979"/>
                          <a:pt x="451" y="979"/>
                        </a:cubicBezTo>
                        <a:lnTo>
                          <a:pt x="2002" y="979"/>
                        </a:lnTo>
                        <a:cubicBezTo>
                          <a:pt x="2250" y="979"/>
                          <a:pt x="2452" y="783"/>
                          <a:pt x="2452" y="535"/>
                        </a:cubicBezTo>
                        <a:lnTo>
                          <a:pt x="2452" y="451"/>
                        </a:lnTo>
                        <a:cubicBezTo>
                          <a:pt x="2452" y="203"/>
                          <a:pt x="2250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8" name="Google Shape;1248;p31"/>
                  <p:cNvSpPr/>
                  <p:nvPr/>
                </p:nvSpPr>
                <p:spPr>
                  <a:xfrm>
                    <a:off x="7039546" y="2257236"/>
                    <a:ext cx="61907" cy="24692"/>
                  </a:xfrm>
                  <a:custGeom>
                    <a:rect b="b" l="l" r="r" t="t"/>
                    <a:pathLst>
                      <a:path extrusionOk="0" h="978" w="2452">
                        <a:moveTo>
                          <a:pt x="451" y="0"/>
                        </a:moveTo>
                        <a:cubicBezTo>
                          <a:pt x="203" y="0"/>
                          <a:pt x="1" y="202"/>
                          <a:pt x="1" y="450"/>
                        </a:cubicBezTo>
                        <a:lnTo>
                          <a:pt x="1" y="528"/>
                        </a:lnTo>
                        <a:cubicBezTo>
                          <a:pt x="1" y="782"/>
                          <a:pt x="203" y="978"/>
                          <a:pt x="451" y="978"/>
                        </a:cubicBezTo>
                        <a:lnTo>
                          <a:pt x="2002" y="978"/>
                        </a:lnTo>
                        <a:cubicBezTo>
                          <a:pt x="2250" y="978"/>
                          <a:pt x="2452" y="782"/>
                          <a:pt x="2452" y="528"/>
                        </a:cubicBezTo>
                        <a:lnTo>
                          <a:pt x="2452" y="450"/>
                        </a:lnTo>
                        <a:cubicBezTo>
                          <a:pt x="2452" y="202"/>
                          <a:pt x="2250" y="0"/>
                          <a:pt x="200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9" name="Google Shape;1249;p31"/>
                  <p:cNvSpPr/>
                  <p:nvPr/>
                </p:nvSpPr>
                <p:spPr>
                  <a:xfrm>
                    <a:off x="7039546" y="2216082"/>
                    <a:ext cx="61907" cy="24717"/>
                  </a:xfrm>
                  <a:custGeom>
                    <a:rect b="b" l="l" r="r" t="t"/>
                    <a:pathLst>
                      <a:path extrusionOk="0" h="979" w="2452">
                        <a:moveTo>
                          <a:pt x="451" y="1"/>
                        </a:moveTo>
                        <a:cubicBezTo>
                          <a:pt x="203" y="1"/>
                          <a:pt x="1" y="196"/>
                          <a:pt x="1" y="444"/>
                        </a:cubicBezTo>
                        <a:lnTo>
                          <a:pt x="1" y="529"/>
                        </a:lnTo>
                        <a:cubicBezTo>
                          <a:pt x="1" y="776"/>
                          <a:pt x="203" y="978"/>
                          <a:pt x="451" y="978"/>
                        </a:cubicBezTo>
                        <a:lnTo>
                          <a:pt x="2002" y="978"/>
                        </a:lnTo>
                        <a:cubicBezTo>
                          <a:pt x="2250" y="978"/>
                          <a:pt x="2452" y="776"/>
                          <a:pt x="2452" y="529"/>
                        </a:cubicBezTo>
                        <a:lnTo>
                          <a:pt x="2452" y="444"/>
                        </a:lnTo>
                        <a:cubicBezTo>
                          <a:pt x="2452" y="196"/>
                          <a:pt x="2250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0" name="Google Shape;1250;p31"/>
                  <p:cNvSpPr/>
                  <p:nvPr/>
                </p:nvSpPr>
                <p:spPr>
                  <a:xfrm>
                    <a:off x="7039546" y="2178893"/>
                    <a:ext cx="61907" cy="24717"/>
                  </a:xfrm>
                  <a:custGeom>
                    <a:rect b="b" l="l" r="r" t="t"/>
                    <a:pathLst>
                      <a:path extrusionOk="0" h="979" w="2452">
                        <a:moveTo>
                          <a:pt x="451" y="1"/>
                        </a:moveTo>
                        <a:cubicBezTo>
                          <a:pt x="203" y="1"/>
                          <a:pt x="1" y="203"/>
                          <a:pt x="1" y="450"/>
                        </a:cubicBezTo>
                        <a:lnTo>
                          <a:pt x="1" y="535"/>
                        </a:lnTo>
                        <a:cubicBezTo>
                          <a:pt x="1" y="783"/>
                          <a:pt x="203" y="978"/>
                          <a:pt x="451" y="978"/>
                        </a:cubicBezTo>
                        <a:lnTo>
                          <a:pt x="2002" y="978"/>
                        </a:lnTo>
                        <a:cubicBezTo>
                          <a:pt x="2250" y="978"/>
                          <a:pt x="2452" y="783"/>
                          <a:pt x="2452" y="535"/>
                        </a:cubicBezTo>
                        <a:lnTo>
                          <a:pt x="2452" y="450"/>
                        </a:lnTo>
                        <a:cubicBezTo>
                          <a:pt x="2452" y="203"/>
                          <a:pt x="2250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1" name="Google Shape;1251;p31"/>
                  <p:cNvSpPr/>
                  <p:nvPr/>
                </p:nvSpPr>
                <p:spPr>
                  <a:xfrm>
                    <a:off x="7051892" y="1972873"/>
                    <a:ext cx="32948" cy="185493"/>
                  </a:xfrm>
                  <a:custGeom>
                    <a:rect b="b" l="l" r="r" t="t"/>
                    <a:pathLst>
                      <a:path extrusionOk="0" h="7347" w="1305">
                        <a:moveTo>
                          <a:pt x="653" y="1"/>
                        </a:moveTo>
                        <a:cubicBezTo>
                          <a:pt x="294" y="1"/>
                          <a:pt x="1" y="294"/>
                          <a:pt x="1" y="653"/>
                        </a:cubicBezTo>
                        <a:lnTo>
                          <a:pt x="1" y="6694"/>
                        </a:lnTo>
                        <a:cubicBezTo>
                          <a:pt x="1" y="7053"/>
                          <a:pt x="294" y="7346"/>
                          <a:pt x="653" y="7346"/>
                        </a:cubicBezTo>
                        <a:cubicBezTo>
                          <a:pt x="1011" y="7346"/>
                          <a:pt x="1304" y="7053"/>
                          <a:pt x="1304" y="6694"/>
                        </a:cubicBezTo>
                        <a:lnTo>
                          <a:pt x="1304" y="653"/>
                        </a:lnTo>
                        <a:cubicBezTo>
                          <a:pt x="1304" y="294"/>
                          <a:pt x="1011" y="1"/>
                          <a:pt x="65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2" name="Google Shape;1252;p31"/>
                  <p:cNvSpPr/>
                  <p:nvPr/>
                </p:nvSpPr>
                <p:spPr>
                  <a:xfrm>
                    <a:off x="7058810" y="2022661"/>
                    <a:ext cx="95461" cy="38124"/>
                  </a:xfrm>
                  <a:custGeom>
                    <a:rect b="b" l="l" r="r" t="t"/>
                    <a:pathLst>
                      <a:path extrusionOk="0" h="1510" w="3781">
                        <a:moveTo>
                          <a:pt x="636" y="1"/>
                        </a:moveTo>
                        <a:cubicBezTo>
                          <a:pt x="417" y="1"/>
                          <a:pt x="213" y="131"/>
                          <a:pt x="124" y="343"/>
                        </a:cubicBezTo>
                        <a:cubicBezTo>
                          <a:pt x="1" y="623"/>
                          <a:pt x="124" y="949"/>
                          <a:pt x="398" y="1072"/>
                        </a:cubicBezTo>
                        <a:cubicBezTo>
                          <a:pt x="913" y="1294"/>
                          <a:pt x="1591" y="1509"/>
                          <a:pt x="2308" y="1509"/>
                        </a:cubicBezTo>
                        <a:cubicBezTo>
                          <a:pt x="2660" y="1509"/>
                          <a:pt x="3012" y="1451"/>
                          <a:pt x="3351" y="1340"/>
                        </a:cubicBezTo>
                        <a:cubicBezTo>
                          <a:pt x="3637" y="1229"/>
                          <a:pt x="3781" y="910"/>
                          <a:pt x="3683" y="623"/>
                        </a:cubicBezTo>
                        <a:cubicBezTo>
                          <a:pt x="3599" y="391"/>
                          <a:pt x="3379" y="245"/>
                          <a:pt x="3143" y="245"/>
                        </a:cubicBezTo>
                        <a:cubicBezTo>
                          <a:pt x="3087" y="245"/>
                          <a:pt x="3029" y="253"/>
                          <a:pt x="2973" y="271"/>
                        </a:cubicBezTo>
                        <a:cubicBezTo>
                          <a:pt x="2755" y="350"/>
                          <a:pt x="2527" y="382"/>
                          <a:pt x="2298" y="382"/>
                        </a:cubicBezTo>
                        <a:cubicBezTo>
                          <a:pt x="1771" y="382"/>
                          <a:pt x="1243" y="211"/>
                          <a:pt x="848" y="43"/>
                        </a:cubicBezTo>
                        <a:cubicBezTo>
                          <a:pt x="778" y="14"/>
                          <a:pt x="706" y="1"/>
                          <a:pt x="63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3" name="Google Shape;1253;p31"/>
                  <p:cNvSpPr/>
                  <p:nvPr/>
                </p:nvSpPr>
                <p:spPr>
                  <a:xfrm>
                    <a:off x="7050427" y="2076135"/>
                    <a:ext cx="108135" cy="37947"/>
                  </a:xfrm>
                  <a:custGeom>
                    <a:rect b="b" l="l" r="r" t="t"/>
                    <a:pathLst>
                      <a:path extrusionOk="0" h="1503" w="4283">
                        <a:moveTo>
                          <a:pt x="642" y="1"/>
                        </a:moveTo>
                        <a:cubicBezTo>
                          <a:pt x="423" y="1"/>
                          <a:pt x="218" y="131"/>
                          <a:pt x="124" y="343"/>
                        </a:cubicBezTo>
                        <a:cubicBezTo>
                          <a:pt x="0" y="623"/>
                          <a:pt x="130" y="955"/>
                          <a:pt x="411" y="1079"/>
                        </a:cubicBezTo>
                        <a:cubicBezTo>
                          <a:pt x="997" y="1346"/>
                          <a:pt x="1636" y="1490"/>
                          <a:pt x="2281" y="1503"/>
                        </a:cubicBezTo>
                        <a:cubicBezTo>
                          <a:pt x="2848" y="1503"/>
                          <a:pt x="3409" y="1366"/>
                          <a:pt x="3904" y="1099"/>
                        </a:cubicBezTo>
                        <a:cubicBezTo>
                          <a:pt x="4178" y="949"/>
                          <a:pt x="4282" y="603"/>
                          <a:pt x="4132" y="330"/>
                        </a:cubicBezTo>
                        <a:cubicBezTo>
                          <a:pt x="4030" y="143"/>
                          <a:pt x="3839" y="38"/>
                          <a:pt x="3642" y="38"/>
                        </a:cubicBezTo>
                        <a:cubicBezTo>
                          <a:pt x="3550" y="38"/>
                          <a:pt x="3457" y="61"/>
                          <a:pt x="3370" y="108"/>
                        </a:cubicBezTo>
                        <a:cubicBezTo>
                          <a:pt x="3019" y="298"/>
                          <a:pt x="2650" y="370"/>
                          <a:pt x="2291" y="370"/>
                        </a:cubicBezTo>
                        <a:cubicBezTo>
                          <a:pt x="1762" y="370"/>
                          <a:pt x="1254" y="214"/>
                          <a:pt x="854" y="43"/>
                        </a:cubicBezTo>
                        <a:cubicBezTo>
                          <a:pt x="784" y="14"/>
                          <a:pt x="712" y="1"/>
                          <a:pt x="6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4" name="Google Shape;1254;p31"/>
                  <p:cNvSpPr/>
                  <p:nvPr/>
                </p:nvSpPr>
                <p:spPr>
                  <a:xfrm>
                    <a:off x="6988722" y="2022358"/>
                    <a:ext cx="90361" cy="37922"/>
                  </a:xfrm>
                  <a:custGeom>
                    <a:rect b="b" l="l" r="r" t="t"/>
                    <a:pathLst>
                      <a:path extrusionOk="0" h="1502" w="3579">
                        <a:moveTo>
                          <a:pt x="2935" y="0"/>
                        </a:moveTo>
                        <a:cubicBezTo>
                          <a:pt x="2854" y="0"/>
                          <a:pt x="2771" y="18"/>
                          <a:pt x="2692" y="55"/>
                        </a:cubicBezTo>
                        <a:cubicBezTo>
                          <a:pt x="2323" y="212"/>
                          <a:pt x="1818" y="373"/>
                          <a:pt x="1276" y="373"/>
                        </a:cubicBezTo>
                        <a:cubicBezTo>
                          <a:pt x="1099" y="373"/>
                          <a:pt x="918" y="356"/>
                          <a:pt x="737" y="315"/>
                        </a:cubicBezTo>
                        <a:cubicBezTo>
                          <a:pt x="697" y="307"/>
                          <a:pt x="657" y="303"/>
                          <a:pt x="617" y="303"/>
                        </a:cubicBezTo>
                        <a:cubicBezTo>
                          <a:pt x="361" y="303"/>
                          <a:pt x="127" y="480"/>
                          <a:pt x="65" y="746"/>
                        </a:cubicBezTo>
                        <a:cubicBezTo>
                          <a:pt x="0" y="1052"/>
                          <a:pt x="189" y="1352"/>
                          <a:pt x="495" y="1417"/>
                        </a:cubicBezTo>
                        <a:cubicBezTo>
                          <a:pt x="750" y="1476"/>
                          <a:pt x="1004" y="1502"/>
                          <a:pt x="1264" y="1502"/>
                        </a:cubicBezTo>
                        <a:cubicBezTo>
                          <a:pt x="1910" y="1489"/>
                          <a:pt x="2548" y="1352"/>
                          <a:pt x="3142" y="1084"/>
                        </a:cubicBezTo>
                        <a:cubicBezTo>
                          <a:pt x="3435" y="974"/>
                          <a:pt x="3578" y="628"/>
                          <a:pt x="3454" y="341"/>
                        </a:cubicBezTo>
                        <a:cubicBezTo>
                          <a:pt x="3359" y="128"/>
                          <a:pt x="3153" y="0"/>
                          <a:pt x="29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5" name="Google Shape;1255;p31"/>
                  <p:cNvSpPr/>
                  <p:nvPr/>
                </p:nvSpPr>
                <p:spPr>
                  <a:xfrm>
                    <a:off x="7058305" y="2132892"/>
                    <a:ext cx="95966" cy="38149"/>
                  </a:xfrm>
                  <a:custGeom>
                    <a:rect b="b" l="l" r="r" t="t"/>
                    <a:pathLst>
                      <a:path extrusionOk="0" h="1511" w="3801">
                        <a:moveTo>
                          <a:pt x="650" y="0"/>
                        </a:moveTo>
                        <a:cubicBezTo>
                          <a:pt x="429" y="0"/>
                          <a:pt x="218" y="128"/>
                          <a:pt x="125" y="343"/>
                        </a:cubicBezTo>
                        <a:cubicBezTo>
                          <a:pt x="1" y="624"/>
                          <a:pt x="138" y="956"/>
                          <a:pt x="418" y="1080"/>
                        </a:cubicBezTo>
                        <a:cubicBezTo>
                          <a:pt x="933" y="1301"/>
                          <a:pt x="1611" y="1510"/>
                          <a:pt x="2321" y="1510"/>
                        </a:cubicBezTo>
                        <a:cubicBezTo>
                          <a:pt x="2339" y="1510"/>
                          <a:pt x="2357" y="1510"/>
                          <a:pt x="2375" y="1510"/>
                        </a:cubicBezTo>
                        <a:cubicBezTo>
                          <a:pt x="2715" y="1510"/>
                          <a:pt x="3049" y="1452"/>
                          <a:pt x="3371" y="1340"/>
                        </a:cubicBezTo>
                        <a:cubicBezTo>
                          <a:pt x="3657" y="1236"/>
                          <a:pt x="3801" y="917"/>
                          <a:pt x="3703" y="630"/>
                        </a:cubicBezTo>
                        <a:cubicBezTo>
                          <a:pt x="3620" y="396"/>
                          <a:pt x="3404" y="249"/>
                          <a:pt x="3171" y="249"/>
                        </a:cubicBezTo>
                        <a:cubicBezTo>
                          <a:pt x="3112" y="249"/>
                          <a:pt x="3052" y="258"/>
                          <a:pt x="2993" y="278"/>
                        </a:cubicBezTo>
                        <a:cubicBezTo>
                          <a:pt x="2776" y="355"/>
                          <a:pt x="2549" y="386"/>
                          <a:pt x="2321" y="386"/>
                        </a:cubicBezTo>
                        <a:cubicBezTo>
                          <a:pt x="1794" y="386"/>
                          <a:pt x="1264" y="216"/>
                          <a:pt x="868" y="43"/>
                        </a:cubicBezTo>
                        <a:cubicBezTo>
                          <a:pt x="797" y="14"/>
                          <a:pt x="723" y="0"/>
                          <a:pt x="65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6" name="Google Shape;1256;p31"/>
                  <p:cNvSpPr/>
                  <p:nvPr/>
                </p:nvSpPr>
                <p:spPr>
                  <a:xfrm>
                    <a:off x="6988722" y="2132589"/>
                    <a:ext cx="90361" cy="38098"/>
                  </a:xfrm>
                  <a:custGeom>
                    <a:rect b="b" l="l" r="r" t="t"/>
                    <a:pathLst>
                      <a:path extrusionOk="0" h="1509" w="3579">
                        <a:moveTo>
                          <a:pt x="2935" y="1"/>
                        </a:moveTo>
                        <a:cubicBezTo>
                          <a:pt x="2854" y="1"/>
                          <a:pt x="2771" y="18"/>
                          <a:pt x="2692" y="55"/>
                        </a:cubicBezTo>
                        <a:cubicBezTo>
                          <a:pt x="2321" y="214"/>
                          <a:pt x="1812" y="379"/>
                          <a:pt x="1267" y="379"/>
                        </a:cubicBezTo>
                        <a:cubicBezTo>
                          <a:pt x="1093" y="379"/>
                          <a:pt x="915" y="362"/>
                          <a:pt x="737" y="323"/>
                        </a:cubicBezTo>
                        <a:cubicBezTo>
                          <a:pt x="697" y="314"/>
                          <a:pt x="657" y="310"/>
                          <a:pt x="617" y="310"/>
                        </a:cubicBezTo>
                        <a:cubicBezTo>
                          <a:pt x="360" y="310"/>
                          <a:pt x="122" y="487"/>
                          <a:pt x="65" y="753"/>
                        </a:cubicBezTo>
                        <a:cubicBezTo>
                          <a:pt x="0" y="1053"/>
                          <a:pt x="189" y="1359"/>
                          <a:pt x="495" y="1424"/>
                        </a:cubicBezTo>
                        <a:cubicBezTo>
                          <a:pt x="750" y="1476"/>
                          <a:pt x="1004" y="1509"/>
                          <a:pt x="1264" y="1509"/>
                        </a:cubicBezTo>
                        <a:cubicBezTo>
                          <a:pt x="1910" y="1496"/>
                          <a:pt x="2548" y="1359"/>
                          <a:pt x="3142" y="1092"/>
                        </a:cubicBezTo>
                        <a:cubicBezTo>
                          <a:pt x="3435" y="974"/>
                          <a:pt x="3578" y="636"/>
                          <a:pt x="3454" y="342"/>
                        </a:cubicBezTo>
                        <a:cubicBezTo>
                          <a:pt x="3359" y="128"/>
                          <a:pt x="3153" y="1"/>
                          <a:pt x="293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7" name="Google Shape;1257;p31"/>
                  <p:cNvSpPr/>
                  <p:nvPr/>
                </p:nvSpPr>
                <p:spPr>
                  <a:xfrm>
                    <a:off x="6976351" y="2075959"/>
                    <a:ext cx="110786" cy="37493"/>
                  </a:xfrm>
                  <a:custGeom>
                    <a:rect b="b" l="l" r="r" t="t"/>
                    <a:pathLst>
                      <a:path extrusionOk="0" h="1485" w="4388">
                        <a:moveTo>
                          <a:pt x="3746" y="1"/>
                        </a:moveTo>
                        <a:cubicBezTo>
                          <a:pt x="3664" y="1"/>
                          <a:pt x="3580" y="19"/>
                          <a:pt x="3501" y="56"/>
                        </a:cubicBezTo>
                        <a:cubicBezTo>
                          <a:pt x="3025" y="259"/>
                          <a:pt x="2545" y="361"/>
                          <a:pt x="2098" y="361"/>
                        </a:cubicBezTo>
                        <a:cubicBezTo>
                          <a:pt x="1713" y="361"/>
                          <a:pt x="1351" y="286"/>
                          <a:pt x="1038" y="135"/>
                        </a:cubicBezTo>
                        <a:cubicBezTo>
                          <a:pt x="956" y="101"/>
                          <a:pt x="878" y="86"/>
                          <a:pt x="804" y="86"/>
                        </a:cubicBezTo>
                        <a:cubicBezTo>
                          <a:pt x="283" y="86"/>
                          <a:pt x="0" y="849"/>
                          <a:pt x="549" y="1151"/>
                        </a:cubicBezTo>
                        <a:cubicBezTo>
                          <a:pt x="1018" y="1373"/>
                          <a:pt x="1530" y="1484"/>
                          <a:pt x="2055" y="1484"/>
                        </a:cubicBezTo>
                        <a:cubicBezTo>
                          <a:pt x="2070" y="1484"/>
                          <a:pt x="2085" y="1484"/>
                          <a:pt x="2100" y="1484"/>
                        </a:cubicBezTo>
                        <a:cubicBezTo>
                          <a:pt x="2732" y="1477"/>
                          <a:pt x="3364" y="1347"/>
                          <a:pt x="3944" y="1086"/>
                        </a:cubicBezTo>
                        <a:cubicBezTo>
                          <a:pt x="4244" y="969"/>
                          <a:pt x="4388" y="630"/>
                          <a:pt x="4257" y="337"/>
                        </a:cubicBezTo>
                        <a:cubicBezTo>
                          <a:pt x="4168" y="124"/>
                          <a:pt x="3962" y="1"/>
                          <a:pt x="374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8" name="Google Shape;1258;p31"/>
                  <p:cNvSpPr/>
                  <p:nvPr/>
                </p:nvSpPr>
                <p:spPr>
                  <a:xfrm>
                    <a:off x="6825321" y="2309220"/>
                    <a:ext cx="45269" cy="36053"/>
                  </a:xfrm>
                  <a:custGeom>
                    <a:rect b="b" l="l" r="r" t="t"/>
                    <a:pathLst>
                      <a:path extrusionOk="0" h="1428" w="1793">
                        <a:moveTo>
                          <a:pt x="815" y="1"/>
                        </a:moveTo>
                        <a:cubicBezTo>
                          <a:pt x="0" y="1"/>
                          <a:pt x="0" y="1428"/>
                          <a:pt x="815" y="1428"/>
                        </a:cubicBezTo>
                        <a:cubicBezTo>
                          <a:pt x="1792" y="1428"/>
                          <a:pt x="1792" y="1"/>
                          <a:pt x="81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9" name="Google Shape;1259;p31"/>
                  <p:cNvSpPr/>
                  <p:nvPr/>
                </p:nvSpPr>
                <p:spPr>
                  <a:xfrm>
                    <a:off x="6812697" y="2361054"/>
                    <a:ext cx="18405" cy="28883"/>
                  </a:xfrm>
                  <a:custGeom>
                    <a:rect b="b" l="l" r="r" t="t"/>
                    <a:pathLst>
                      <a:path extrusionOk="0" h="1144" w="729">
                        <a:moveTo>
                          <a:pt x="506" y="1"/>
                        </a:moveTo>
                        <a:cubicBezTo>
                          <a:pt x="409" y="1"/>
                          <a:pt x="308" y="54"/>
                          <a:pt x="285" y="157"/>
                        </a:cubicBezTo>
                        <a:cubicBezTo>
                          <a:pt x="239" y="372"/>
                          <a:pt x="57" y="581"/>
                          <a:pt x="24" y="828"/>
                        </a:cubicBezTo>
                        <a:cubicBezTo>
                          <a:pt x="0" y="1027"/>
                          <a:pt x="175" y="1143"/>
                          <a:pt x="348" y="1143"/>
                        </a:cubicBezTo>
                        <a:cubicBezTo>
                          <a:pt x="458" y="1143"/>
                          <a:pt x="568" y="1096"/>
                          <a:pt x="624" y="991"/>
                        </a:cubicBezTo>
                        <a:cubicBezTo>
                          <a:pt x="696" y="867"/>
                          <a:pt x="702" y="692"/>
                          <a:pt x="715" y="548"/>
                        </a:cubicBezTo>
                        <a:cubicBezTo>
                          <a:pt x="728" y="418"/>
                          <a:pt x="728" y="287"/>
                          <a:pt x="709" y="157"/>
                        </a:cubicBezTo>
                        <a:cubicBezTo>
                          <a:pt x="693" y="51"/>
                          <a:pt x="601" y="1"/>
                          <a:pt x="50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0" name="Google Shape;1260;p31"/>
                  <p:cNvSpPr/>
                  <p:nvPr/>
                </p:nvSpPr>
                <p:spPr>
                  <a:xfrm>
                    <a:off x="6832339" y="2374662"/>
                    <a:ext cx="22773" cy="27318"/>
                  </a:xfrm>
                  <a:custGeom>
                    <a:rect b="b" l="l" r="r" t="t"/>
                    <a:pathLst>
                      <a:path extrusionOk="0" h="1082" w="902">
                        <a:moveTo>
                          <a:pt x="700" y="0"/>
                        </a:moveTo>
                        <a:cubicBezTo>
                          <a:pt x="672" y="0"/>
                          <a:pt x="643" y="7"/>
                          <a:pt x="615" y="22"/>
                        </a:cubicBezTo>
                        <a:cubicBezTo>
                          <a:pt x="556" y="35"/>
                          <a:pt x="504" y="68"/>
                          <a:pt x="459" y="107"/>
                        </a:cubicBezTo>
                        <a:cubicBezTo>
                          <a:pt x="413" y="153"/>
                          <a:pt x="367" y="205"/>
                          <a:pt x="328" y="257"/>
                        </a:cubicBezTo>
                        <a:cubicBezTo>
                          <a:pt x="289" y="302"/>
                          <a:pt x="250" y="342"/>
                          <a:pt x="217" y="387"/>
                        </a:cubicBezTo>
                        <a:cubicBezTo>
                          <a:pt x="207" y="398"/>
                          <a:pt x="200" y="405"/>
                          <a:pt x="197" y="408"/>
                        </a:cubicBezTo>
                        <a:lnTo>
                          <a:pt x="197" y="408"/>
                        </a:lnTo>
                        <a:cubicBezTo>
                          <a:pt x="24" y="543"/>
                          <a:pt x="0" y="804"/>
                          <a:pt x="152" y="974"/>
                        </a:cubicBezTo>
                        <a:cubicBezTo>
                          <a:pt x="220" y="1042"/>
                          <a:pt x="326" y="1081"/>
                          <a:pt x="429" y="1081"/>
                        </a:cubicBezTo>
                        <a:cubicBezTo>
                          <a:pt x="523" y="1081"/>
                          <a:pt x="615" y="1048"/>
                          <a:pt x="674" y="974"/>
                        </a:cubicBezTo>
                        <a:cubicBezTo>
                          <a:pt x="700" y="941"/>
                          <a:pt x="719" y="915"/>
                          <a:pt x="745" y="882"/>
                        </a:cubicBezTo>
                        <a:cubicBezTo>
                          <a:pt x="765" y="856"/>
                          <a:pt x="771" y="824"/>
                          <a:pt x="784" y="798"/>
                        </a:cubicBezTo>
                        <a:cubicBezTo>
                          <a:pt x="792" y="731"/>
                          <a:pt x="795" y="698"/>
                          <a:pt x="795" y="698"/>
                        </a:cubicBezTo>
                        <a:lnTo>
                          <a:pt x="795" y="698"/>
                        </a:lnTo>
                        <a:cubicBezTo>
                          <a:pt x="795" y="698"/>
                          <a:pt x="794" y="716"/>
                          <a:pt x="791" y="752"/>
                        </a:cubicBezTo>
                        <a:cubicBezTo>
                          <a:pt x="811" y="700"/>
                          <a:pt x="824" y="648"/>
                          <a:pt x="837" y="596"/>
                        </a:cubicBezTo>
                        <a:cubicBezTo>
                          <a:pt x="850" y="531"/>
                          <a:pt x="869" y="465"/>
                          <a:pt x="882" y="400"/>
                        </a:cubicBezTo>
                        <a:cubicBezTo>
                          <a:pt x="902" y="302"/>
                          <a:pt x="895" y="211"/>
                          <a:pt x="863" y="120"/>
                        </a:cubicBezTo>
                        <a:cubicBezTo>
                          <a:pt x="839" y="45"/>
                          <a:pt x="772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1" name="Google Shape;1261;p31"/>
                  <p:cNvSpPr/>
                  <p:nvPr/>
                </p:nvSpPr>
                <p:spPr>
                  <a:xfrm>
                    <a:off x="6973725" y="2516225"/>
                    <a:ext cx="61755" cy="50722"/>
                  </a:xfrm>
                  <a:custGeom>
                    <a:rect b="b" l="l" r="r" t="t"/>
                    <a:pathLst>
                      <a:path extrusionOk="0" h="2009" w="2446">
                        <a:moveTo>
                          <a:pt x="1142" y="1"/>
                        </a:moveTo>
                        <a:cubicBezTo>
                          <a:pt x="1" y="1"/>
                          <a:pt x="1" y="2008"/>
                          <a:pt x="1142" y="2008"/>
                        </a:cubicBezTo>
                        <a:cubicBezTo>
                          <a:pt x="2445" y="2008"/>
                          <a:pt x="2445" y="1"/>
                          <a:pt x="11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2" name="Google Shape;1262;p31"/>
                  <p:cNvSpPr/>
                  <p:nvPr/>
                </p:nvSpPr>
                <p:spPr>
                  <a:xfrm>
                    <a:off x="6998418" y="2738706"/>
                    <a:ext cx="45269" cy="34589"/>
                  </a:xfrm>
                  <a:custGeom>
                    <a:rect b="b" l="l" r="r" t="t"/>
                    <a:pathLst>
                      <a:path extrusionOk="0" h="1370" w="1793">
                        <a:moveTo>
                          <a:pt x="815" y="0"/>
                        </a:moveTo>
                        <a:cubicBezTo>
                          <a:pt x="1" y="0"/>
                          <a:pt x="1" y="1369"/>
                          <a:pt x="815" y="1369"/>
                        </a:cubicBezTo>
                        <a:cubicBezTo>
                          <a:pt x="1793" y="1369"/>
                          <a:pt x="1793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3" name="Google Shape;1263;p31"/>
                  <p:cNvSpPr/>
                  <p:nvPr/>
                </p:nvSpPr>
                <p:spPr>
                  <a:xfrm>
                    <a:off x="6982007" y="2784202"/>
                    <a:ext cx="50672" cy="23127"/>
                  </a:xfrm>
                  <a:custGeom>
                    <a:rect b="b" l="l" r="r" t="t"/>
                    <a:pathLst>
                      <a:path extrusionOk="0" h="916" w="2007">
                        <a:moveTo>
                          <a:pt x="1437" y="1"/>
                        </a:moveTo>
                        <a:cubicBezTo>
                          <a:pt x="1235" y="1"/>
                          <a:pt x="1047" y="97"/>
                          <a:pt x="833" y="193"/>
                        </a:cubicBezTo>
                        <a:cubicBezTo>
                          <a:pt x="716" y="251"/>
                          <a:pt x="598" y="304"/>
                          <a:pt x="481" y="369"/>
                        </a:cubicBezTo>
                        <a:cubicBezTo>
                          <a:pt x="331" y="440"/>
                          <a:pt x="233" y="571"/>
                          <a:pt x="103" y="662"/>
                        </a:cubicBezTo>
                        <a:cubicBezTo>
                          <a:pt x="0" y="722"/>
                          <a:pt x="55" y="867"/>
                          <a:pt x="162" y="867"/>
                        </a:cubicBezTo>
                        <a:cubicBezTo>
                          <a:pt x="170" y="867"/>
                          <a:pt x="179" y="866"/>
                          <a:pt x="188" y="864"/>
                        </a:cubicBezTo>
                        <a:cubicBezTo>
                          <a:pt x="213" y="861"/>
                          <a:pt x="238" y="859"/>
                          <a:pt x="264" y="859"/>
                        </a:cubicBezTo>
                        <a:cubicBezTo>
                          <a:pt x="382" y="859"/>
                          <a:pt x="501" y="890"/>
                          <a:pt x="625" y="890"/>
                        </a:cubicBezTo>
                        <a:cubicBezTo>
                          <a:pt x="768" y="890"/>
                          <a:pt x="892" y="890"/>
                          <a:pt x="1022" y="903"/>
                        </a:cubicBezTo>
                        <a:cubicBezTo>
                          <a:pt x="1125" y="907"/>
                          <a:pt x="1223" y="915"/>
                          <a:pt x="1316" y="915"/>
                        </a:cubicBezTo>
                        <a:cubicBezTo>
                          <a:pt x="1506" y="915"/>
                          <a:pt x="1677" y="883"/>
                          <a:pt x="1830" y="721"/>
                        </a:cubicBezTo>
                        <a:cubicBezTo>
                          <a:pt x="2006" y="532"/>
                          <a:pt x="1987" y="206"/>
                          <a:pt x="1752" y="82"/>
                        </a:cubicBezTo>
                        <a:cubicBezTo>
                          <a:pt x="1640" y="24"/>
                          <a:pt x="1537" y="1"/>
                          <a:pt x="143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4" name="Google Shape;1264;p31"/>
                  <p:cNvSpPr/>
                  <p:nvPr/>
                </p:nvSpPr>
                <p:spPr>
                  <a:xfrm>
                    <a:off x="7130235" y="2372566"/>
                    <a:ext cx="24692" cy="111266"/>
                  </a:xfrm>
                  <a:custGeom>
                    <a:rect b="b" l="l" r="r" t="t"/>
                    <a:pathLst>
                      <a:path extrusionOk="0" h="4407" w="978">
                        <a:moveTo>
                          <a:pt x="0" y="1"/>
                        </a:moveTo>
                        <a:lnTo>
                          <a:pt x="0" y="4407"/>
                        </a:lnTo>
                        <a:lnTo>
                          <a:pt x="978" y="4407"/>
                        </a:lnTo>
                        <a:lnTo>
                          <a:pt x="97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5" name="Google Shape;1265;p31"/>
                  <p:cNvSpPr/>
                  <p:nvPr/>
                </p:nvSpPr>
                <p:spPr>
                  <a:xfrm>
                    <a:off x="7135663" y="2349212"/>
                    <a:ext cx="41810" cy="35877"/>
                  </a:xfrm>
                  <a:custGeom>
                    <a:rect b="b" l="l" r="r" t="t"/>
                    <a:pathLst>
                      <a:path extrusionOk="0" h="1421" w="1656">
                        <a:moveTo>
                          <a:pt x="711" y="0"/>
                        </a:moveTo>
                        <a:cubicBezTo>
                          <a:pt x="320" y="0"/>
                          <a:pt x="0" y="320"/>
                          <a:pt x="0" y="711"/>
                        </a:cubicBezTo>
                        <a:cubicBezTo>
                          <a:pt x="0" y="1139"/>
                          <a:pt x="349" y="1420"/>
                          <a:pt x="715" y="1420"/>
                        </a:cubicBezTo>
                        <a:cubicBezTo>
                          <a:pt x="889" y="1420"/>
                          <a:pt x="1067" y="1356"/>
                          <a:pt x="1213" y="1213"/>
                        </a:cubicBezTo>
                        <a:cubicBezTo>
                          <a:pt x="1656" y="763"/>
                          <a:pt x="1343" y="0"/>
                          <a:pt x="71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6" name="Google Shape;1266;p31"/>
                  <p:cNvSpPr/>
                  <p:nvPr/>
                </p:nvSpPr>
                <p:spPr>
                  <a:xfrm>
                    <a:off x="7110971" y="2349212"/>
                    <a:ext cx="41835" cy="35877"/>
                  </a:xfrm>
                  <a:custGeom>
                    <a:rect b="b" l="l" r="r" t="t"/>
                    <a:pathLst>
                      <a:path extrusionOk="0" h="1421" w="1657">
                        <a:moveTo>
                          <a:pt x="705" y="0"/>
                        </a:moveTo>
                        <a:cubicBezTo>
                          <a:pt x="320" y="0"/>
                          <a:pt x="1" y="320"/>
                          <a:pt x="1" y="711"/>
                        </a:cubicBezTo>
                        <a:cubicBezTo>
                          <a:pt x="1" y="1139"/>
                          <a:pt x="350" y="1420"/>
                          <a:pt x="713" y="1420"/>
                        </a:cubicBezTo>
                        <a:cubicBezTo>
                          <a:pt x="886" y="1420"/>
                          <a:pt x="1063" y="1356"/>
                          <a:pt x="1206" y="1213"/>
                        </a:cubicBezTo>
                        <a:cubicBezTo>
                          <a:pt x="1656" y="763"/>
                          <a:pt x="1337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7" name="Google Shape;1267;p31"/>
                  <p:cNvSpPr/>
                  <p:nvPr/>
                </p:nvSpPr>
                <p:spPr>
                  <a:xfrm>
                    <a:off x="7135663" y="2464720"/>
                    <a:ext cx="41810" cy="35776"/>
                  </a:xfrm>
                  <a:custGeom>
                    <a:rect b="b" l="l" r="r" t="t"/>
                    <a:pathLst>
                      <a:path extrusionOk="0" h="1417" w="1656">
                        <a:moveTo>
                          <a:pt x="711" y="1"/>
                        </a:moveTo>
                        <a:cubicBezTo>
                          <a:pt x="320" y="1"/>
                          <a:pt x="0" y="314"/>
                          <a:pt x="0" y="705"/>
                        </a:cubicBezTo>
                        <a:cubicBezTo>
                          <a:pt x="0" y="1132"/>
                          <a:pt x="349" y="1417"/>
                          <a:pt x="714" y="1417"/>
                        </a:cubicBezTo>
                        <a:cubicBezTo>
                          <a:pt x="889" y="1417"/>
                          <a:pt x="1067" y="1352"/>
                          <a:pt x="1213" y="1206"/>
                        </a:cubicBezTo>
                        <a:cubicBezTo>
                          <a:pt x="1656" y="763"/>
                          <a:pt x="1343" y="1"/>
                          <a:pt x="71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8" name="Google Shape;1268;p31"/>
                  <p:cNvSpPr/>
                  <p:nvPr/>
                </p:nvSpPr>
                <p:spPr>
                  <a:xfrm>
                    <a:off x="7110971" y="2464720"/>
                    <a:ext cx="41835" cy="35776"/>
                  </a:xfrm>
                  <a:custGeom>
                    <a:rect b="b" l="l" r="r" t="t"/>
                    <a:pathLst>
                      <a:path extrusionOk="0" h="1417" w="1657">
                        <a:moveTo>
                          <a:pt x="705" y="1"/>
                        </a:moveTo>
                        <a:cubicBezTo>
                          <a:pt x="320" y="1"/>
                          <a:pt x="1" y="314"/>
                          <a:pt x="1" y="705"/>
                        </a:cubicBezTo>
                        <a:cubicBezTo>
                          <a:pt x="1" y="1132"/>
                          <a:pt x="350" y="1417"/>
                          <a:pt x="713" y="1417"/>
                        </a:cubicBezTo>
                        <a:cubicBezTo>
                          <a:pt x="886" y="1417"/>
                          <a:pt x="1063" y="1352"/>
                          <a:pt x="1206" y="1206"/>
                        </a:cubicBezTo>
                        <a:cubicBezTo>
                          <a:pt x="1656" y="763"/>
                          <a:pt x="1337" y="1"/>
                          <a:pt x="70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9" name="Google Shape;1269;p31"/>
                  <p:cNvSpPr/>
                  <p:nvPr/>
                </p:nvSpPr>
                <p:spPr>
                  <a:xfrm>
                    <a:off x="7108673" y="2594568"/>
                    <a:ext cx="30474" cy="104499"/>
                  </a:xfrm>
                  <a:custGeom>
                    <a:rect b="b" l="l" r="r" t="t"/>
                    <a:pathLst>
                      <a:path extrusionOk="0" h="4139" w="1207">
                        <a:moveTo>
                          <a:pt x="398" y="0"/>
                        </a:moveTo>
                        <a:lnTo>
                          <a:pt x="0" y="4060"/>
                        </a:lnTo>
                        <a:lnTo>
                          <a:pt x="815" y="4139"/>
                        </a:lnTo>
                        <a:lnTo>
                          <a:pt x="1206" y="78"/>
                        </a:lnTo>
                        <a:lnTo>
                          <a:pt x="39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0" name="Google Shape;1270;p31"/>
                  <p:cNvSpPr/>
                  <p:nvPr/>
                </p:nvSpPr>
                <p:spPr>
                  <a:xfrm>
                    <a:off x="7122913" y="2577349"/>
                    <a:ext cx="38098" cy="31938"/>
                  </a:xfrm>
                  <a:custGeom>
                    <a:rect b="b" l="l" r="r" t="t"/>
                    <a:pathLst>
                      <a:path extrusionOk="0" h="1265" w="1509">
                        <a:moveTo>
                          <a:pt x="662" y="0"/>
                        </a:moveTo>
                        <a:cubicBezTo>
                          <a:pt x="341" y="0"/>
                          <a:pt x="73" y="243"/>
                          <a:pt x="42" y="571"/>
                        </a:cubicBezTo>
                        <a:cubicBezTo>
                          <a:pt x="0" y="973"/>
                          <a:pt x="324" y="1265"/>
                          <a:pt x="672" y="1265"/>
                        </a:cubicBezTo>
                        <a:cubicBezTo>
                          <a:pt x="809" y="1265"/>
                          <a:pt x="949" y="1220"/>
                          <a:pt x="1072" y="1119"/>
                        </a:cubicBezTo>
                        <a:cubicBezTo>
                          <a:pt x="1509" y="760"/>
                          <a:pt x="1294" y="56"/>
                          <a:pt x="733" y="4"/>
                        </a:cubicBezTo>
                        <a:cubicBezTo>
                          <a:pt x="709" y="2"/>
                          <a:pt x="686" y="0"/>
                          <a:pt x="6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1" name="Google Shape;1271;p31"/>
                  <p:cNvSpPr/>
                  <p:nvPr/>
                </p:nvSpPr>
                <p:spPr>
                  <a:xfrm>
                    <a:off x="7100821" y="2575077"/>
                    <a:ext cx="38149" cy="32090"/>
                  </a:xfrm>
                  <a:custGeom>
                    <a:rect b="b" l="l" r="r" t="t"/>
                    <a:pathLst>
                      <a:path extrusionOk="0" h="1271" w="1511">
                        <a:moveTo>
                          <a:pt x="669" y="0"/>
                        </a:moveTo>
                        <a:cubicBezTo>
                          <a:pt x="348" y="0"/>
                          <a:pt x="68" y="245"/>
                          <a:pt x="38" y="576"/>
                        </a:cubicBezTo>
                        <a:cubicBezTo>
                          <a:pt x="0" y="979"/>
                          <a:pt x="325" y="1270"/>
                          <a:pt x="673" y="1270"/>
                        </a:cubicBezTo>
                        <a:cubicBezTo>
                          <a:pt x="810" y="1270"/>
                          <a:pt x="951" y="1225"/>
                          <a:pt x="1074" y="1124"/>
                        </a:cubicBezTo>
                        <a:cubicBezTo>
                          <a:pt x="1511" y="766"/>
                          <a:pt x="1296" y="62"/>
                          <a:pt x="728" y="3"/>
                        </a:cubicBezTo>
                        <a:cubicBezTo>
                          <a:pt x="708" y="1"/>
                          <a:pt x="689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2" name="Google Shape;1272;p31"/>
                  <p:cNvSpPr/>
                  <p:nvPr/>
                </p:nvSpPr>
                <p:spPr>
                  <a:xfrm>
                    <a:off x="7112864" y="2680182"/>
                    <a:ext cx="38124" cy="31963"/>
                  </a:xfrm>
                  <a:custGeom>
                    <a:rect b="b" l="l" r="r" t="t"/>
                    <a:pathLst>
                      <a:path extrusionOk="0" h="1266" w="1510">
                        <a:moveTo>
                          <a:pt x="662" y="1"/>
                        </a:moveTo>
                        <a:cubicBezTo>
                          <a:pt x="341" y="1"/>
                          <a:pt x="73" y="244"/>
                          <a:pt x="43" y="572"/>
                        </a:cubicBezTo>
                        <a:cubicBezTo>
                          <a:pt x="1" y="974"/>
                          <a:pt x="325" y="1265"/>
                          <a:pt x="672" y="1265"/>
                        </a:cubicBezTo>
                        <a:cubicBezTo>
                          <a:pt x="809" y="1265"/>
                          <a:pt x="949" y="1220"/>
                          <a:pt x="1073" y="1119"/>
                        </a:cubicBezTo>
                        <a:cubicBezTo>
                          <a:pt x="1509" y="761"/>
                          <a:pt x="1294" y="57"/>
                          <a:pt x="734" y="5"/>
                        </a:cubicBezTo>
                        <a:cubicBezTo>
                          <a:pt x="710" y="2"/>
                          <a:pt x="686" y="1"/>
                          <a:pt x="66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3" name="Google Shape;1273;p31"/>
                  <p:cNvSpPr/>
                  <p:nvPr/>
                </p:nvSpPr>
                <p:spPr>
                  <a:xfrm>
                    <a:off x="7090823" y="2678086"/>
                    <a:ext cx="38124" cy="32090"/>
                  </a:xfrm>
                  <a:custGeom>
                    <a:rect b="b" l="l" r="r" t="t"/>
                    <a:pathLst>
                      <a:path extrusionOk="0" h="1271" w="1510">
                        <a:moveTo>
                          <a:pt x="673" y="0"/>
                        </a:moveTo>
                        <a:cubicBezTo>
                          <a:pt x="347" y="0"/>
                          <a:pt x="73" y="245"/>
                          <a:pt x="43" y="576"/>
                        </a:cubicBezTo>
                        <a:cubicBezTo>
                          <a:pt x="0" y="979"/>
                          <a:pt x="324" y="1270"/>
                          <a:pt x="672" y="1270"/>
                        </a:cubicBezTo>
                        <a:cubicBezTo>
                          <a:pt x="809" y="1270"/>
                          <a:pt x="949" y="1225"/>
                          <a:pt x="1072" y="1124"/>
                        </a:cubicBezTo>
                        <a:cubicBezTo>
                          <a:pt x="1509" y="765"/>
                          <a:pt x="1294" y="55"/>
                          <a:pt x="733" y="3"/>
                        </a:cubicBezTo>
                        <a:cubicBezTo>
                          <a:pt x="713" y="1"/>
                          <a:pt x="693" y="0"/>
                          <a:pt x="67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4" name="Google Shape;1274;p31"/>
                  <p:cNvSpPr/>
                  <p:nvPr/>
                </p:nvSpPr>
                <p:spPr>
                  <a:xfrm>
                    <a:off x="7234886" y="2178085"/>
                    <a:ext cx="55974" cy="109448"/>
                  </a:xfrm>
                  <a:custGeom>
                    <a:rect b="b" l="l" r="r" t="t"/>
                    <a:pathLst>
                      <a:path extrusionOk="0" h="4335" w="2217">
                        <a:moveTo>
                          <a:pt x="900" y="0"/>
                        </a:moveTo>
                        <a:lnTo>
                          <a:pt x="0" y="293"/>
                        </a:lnTo>
                        <a:lnTo>
                          <a:pt x="1317" y="4334"/>
                        </a:lnTo>
                        <a:lnTo>
                          <a:pt x="2216" y="4041"/>
                        </a:lnTo>
                        <a:lnTo>
                          <a:pt x="9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5" name="Google Shape;1275;p31"/>
                  <p:cNvSpPr/>
                  <p:nvPr/>
                </p:nvSpPr>
                <p:spPr>
                  <a:xfrm>
                    <a:off x="7235214" y="2156120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774" y="0"/>
                        </a:moveTo>
                        <a:cubicBezTo>
                          <a:pt x="703" y="0"/>
                          <a:pt x="629" y="12"/>
                          <a:pt x="554" y="36"/>
                        </a:cubicBezTo>
                        <a:cubicBezTo>
                          <a:pt x="196" y="153"/>
                          <a:pt x="0" y="538"/>
                          <a:pt x="118" y="896"/>
                        </a:cubicBezTo>
                        <a:cubicBezTo>
                          <a:pt x="219" y="1203"/>
                          <a:pt x="493" y="1364"/>
                          <a:pt x="769" y="1364"/>
                        </a:cubicBezTo>
                        <a:cubicBezTo>
                          <a:pt x="1008" y="1364"/>
                          <a:pt x="1248" y="1242"/>
                          <a:pt x="1376" y="987"/>
                        </a:cubicBezTo>
                        <a:cubicBezTo>
                          <a:pt x="1614" y="516"/>
                          <a:pt x="1254" y="0"/>
                          <a:pt x="77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6" name="Google Shape;1276;p31"/>
                  <p:cNvSpPr/>
                  <p:nvPr/>
                </p:nvSpPr>
                <p:spPr>
                  <a:xfrm>
                    <a:off x="7212668" y="2163517"/>
                    <a:ext cx="40749" cy="34488"/>
                  </a:xfrm>
                  <a:custGeom>
                    <a:rect b="b" l="l" r="r" t="t"/>
                    <a:pathLst>
                      <a:path extrusionOk="0" h="1366" w="1614">
                        <a:moveTo>
                          <a:pt x="770" y="1"/>
                        </a:moveTo>
                        <a:cubicBezTo>
                          <a:pt x="700" y="1"/>
                          <a:pt x="628" y="12"/>
                          <a:pt x="554" y="36"/>
                        </a:cubicBezTo>
                        <a:cubicBezTo>
                          <a:pt x="196" y="154"/>
                          <a:pt x="0" y="538"/>
                          <a:pt x="118" y="897"/>
                        </a:cubicBezTo>
                        <a:cubicBezTo>
                          <a:pt x="216" y="1204"/>
                          <a:pt x="490" y="1366"/>
                          <a:pt x="765" y="1366"/>
                        </a:cubicBezTo>
                        <a:cubicBezTo>
                          <a:pt x="1003" y="1366"/>
                          <a:pt x="1242" y="1245"/>
                          <a:pt x="1369" y="994"/>
                        </a:cubicBezTo>
                        <a:cubicBezTo>
                          <a:pt x="1614" y="522"/>
                          <a:pt x="1248" y="1"/>
                          <a:pt x="77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7" name="Google Shape;1277;p31"/>
                  <p:cNvSpPr/>
                  <p:nvPr/>
                </p:nvSpPr>
                <p:spPr>
                  <a:xfrm>
                    <a:off x="7269778" y="2261932"/>
                    <a:ext cx="40749" cy="34362"/>
                  </a:xfrm>
                  <a:custGeom>
                    <a:rect b="b" l="l" r="r" t="t"/>
                    <a:pathLst>
                      <a:path extrusionOk="0" h="1361" w="1614">
                        <a:moveTo>
                          <a:pt x="773" y="0"/>
                        </a:moveTo>
                        <a:cubicBezTo>
                          <a:pt x="702" y="0"/>
                          <a:pt x="629" y="11"/>
                          <a:pt x="554" y="36"/>
                        </a:cubicBezTo>
                        <a:cubicBezTo>
                          <a:pt x="196" y="146"/>
                          <a:pt x="0" y="531"/>
                          <a:pt x="117" y="889"/>
                        </a:cubicBezTo>
                        <a:cubicBezTo>
                          <a:pt x="218" y="1200"/>
                          <a:pt x="493" y="1361"/>
                          <a:pt x="768" y="1361"/>
                        </a:cubicBezTo>
                        <a:cubicBezTo>
                          <a:pt x="1008" y="1361"/>
                          <a:pt x="1248" y="1239"/>
                          <a:pt x="1375" y="987"/>
                        </a:cubicBezTo>
                        <a:cubicBezTo>
                          <a:pt x="1614" y="516"/>
                          <a:pt x="1254" y="0"/>
                          <a:pt x="77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8" name="Google Shape;1278;p31"/>
                  <p:cNvSpPr/>
                  <p:nvPr/>
                </p:nvSpPr>
                <p:spPr>
                  <a:xfrm>
                    <a:off x="7247055" y="2269178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772" y="0"/>
                        </a:moveTo>
                        <a:cubicBezTo>
                          <a:pt x="702" y="0"/>
                          <a:pt x="629" y="11"/>
                          <a:pt x="555" y="35"/>
                        </a:cubicBezTo>
                        <a:cubicBezTo>
                          <a:pt x="196" y="153"/>
                          <a:pt x="1" y="537"/>
                          <a:pt x="118" y="896"/>
                        </a:cubicBezTo>
                        <a:cubicBezTo>
                          <a:pt x="219" y="1206"/>
                          <a:pt x="493" y="1367"/>
                          <a:pt x="769" y="1367"/>
                        </a:cubicBezTo>
                        <a:cubicBezTo>
                          <a:pt x="1008" y="1367"/>
                          <a:pt x="1249" y="1245"/>
                          <a:pt x="1376" y="994"/>
                        </a:cubicBezTo>
                        <a:cubicBezTo>
                          <a:pt x="1615" y="522"/>
                          <a:pt x="1253" y="0"/>
                          <a:pt x="77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9" name="Google Shape;1279;p31"/>
                  <p:cNvSpPr/>
                  <p:nvPr/>
                </p:nvSpPr>
                <p:spPr>
                  <a:xfrm>
                    <a:off x="7177119" y="2021601"/>
                    <a:ext cx="55974" cy="109271"/>
                  </a:xfrm>
                  <a:custGeom>
                    <a:rect b="b" l="l" r="r" t="t"/>
                    <a:pathLst>
                      <a:path extrusionOk="0" h="4328" w="2217">
                        <a:moveTo>
                          <a:pt x="900" y="0"/>
                        </a:moveTo>
                        <a:lnTo>
                          <a:pt x="1" y="287"/>
                        </a:lnTo>
                        <a:lnTo>
                          <a:pt x="1324" y="4328"/>
                        </a:lnTo>
                        <a:lnTo>
                          <a:pt x="2217" y="4034"/>
                        </a:lnTo>
                        <a:lnTo>
                          <a:pt x="9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0" name="Google Shape;1280;p31"/>
                  <p:cNvSpPr/>
                  <p:nvPr/>
                </p:nvSpPr>
                <p:spPr>
                  <a:xfrm>
                    <a:off x="7177624" y="1999459"/>
                    <a:ext cx="40749" cy="34387"/>
                  </a:xfrm>
                  <a:custGeom>
                    <a:rect b="b" l="l" r="r" t="t"/>
                    <a:pathLst>
                      <a:path extrusionOk="0" h="1362" w="1614">
                        <a:moveTo>
                          <a:pt x="772" y="1"/>
                        </a:moveTo>
                        <a:cubicBezTo>
                          <a:pt x="701" y="1"/>
                          <a:pt x="628" y="12"/>
                          <a:pt x="554" y="36"/>
                        </a:cubicBezTo>
                        <a:cubicBezTo>
                          <a:pt x="196" y="147"/>
                          <a:pt x="0" y="538"/>
                          <a:pt x="118" y="897"/>
                        </a:cubicBezTo>
                        <a:cubicBezTo>
                          <a:pt x="218" y="1203"/>
                          <a:pt x="490" y="1362"/>
                          <a:pt x="763" y="1362"/>
                        </a:cubicBezTo>
                        <a:cubicBezTo>
                          <a:pt x="1002" y="1362"/>
                          <a:pt x="1241" y="1240"/>
                          <a:pt x="1369" y="988"/>
                        </a:cubicBezTo>
                        <a:cubicBezTo>
                          <a:pt x="1613" y="516"/>
                          <a:pt x="1249" y="1"/>
                          <a:pt x="77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1" name="Google Shape;1281;p31"/>
                  <p:cNvSpPr/>
                  <p:nvPr/>
                </p:nvSpPr>
                <p:spPr>
                  <a:xfrm>
                    <a:off x="7154902" y="2006882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772" y="0"/>
                        </a:moveTo>
                        <a:cubicBezTo>
                          <a:pt x="702" y="0"/>
                          <a:pt x="629" y="11"/>
                          <a:pt x="555" y="36"/>
                        </a:cubicBezTo>
                        <a:cubicBezTo>
                          <a:pt x="196" y="153"/>
                          <a:pt x="1" y="537"/>
                          <a:pt x="118" y="896"/>
                        </a:cubicBezTo>
                        <a:cubicBezTo>
                          <a:pt x="220" y="1204"/>
                          <a:pt x="495" y="1365"/>
                          <a:pt x="771" y="1365"/>
                        </a:cubicBezTo>
                        <a:cubicBezTo>
                          <a:pt x="1010" y="1365"/>
                          <a:pt x="1249" y="1244"/>
                          <a:pt x="1376" y="994"/>
                        </a:cubicBezTo>
                        <a:cubicBezTo>
                          <a:pt x="1615" y="522"/>
                          <a:pt x="1253" y="0"/>
                          <a:pt x="77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2" name="Google Shape;1282;p31"/>
                  <p:cNvSpPr/>
                  <p:nvPr/>
                </p:nvSpPr>
                <p:spPr>
                  <a:xfrm>
                    <a:off x="7212163" y="2105271"/>
                    <a:ext cx="40623" cy="34488"/>
                  </a:xfrm>
                  <a:custGeom>
                    <a:rect b="b" l="l" r="r" t="t"/>
                    <a:pathLst>
                      <a:path extrusionOk="0" h="1366" w="1609">
                        <a:moveTo>
                          <a:pt x="772" y="0"/>
                        </a:moveTo>
                        <a:cubicBezTo>
                          <a:pt x="702" y="0"/>
                          <a:pt x="629" y="12"/>
                          <a:pt x="555" y="36"/>
                        </a:cubicBezTo>
                        <a:cubicBezTo>
                          <a:pt x="196" y="153"/>
                          <a:pt x="1" y="538"/>
                          <a:pt x="118" y="896"/>
                        </a:cubicBezTo>
                        <a:cubicBezTo>
                          <a:pt x="216" y="1204"/>
                          <a:pt x="490" y="1365"/>
                          <a:pt x="766" y="1365"/>
                        </a:cubicBezTo>
                        <a:cubicBezTo>
                          <a:pt x="1004" y="1365"/>
                          <a:pt x="1243" y="1245"/>
                          <a:pt x="1370" y="994"/>
                        </a:cubicBezTo>
                        <a:cubicBezTo>
                          <a:pt x="1608" y="517"/>
                          <a:pt x="1248" y="0"/>
                          <a:pt x="77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3" name="Google Shape;1283;p31"/>
                  <p:cNvSpPr/>
                  <p:nvPr/>
                </p:nvSpPr>
                <p:spPr>
                  <a:xfrm>
                    <a:off x="7189465" y="2112517"/>
                    <a:ext cx="40749" cy="34539"/>
                  </a:xfrm>
                  <a:custGeom>
                    <a:rect b="b" l="l" r="r" t="t"/>
                    <a:pathLst>
                      <a:path extrusionOk="0" h="1368" w="1614">
                        <a:moveTo>
                          <a:pt x="770" y="0"/>
                        </a:moveTo>
                        <a:cubicBezTo>
                          <a:pt x="700" y="0"/>
                          <a:pt x="628" y="12"/>
                          <a:pt x="554" y="36"/>
                        </a:cubicBezTo>
                        <a:cubicBezTo>
                          <a:pt x="196" y="153"/>
                          <a:pt x="0" y="538"/>
                          <a:pt x="118" y="896"/>
                        </a:cubicBezTo>
                        <a:cubicBezTo>
                          <a:pt x="219" y="1206"/>
                          <a:pt x="491" y="1367"/>
                          <a:pt x="765" y="1367"/>
                        </a:cubicBezTo>
                        <a:cubicBezTo>
                          <a:pt x="1003" y="1367"/>
                          <a:pt x="1242" y="1246"/>
                          <a:pt x="1369" y="994"/>
                        </a:cubicBezTo>
                        <a:cubicBezTo>
                          <a:pt x="1614" y="522"/>
                          <a:pt x="1248" y="0"/>
                          <a:pt x="77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4" name="Google Shape;1284;p31"/>
                  <p:cNvSpPr/>
                  <p:nvPr/>
                </p:nvSpPr>
                <p:spPr>
                  <a:xfrm>
                    <a:off x="7270434" y="2309220"/>
                    <a:ext cx="45269" cy="36053"/>
                  </a:xfrm>
                  <a:custGeom>
                    <a:rect b="b" l="l" r="r" t="t"/>
                    <a:pathLst>
                      <a:path extrusionOk="0" h="1428" w="1793">
                        <a:moveTo>
                          <a:pt x="978" y="1"/>
                        </a:moveTo>
                        <a:cubicBezTo>
                          <a:pt x="0" y="1"/>
                          <a:pt x="0" y="1428"/>
                          <a:pt x="978" y="1428"/>
                        </a:cubicBezTo>
                        <a:cubicBezTo>
                          <a:pt x="1792" y="1428"/>
                          <a:pt x="1792" y="1"/>
                          <a:pt x="978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5" name="Google Shape;1285;p31"/>
                  <p:cNvSpPr/>
                  <p:nvPr/>
                </p:nvSpPr>
                <p:spPr>
                  <a:xfrm>
                    <a:off x="7309921" y="2361054"/>
                    <a:ext cx="18229" cy="28883"/>
                  </a:xfrm>
                  <a:custGeom>
                    <a:rect b="b" l="l" r="r" t="t"/>
                    <a:pathLst>
                      <a:path extrusionOk="0" h="1144" w="722">
                        <a:moveTo>
                          <a:pt x="222" y="1"/>
                        </a:moveTo>
                        <a:cubicBezTo>
                          <a:pt x="128" y="1"/>
                          <a:pt x="36" y="51"/>
                          <a:pt x="20" y="157"/>
                        </a:cubicBezTo>
                        <a:cubicBezTo>
                          <a:pt x="0" y="287"/>
                          <a:pt x="0" y="418"/>
                          <a:pt x="13" y="548"/>
                        </a:cubicBezTo>
                        <a:cubicBezTo>
                          <a:pt x="26" y="692"/>
                          <a:pt x="33" y="867"/>
                          <a:pt x="105" y="991"/>
                        </a:cubicBezTo>
                        <a:cubicBezTo>
                          <a:pt x="161" y="1096"/>
                          <a:pt x="269" y="1143"/>
                          <a:pt x="379" y="1143"/>
                        </a:cubicBezTo>
                        <a:cubicBezTo>
                          <a:pt x="549" y="1143"/>
                          <a:pt x="722" y="1027"/>
                          <a:pt x="698" y="828"/>
                        </a:cubicBezTo>
                        <a:cubicBezTo>
                          <a:pt x="672" y="581"/>
                          <a:pt x="489" y="372"/>
                          <a:pt x="437" y="157"/>
                        </a:cubicBezTo>
                        <a:cubicBezTo>
                          <a:pt x="417" y="54"/>
                          <a:pt x="318" y="1"/>
                          <a:pt x="22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6" name="Google Shape;1286;p31"/>
                  <p:cNvSpPr/>
                  <p:nvPr/>
                </p:nvSpPr>
                <p:spPr>
                  <a:xfrm>
                    <a:off x="7285886" y="2374662"/>
                    <a:ext cx="22420" cy="27318"/>
                  </a:xfrm>
                  <a:custGeom>
                    <a:rect b="b" l="l" r="r" t="t"/>
                    <a:pathLst>
                      <a:path extrusionOk="0" h="1082" w="888">
                        <a:moveTo>
                          <a:pt x="200" y="0"/>
                        </a:moveTo>
                        <a:cubicBezTo>
                          <a:pt x="130" y="0"/>
                          <a:pt x="63" y="45"/>
                          <a:pt x="40" y="120"/>
                        </a:cubicBezTo>
                        <a:cubicBezTo>
                          <a:pt x="7" y="211"/>
                          <a:pt x="1" y="302"/>
                          <a:pt x="14" y="400"/>
                        </a:cubicBezTo>
                        <a:cubicBezTo>
                          <a:pt x="33" y="465"/>
                          <a:pt x="46" y="531"/>
                          <a:pt x="66" y="596"/>
                        </a:cubicBezTo>
                        <a:cubicBezTo>
                          <a:pt x="79" y="648"/>
                          <a:pt x="92" y="700"/>
                          <a:pt x="112" y="752"/>
                        </a:cubicBezTo>
                        <a:cubicBezTo>
                          <a:pt x="109" y="716"/>
                          <a:pt x="107" y="698"/>
                          <a:pt x="107" y="698"/>
                        </a:cubicBezTo>
                        <a:lnTo>
                          <a:pt x="107" y="698"/>
                        </a:lnTo>
                        <a:cubicBezTo>
                          <a:pt x="107" y="698"/>
                          <a:pt x="111" y="731"/>
                          <a:pt x="118" y="798"/>
                        </a:cubicBezTo>
                        <a:lnTo>
                          <a:pt x="157" y="882"/>
                        </a:lnTo>
                        <a:cubicBezTo>
                          <a:pt x="177" y="915"/>
                          <a:pt x="203" y="941"/>
                          <a:pt x="229" y="974"/>
                        </a:cubicBezTo>
                        <a:cubicBezTo>
                          <a:pt x="288" y="1048"/>
                          <a:pt x="380" y="1081"/>
                          <a:pt x="473" y="1081"/>
                        </a:cubicBezTo>
                        <a:cubicBezTo>
                          <a:pt x="575" y="1081"/>
                          <a:pt x="679" y="1042"/>
                          <a:pt x="744" y="974"/>
                        </a:cubicBezTo>
                        <a:cubicBezTo>
                          <a:pt x="861" y="856"/>
                          <a:pt x="887" y="674"/>
                          <a:pt x="802" y="531"/>
                        </a:cubicBezTo>
                        <a:cubicBezTo>
                          <a:pt x="777" y="480"/>
                          <a:pt x="744" y="437"/>
                          <a:pt x="700" y="406"/>
                        </a:cubicBezTo>
                        <a:lnTo>
                          <a:pt x="700" y="406"/>
                        </a:lnTo>
                        <a:cubicBezTo>
                          <a:pt x="701" y="404"/>
                          <a:pt x="696" y="398"/>
                          <a:pt x="685" y="387"/>
                        </a:cubicBezTo>
                        <a:cubicBezTo>
                          <a:pt x="646" y="342"/>
                          <a:pt x="607" y="302"/>
                          <a:pt x="574" y="257"/>
                        </a:cubicBezTo>
                        <a:cubicBezTo>
                          <a:pt x="535" y="205"/>
                          <a:pt x="490" y="153"/>
                          <a:pt x="437" y="107"/>
                        </a:cubicBezTo>
                        <a:cubicBezTo>
                          <a:pt x="392" y="68"/>
                          <a:pt x="340" y="35"/>
                          <a:pt x="281" y="22"/>
                        </a:cubicBezTo>
                        <a:cubicBezTo>
                          <a:pt x="255" y="7"/>
                          <a:pt x="227" y="0"/>
                          <a:pt x="2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7" name="Google Shape;1287;p31"/>
                  <p:cNvSpPr/>
                  <p:nvPr/>
                </p:nvSpPr>
                <p:spPr>
                  <a:xfrm>
                    <a:off x="7105543" y="2516225"/>
                    <a:ext cx="61730" cy="50722"/>
                  </a:xfrm>
                  <a:custGeom>
                    <a:rect b="b" l="l" r="r" t="t"/>
                    <a:pathLst>
                      <a:path extrusionOk="0" h="2009" w="2445">
                        <a:moveTo>
                          <a:pt x="1304" y="1"/>
                        </a:moveTo>
                        <a:cubicBezTo>
                          <a:pt x="1" y="1"/>
                          <a:pt x="1" y="2008"/>
                          <a:pt x="1304" y="2008"/>
                        </a:cubicBezTo>
                        <a:cubicBezTo>
                          <a:pt x="2445" y="2008"/>
                          <a:pt x="2445" y="1"/>
                          <a:pt x="130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8" name="Google Shape;1288;p31"/>
                  <p:cNvSpPr/>
                  <p:nvPr/>
                </p:nvSpPr>
                <p:spPr>
                  <a:xfrm>
                    <a:off x="7097160" y="2738706"/>
                    <a:ext cx="45420" cy="34589"/>
                  </a:xfrm>
                  <a:custGeom>
                    <a:rect b="b" l="l" r="r" t="t"/>
                    <a:pathLst>
                      <a:path extrusionOk="0" h="1370" w="1799">
                        <a:moveTo>
                          <a:pt x="984" y="0"/>
                        </a:moveTo>
                        <a:cubicBezTo>
                          <a:pt x="0" y="0"/>
                          <a:pt x="0" y="1369"/>
                          <a:pt x="984" y="1369"/>
                        </a:cubicBezTo>
                        <a:cubicBezTo>
                          <a:pt x="1799" y="1369"/>
                          <a:pt x="1799" y="0"/>
                          <a:pt x="98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9" name="Google Shape;1289;p31"/>
                  <p:cNvSpPr/>
                  <p:nvPr/>
                </p:nvSpPr>
                <p:spPr>
                  <a:xfrm>
                    <a:off x="7108345" y="2784202"/>
                    <a:ext cx="50520" cy="23127"/>
                  </a:xfrm>
                  <a:custGeom>
                    <a:rect b="b" l="l" r="r" t="t"/>
                    <a:pathLst>
                      <a:path extrusionOk="0" h="916" w="2001">
                        <a:moveTo>
                          <a:pt x="566" y="1"/>
                        </a:moveTo>
                        <a:cubicBezTo>
                          <a:pt x="467" y="1"/>
                          <a:pt x="364" y="24"/>
                          <a:pt x="255" y="82"/>
                        </a:cubicBezTo>
                        <a:cubicBezTo>
                          <a:pt x="13" y="206"/>
                          <a:pt x="0" y="532"/>
                          <a:pt x="170" y="721"/>
                        </a:cubicBezTo>
                        <a:cubicBezTo>
                          <a:pt x="327" y="883"/>
                          <a:pt x="500" y="915"/>
                          <a:pt x="689" y="915"/>
                        </a:cubicBezTo>
                        <a:cubicBezTo>
                          <a:pt x="781" y="915"/>
                          <a:pt x="877" y="907"/>
                          <a:pt x="978" y="903"/>
                        </a:cubicBezTo>
                        <a:cubicBezTo>
                          <a:pt x="1115" y="890"/>
                          <a:pt x="1239" y="890"/>
                          <a:pt x="1382" y="890"/>
                        </a:cubicBezTo>
                        <a:cubicBezTo>
                          <a:pt x="1500" y="890"/>
                          <a:pt x="1623" y="859"/>
                          <a:pt x="1742" y="859"/>
                        </a:cubicBezTo>
                        <a:cubicBezTo>
                          <a:pt x="1768" y="859"/>
                          <a:pt x="1793" y="861"/>
                          <a:pt x="1819" y="864"/>
                        </a:cubicBezTo>
                        <a:cubicBezTo>
                          <a:pt x="1827" y="866"/>
                          <a:pt x="1836" y="867"/>
                          <a:pt x="1844" y="867"/>
                        </a:cubicBezTo>
                        <a:cubicBezTo>
                          <a:pt x="1946" y="867"/>
                          <a:pt x="2000" y="722"/>
                          <a:pt x="1903" y="662"/>
                        </a:cubicBezTo>
                        <a:cubicBezTo>
                          <a:pt x="1767" y="571"/>
                          <a:pt x="1669" y="440"/>
                          <a:pt x="1525" y="369"/>
                        </a:cubicBezTo>
                        <a:cubicBezTo>
                          <a:pt x="1408" y="304"/>
                          <a:pt x="1291" y="251"/>
                          <a:pt x="1173" y="193"/>
                        </a:cubicBezTo>
                        <a:cubicBezTo>
                          <a:pt x="959" y="97"/>
                          <a:pt x="769" y="1"/>
                          <a:pt x="56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0" name="Google Shape;1290;p31"/>
                  <p:cNvSpPr/>
                  <p:nvPr/>
                </p:nvSpPr>
                <p:spPr>
                  <a:xfrm>
                    <a:off x="6949715" y="2273849"/>
                    <a:ext cx="125581" cy="69961"/>
                  </a:xfrm>
                  <a:custGeom>
                    <a:rect b="b" l="l" r="r" t="t"/>
                    <a:pathLst>
                      <a:path extrusionOk="0" h="2771" w="4974">
                        <a:moveTo>
                          <a:pt x="2008" y="0"/>
                        </a:moveTo>
                        <a:cubicBezTo>
                          <a:pt x="1024" y="0"/>
                          <a:pt x="0" y="1141"/>
                          <a:pt x="880" y="1708"/>
                        </a:cubicBezTo>
                        <a:cubicBezTo>
                          <a:pt x="1760" y="2281"/>
                          <a:pt x="4973" y="2770"/>
                          <a:pt x="4973" y="2770"/>
                        </a:cubicBezTo>
                        <a:lnTo>
                          <a:pt x="4784" y="1056"/>
                        </a:lnTo>
                        <a:cubicBezTo>
                          <a:pt x="4133" y="1056"/>
                          <a:pt x="2992" y="0"/>
                          <a:pt x="200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1" name="Google Shape;1291;p31"/>
                  <p:cNvSpPr/>
                  <p:nvPr/>
                </p:nvSpPr>
                <p:spPr>
                  <a:xfrm>
                    <a:off x="7065551" y="2273849"/>
                    <a:ext cx="125758" cy="69961"/>
                  </a:xfrm>
                  <a:custGeom>
                    <a:rect b="b" l="l" r="r" t="t"/>
                    <a:pathLst>
                      <a:path extrusionOk="0" h="2771" w="4981">
                        <a:moveTo>
                          <a:pt x="2966" y="0"/>
                        </a:moveTo>
                        <a:cubicBezTo>
                          <a:pt x="1989" y="0"/>
                          <a:pt x="848" y="1056"/>
                          <a:pt x="196" y="1056"/>
                        </a:cubicBezTo>
                        <a:lnTo>
                          <a:pt x="1" y="2770"/>
                        </a:lnTo>
                        <a:cubicBezTo>
                          <a:pt x="1" y="2770"/>
                          <a:pt x="3214" y="2281"/>
                          <a:pt x="4094" y="1708"/>
                        </a:cubicBezTo>
                        <a:cubicBezTo>
                          <a:pt x="4980" y="1141"/>
                          <a:pt x="3950" y="0"/>
                          <a:pt x="296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292" name="Google Shape;1292;p31"/>
                  <p:cNvGrpSpPr/>
                  <p:nvPr/>
                </p:nvGrpSpPr>
                <p:grpSpPr>
                  <a:xfrm>
                    <a:off x="6934567" y="1636703"/>
                    <a:ext cx="275980" cy="252450"/>
                    <a:chOff x="6934567" y="1636703"/>
                    <a:chExt cx="275980" cy="252450"/>
                  </a:xfrm>
                </p:grpSpPr>
                <p:sp>
                  <p:nvSpPr>
                    <p:cNvPr id="1293" name="Google Shape;1293;p31"/>
                    <p:cNvSpPr/>
                    <p:nvPr/>
                  </p:nvSpPr>
                  <p:spPr>
                    <a:xfrm>
                      <a:off x="6934567" y="1636703"/>
                      <a:ext cx="275980" cy="197334"/>
                    </a:xfrm>
                    <a:custGeom>
                      <a:rect b="b" l="l" r="r" t="t"/>
                      <a:pathLst>
                        <a:path extrusionOk="0" h="7816" w="10931">
                          <a:moveTo>
                            <a:pt x="3014" y="3747"/>
                          </a:moveTo>
                          <a:cubicBezTo>
                            <a:pt x="3652" y="3747"/>
                            <a:pt x="4263" y="4241"/>
                            <a:pt x="4263" y="4986"/>
                          </a:cubicBezTo>
                          <a:cubicBezTo>
                            <a:pt x="4263" y="5671"/>
                            <a:pt x="3709" y="6225"/>
                            <a:pt x="3025" y="6225"/>
                          </a:cubicBezTo>
                          <a:cubicBezTo>
                            <a:pt x="1917" y="6225"/>
                            <a:pt x="1369" y="4889"/>
                            <a:pt x="2145" y="4113"/>
                          </a:cubicBezTo>
                          <a:cubicBezTo>
                            <a:pt x="2398" y="3860"/>
                            <a:pt x="2709" y="3747"/>
                            <a:pt x="3014" y="3747"/>
                          </a:cubicBezTo>
                          <a:close/>
                          <a:moveTo>
                            <a:pt x="7855" y="3747"/>
                          </a:moveTo>
                          <a:cubicBezTo>
                            <a:pt x="8491" y="3747"/>
                            <a:pt x="9099" y="4241"/>
                            <a:pt x="9099" y="4986"/>
                          </a:cubicBezTo>
                          <a:cubicBezTo>
                            <a:pt x="9099" y="5671"/>
                            <a:pt x="8545" y="6225"/>
                            <a:pt x="7867" y="6225"/>
                          </a:cubicBezTo>
                          <a:cubicBezTo>
                            <a:pt x="6759" y="6225"/>
                            <a:pt x="6205" y="4895"/>
                            <a:pt x="6988" y="4113"/>
                          </a:cubicBezTo>
                          <a:cubicBezTo>
                            <a:pt x="7241" y="3860"/>
                            <a:pt x="7551" y="3747"/>
                            <a:pt x="7855" y="3747"/>
                          </a:cubicBezTo>
                          <a:close/>
                          <a:moveTo>
                            <a:pt x="3866" y="1"/>
                          </a:moveTo>
                          <a:cubicBezTo>
                            <a:pt x="1728" y="1"/>
                            <a:pt x="1" y="1734"/>
                            <a:pt x="1" y="3865"/>
                          </a:cubicBezTo>
                          <a:lnTo>
                            <a:pt x="1" y="3950"/>
                          </a:lnTo>
                          <a:cubicBezTo>
                            <a:pt x="1" y="6081"/>
                            <a:pt x="1728" y="7815"/>
                            <a:pt x="3866" y="7815"/>
                          </a:cubicBezTo>
                          <a:lnTo>
                            <a:pt x="7066" y="7815"/>
                          </a:lnTo>
                          <a:cubicBezTo>
                            <a:pt x="9197" y="7815"/>
                            <a:pt x="10931" y="6081"/>
                            <a:pt x="10931" y="3950"/>
                          </a:cubicBezTo>
                          <a:lnTo>
                            <a:pt x="10931" y="3865"/>
                          </a:lnTo>
                          <a:cubicBezTo>
                            <a:pt x="10931" y="1734"/>
                            <a:pt x="9197" y="1"/>
                            <a:pt x="706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94" name="Google Shape;1294;p31"/>
                    <p:cNvSpPr/>
                    <p:nvPr/>
                  </p:nvSpPr>
                  <p:spPr>
                    <a:xfrm>
                      <a:off x="7001700" y="1770817"/>
                      <a:ext cx="137927" cy="118335"/>
                    </a:xfrm>
                    <a:custGeom>
                      <a:rect b="b" l="l" r="r" t="t"/>
                      <a:pathLst>
                        <a:path extrusionOk="0" h="4687" w="5463">
                          <a:moveTo>
                            <a:pt x="2810" y="391"/>
                          </a:moveTo>
                          <a:cubicBezTo>
                            <a:pt x="3149" y="391"/>
                            <a:pt x="3423" y="1128"/>
                            <a:pt x="3423" y="1467"/>
                          </a:cubicBezTo>
                          <a:cubicBezTo>
                            <a:pt x="3423" y="1806"/>
                            <a:pt x="3149" y="2079"/>
                            <a:pt x="2810" y="2079"/>
                          </a:cubicBezTo>
                          <a:cubicBezTo>
                            <a:pt x="2471" y="2079"/>
                            <a:pt x="2197" y="1806"/>
                            <a:pt x="2197" y="1467"/>
                          </a:cubicBezTo>
                          <a:cubicBezTo>
                            <a:pt x="2197" y="1128"/>
                            <a:pt x="2471" y="391"/>
                            <a:pt x="2810" y="391"/>
                          </a:cubicBezTo>
                          <a:close/>
                          <a:moveTo>
                            <a:pt x="1109" y="2607"/>
                          </a:moveTo>
                          <a:cubicBezTo>
                            <a:pt x="1331" y="2607"/>
                            <a:pt x="1506" y="2861"/>
                            <a:pt x="1526" y="3174"/>
                          </a:cubicBezTo>
                          <a:lnTo>
                            <a:pt x="685" y="3174"/>
                          </a:lnTo>
                          <a:cubicBezTo>
                            <a:pt x="705" y="2855"/>
                            <a:pt x="881" y="2607"/>
                            <a:pt x="1109" y="2607"/>
                          </a:cubicBezTo>
                          <a:close/>
                          <a:moveTo>
                            <a:pt x="4479" y="2607"/>
                          </a:moveTo>
                          <a:cubicBezTo>
                            <a:pt x="4700" y="2607"/>
                            <a:pt x="4883" y="2861"/>
                            <a:pt x="4902" y="3174"/>
                          </a:cubicBezTo>
                          <a:lnTo>
                            <a:pt x="4061" y="3174"/>
                          </a:lnTo>
                          <a:cubicBezTo>
                            <a:pt x="4074" y="2855"/>
                            <a:pt x="4257" y="2607"/>
                            <a:pt x="4479" y="2607"/>
                          </a:cubicBezTo>
                          <a:close/>
                          <a:moveTo>
                            <a:pt x="2230" y="2764"/>
                          </a:moveTo>
                          <a:cubicBezTo>
                            <a:pt x="2452" y="2764"/>
                            <a:pt x="2634" y="3018"/>
                            <a:pt x="2654" y="3331"/>
                          </a:cubicBezTo>
                          <a:lnTo>
                            <a:pt x="1813" y="3331"/>
                          </a:lnTo>
                          <a:cubicBezTo>
                            <a:pt x="1832" y="3011"/>
                            <a:pt x="2008" y="2764"/>
                            <a:pt x="2230" y="2764"/>
                          </a:cubicBezTo>
                          <a:close/>
                          <a:moveTo>
                            <a:pt x="3423" y="2764"/>
                          </a:moveTo>
                          <a:cubicBezTo>
                            <a:pt x="3644" y="2764"/>
                            <a:pt x="3820" y="3018"/>
                            <a:pt x="3840" y="3331"/>
                          </a:cubicBezTo>
                          <a:lnTo>
                            <a:pt x="2999" y="3331"/>
                          </a:lnTo>
                          <a:cubicBezTo>
                            <a:pt x="3019" y="3011"/>
                            <a:pt x="3201" y="2764"/>
                            <a:pt x="3423" y="2764"/>
                          </a:cubicBezTo>
                          <a:close/>
                          <a:moveTo>
                            <a:pt x="2334" y="0"/>
                          </a:moveTo>
                          <a:cubicBezTo>
                            <a:pt x="1044" y="0"/>
                            <a:pt x="1" y="1043"/>
                            <a:pt x="1" y="2334"/>
                          </a:cubicBezTo>
                          <a:lnTo>
                            <a:pt x="1" y="2353"/>
                          </a:lnTo>
                          <a:cubicBezTo>
                            <a:pt x="1" y="3637"/>
                            <a:pt x="1044" y="4686"/>
                            <a:pt x="2334" y="4686"/>
                          </a:cubicBezTo>
                          <a:lnTo>
                            <a:pt x="3129" y="4686"/>
                          </a:lnTo>
                          <a:cubicBezTo>
                            <a:pt x="4420" y="4686"/>
                            <a:pt x="5463" y="3637"/>
                            <a:pt x="5463" y="2353"/>
                          </a:cubicBezTo>
                          <a:lnTo>
                            <a:pt x="5463" y="2334"/>
                          </a:lnTo>
                          <a:cubicBezTo>
                            <a:pt x="5463" y="1043"/>
                            <a:pt x="4420" y="0"/>
                            <a:pt x="312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95" name="Google Shape;1295;p31"/>
                    <p:cNvSpPr/>
                    <p:nvPr/>
                  </p:nvSpPr>
                  <p:spPr>
                    <a:xfrm>
                      <a:off x="7057168" y="1780689"/>
                      <a:ext cx="30802" cy="42643"/>
                    </a:xfrm>
                    <a:custGeom>
                      <a:rect b="b" l="l" r="r" t="t"/>
                      <a:pathLst>
                        <a:path extrusionOk="0" h="1689" w="1220">
                          <a:moveTo>
                            <a:pt x="606" y="0"/>
                          </a:moveTo>
                          <a:cubicBezTo>
                            <a:pt x="274" y="0"/>
                            <a:pt x="0" y="737"/>
                            <a:pt x="0" y="1076"/>
                          </a:cubicBezTo>
                          <a:cubicBezTo>
                            <a:pt x="0" y="1415"/>
                            <a:pt x="268" y="1688"/>
                            <a:pt x="606" y="1688"/>
                          </a:cubicBezTo>
                          <a:cubicBezTo>
                            <a:pt x="945" y="1688"/>
                            <a:pt x="1219" y="1415"/>
                            <a:pt x="1219" y="1076"/>
                          </a:cubicBezTo>
                          <a:cubicBezTo>
                            <a:pt x="1219" y="737"/>
                            <a:pt x="945" y="0"/>
                            <a:pt x="606" y="0"/>
                          </a:cubicBezTo>
                          <a:close/>
                        </a:path>
                      </a:pathLst>
                    </a:custGeom>
                    <a:solidFill>
                      <a:srgbClr val="869FB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1296" name="Google Shape;1296;p31"/>
              <p:cNvSpPr/>
              <p:nvPr/>
            </p:nvSpPr>
            <p:spPr>
              <a:xfrm>
                <a:off x="6865944" y="1544979"/>
                <a:ext cx="406813" cy="325238"/>
              </a:xfrm>
              <a:custGeom>
                <a:rect b="b" l="l" r="r" t="t"/>
                <a:pathLst>
                  <a:path extrusionOk="0" h="12882" w="16113">
                    <a:moveTo>
                      <a:pt x="1005" y="8743"/>
                    </a:moveTo>
                    <a:cubicBezTo>
                      <a:pt x="1007" y="8847"/>
                      <a:pt x="1033" y="9013"/>
                      <a:pt x="1076" y="9219"/>
                    </a:cubicBezTo>
                    <a:lnTo>
                      <a:pt x="1076" y="9219"/>
                    </a:lnTo>
                    <a:cubicBezTo>
                      <a:pt x="1041" y="9039"/>
                      <a:pt x="1016" y="8878"/>
                      <a:pt x="1005" y="8743"/>
                    </a:cubicBezTo>
                    <a:close/>
                    <a:moveTo>
                      <a:pt x="8533" y="1"/>
                    </a:moveTo>
                    <a:cubicBezTo>
                      <a:pt x="7380" y="1"/>
                      <a:pt x="6099" y="275"/>
                      <a:pt x="4700" y="909"/>
                    </a:cubicBezTo>
                    <a:cubicBezTo>
                      <a:pt x="1" y="3034"/>
                      <a:pt x="1005" y="8743"/>
                      <a:pt x="1005" y="8743"/>
                    </a:cubicBezTo>
                    <a:cubicBezTo>
                      <a:pt x="946" y="6110"/>
                      <a:pt x="4042" y="3445"/>
                      <a:pt x="4042" y="3445"/>
                    </a:cubicBezTo>
                    <a:cubicBezTo>
                      <a:pt x="6225" y="4787"/>
                      <a:pt x="13538" y="6501"/>
                      <a:pt x="14209" y="6729"/>
                    </a:cubicBezTo>
                    <a:cubicBezTo>
                      <a:pt x="14551" y="6843"/>
                      <a:pt x="14772" y="11929"/>
                      <a:pt x="14749" y="12629"/>
                    </a:cubicBezTo>
                    <a:lnTo>
                      <a:pt x="14749" y="12629"/>
                    </a:lnTo>
                    <a:lnTo>
                      <a:pt x="15206" y="9551"/>
                    </a:lnTo>
                    <a:cubicBezTo>
                      <a:pt x="15206" y="9551"/>
                      <a:pt x="16112" y="6169"/>
                      <a:pt x="14437" y="3438"/>
                    </a:cubicBezTo>
                    <a:cubicBezTo>
                      <a:pt x="13261" y="1525"/>
                      <a:pt x="11252" y="1"/>
                      <a:pt x="8533" y="1"/>
                    </a:cubicBezTo>
                    <a:close/>
                    <a:moveTo>
                      <a:pt x="14749" y="12629"/>
                    </a:moveTo>
                    <a:lnTo>
                      <a:pt x="14737" y="12706"/>
                    </a:lnTo>
                    <a:cubicBezTo>
                      <a:pt x="14738" y="12707"/>
                      <a:pt x="14739" y="12708"/>
                      <a:pt x="14739" y="12708"/>
                    </a:cubicBezTo>
                    <a:cubicBezTo>
                      <a:pt x="14744" y="12708"/>
                      <a:pt x="14747" y="12680"/>
                      <a:pt x="14749" y="12629"/>
                    </a:cubicBezTo>
                    <a:close/>
                    <a:moveTo>
                      <a:pt x="1076" y="9219"/>
                    </a:moveTo>
                    <a:lnTo>
                      <a:pt x="1076" y="9219"/>
                    </a:lnTo>
                    <a:cubicBezTo>
                      <a:pt x="1330" y="10544"/>
                      <a:pt x="2113" y="12882"/>
                      <a:pt x="2113" y="12882"/>
                    </a:cubicBezTo>
                    <a:cubicBezTo>
                      <a:pt x="2113" y="12882"/>
                      <a:pt x="1321" y="10392"/>
                      <a:pt x="1076" y="9219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7" name="Google Shape;1297;p31"/>
          <p:cNvGrpSpPr/>
          <p:nvPr/>
        </p:nvGrpSpPr>
        <p:grpSpPr>
          <a:xfrm>
            <a:off x="7345857" y="1473189"/>
            <a:ext cx="991987" cy="2331497"/>
            <a:chOff x="7660912" y="1542757"/>
            <a:chExt cx="557515" cy="1310345"/>
          </a:xfrm>
        </p:grpSpPr>
        <p:sp>
          <p:nvSpPr>
            <p:cNvPr id="1298" name="Google Shape;1298;p31"/>
            <p:cNvSpPr/>
            <p:nvPr/>
          </p:nvSpPr>
          <p:spPr>
            <a:xfrm>
              <a:off x="7711255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55" y="1"/>
                    <a:pt x="1" y="437"/>
                    <a:pt x="1" y="978"/>
                  </a:cubicBezTo>
                  <a:cubicBezTo>
                    <a:pt x="1" y="1519"/>
                    <a:pt x="4055" y="1956"/>
                    <a:pt x="9060" y="1956"/>
                  </a:cubicBezTo>
                  <a:cubicBezTo>
                    <a:pt x="14059" y="1956"/>
                    <a:pt x="18120" y="1519"/>
                    <a:pt x="18120" y="978"/>
                  </a:cubicBezTo>
                  <a:cubicBezTo>
                    <a:pt x="18120" y="437"/>
                    <a:pt x="14059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9" name="Google Shape;1299;p31"/>
            <p:cNvGrpSpPr/>
            <p:nvPr/>
          </p:nvGrpSpPr>
          <p:grpSpPr>
            <a:xfrm>
              <a:off x="7660912" y="1542757"/>
              <a:ext cx="557515" cy="1277423"/>
              <a:chOff x="7660912" y="1542757"/>
              <a:chExt cx="557515" cy="1277423"/>
            </a:xfrm>
          </p:grpSpPr>
          <p:sp>
            <p:nvSpPr>
              <p:cNvPr id="1300" name="Google Shape;1300;p31"/>
              <p:cNvSpPr/>
              <p:nvPr/>
            </p:nvSpPr>
            <p:spPr>
              <a:xfrm>
                <a:off x="7756524" y="1674397"/>
                <a:ext cx="366796" cy="342104"/>
              </a:xfrm>
              <a:custGeom>
                <a:rect b="b" l="l" r="r" t="t"/>
                <a:pathLst>
                  <a:path extrusionOk="0" h="13550" w="14528">
                    <a:moveTo>
                      <a:pt x="2157" y="0"/>
                    </a:moveTo>
                    <a:cubicBezTo>
                      <a:pt x="965" y="0"/>
                      <a:pt x="0" y="958"/>
                      <a:pt x="0" y="2157"/>
                    </a:cubicBezTo>
                    <a:lnTo>
                      <a:pt x="0" y="11393"/>
                    </a:lnTo>
                    <a:cubicBezTo>
                      <a:pt x="0" y="12585"/>
                      <a:pt x="965" y="13550"/>
                      <a:pt x="2157" y="13550"/>
                    </a:cubicBezTo>
                    <a:lnTo>
                      <a:pt x="12377" y="13550"/>
                    </a:lnTo>
                    <a:cubicBezTo>
                      <a:pt x="13570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70" y="0"/>
                      <a:pt x="12377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1" name="Google Shape;1301;p31"/>
              <p:cNvGrpSpPr/>
              <p:nvPr/>
            </p:nvGrpSpPr>
            <p:grpSpPr>
              <a:xfrm>
                <a:off x="7660912" y="1547529"/>
                <a:ext cx="557515" cy="1272651"/>
                <a:chOff x="7660912" y="1547529"/>
                <a:chExt cx="557515" cy="1272651"/>
              </a:xfrm>
            </p:grpSpPr>
            <p:sp>
              <p:nvSpPr>
                <p:cNvPr id="1302" name="Google Shape;1302;p31"/>
                <p:cNvSpPr/>
                <p:nvPr/>
              </p:nvSpPr>
              <p:spPr>
                <a:xfrm>
                  <a:off x="7660912" y="1547529"/>
                  <a:ext cx="557515" cy="1272651"/>
                </a:xfrm>
                <a:custGeom>
                  <a:rect b="b" l="l" r="r" t="t"/>
                  <a:pathLst>
                    <a:path extrusionOk="0" h="50407" w="22082">
                      <a:moveTo>
                        <a:pt x="11054" y="0"/>
                      </a:moveTo>
                      <a:cubicBezTo>
                        <a:pt x="7078" y="0"/>
                        <a:pt x="3852" y="3226"/>
                        <a:pt x="3852" y="7202"/>
                      </a:cubicBezTo>
                      <a:lnTo>
                        <a:pt x="3852" y="7208"/>
                      </a:lnTo>
                      <a:cubicBezTo>
                        <a:pt x="3833" y="7208"/>
                        <a:pt x="3813" y="7202"/>
                        <a:pt x="3787" y="7202"/>
                      </a:cubicBezTo>
                      <a:cubicBezTo>
                        <a:pt x="3784" y="7202"/>
                        <a:pt x="3780" y="7202"/>
                        <a:pt x="3777" y="7202"/>
                      </a:cubicBezTo>
                      <a:cubicBezTo>
                        <a:pt x="3117" y="7202"/>
                        <a:pt x="2615" y="7811"/>
                        <a:pt x="2738" y="8466"/>
                      </a:cubicBezTo>
                      <a:cubicBezTo>
                        <a:pt x="2840" y="8983"/>
                        <a:pt x="3291" y="9322"/>
                        <a:pt x="3779" y="9322"/>
                      </a:cubicBezTo>
                      <a:cubicBezTo>
                        <a:pt x="3914" y="9322"/>
                        <a:pt x="4051" y="9297"/>
                        <a:pt x="4185" y="9242"/>
                      </a:cubicBezTo>
                      <a:cubicBezTo>
                        <a:pt x="4954" y="11569"/>
                        <a:pt x="6968" y="13413"/>
                        <a:pt x="9177" y="14104"/>
                      </a:cubicBezTo>
                      <a:lnTo>
                        <a:pt x="9177" y="16124"/>
                      </a:lnTo>
                      <a:lnTo>
                        <a:pt x="6889" y="16124"/>
                      </a:lnTo>
                      <a:cubicBezTo>
                        <a:pt x="6889" y="16124"/>
                        <a:pt x="6876" y="16170"/>
                        <a:pt x="6863" y="16183"/>
                      </a:cubicBezTo>
                      <a:cubicBezTo>
                        <a:pt x="6277" y="16183"/>
                        <a:pt x="5762" y="16561"/>
                        <a:pt x="5586" y="17109"/>
                      </a:cubicBezTo>
                      <a:lnTo>
                        <a:pt x="255" y="32861"/>
                      </a:lnTo>
                      <a:cubicBezTo>
                        <a:pt x="0" y="33565"/>
                        <a:pt x="378" y="34334"/>
                        <a:pt x="1082" y="34569"/>
                      </a:cubicBezTo>
                      <a:cubicBezTo>
                        <a:pt x="1222" y="34615"/>
                        <a:pt x="1364" y="34637"/>
                        <a:pt x="1504" y="34637"/>
                      </a:cubicBezTo>
                      <a:cubicBezTo>
                        <a:pt x="2072" y="34637"/>
                        <a:pt x="2599" y="34273"/>
                        <a:pt x="2777" y="33702"/>
                      </a:cubicBezTo>
                      <a:lnTo>
                        <a:pt x="2953" y="33187"/>
                      </a:lnTo>
                      <a:lnTo>
                        <a:pt x="3526" y="33428"/>
                      </a:lnTo>
                      <a:cubicBezTo>
                        <a:pt x="3526" y="33428"/>
                        <a:pt x="4035" y="32412"/>
                        <a:pt x="3494" y="31577"/>
                      </a:cubicBezTo>
                      <a:lnTo>
                        <a:pt x="6759" y="21925"/>
                      </a:lnTo>
                      <a:lnTo>
                        <a:pt x="6759" y="21925"/>
                      </a:lnTo>
                      <a:cubicBezTo>
                        <a:pt x="6759" y="27706"/>
                        <a:pt x="5977" y="29172"/>
                        <a:pt x="5977" y="32366"/>
                      </a:cubicBezTo>
                      <a:cubicBezTo>
                        <a:pt x="5977" y="35560"/>
                        <a:pt x="7887" y="48497"/>
                        <a:pt x="7887" y="48497"/>
                      </a:cubicBezTo>
                      <a:lnTo>
                        <a:pt x="5573" y="50407"/>
                      </a:lnTo>
                      <a:lnTo>
                        <a:pt x="10037" y="50407"/>
                      </a:lnTo>
                      <a:lnTo>
                        <a:pt x="10787" y="31630"/>
                      </a:lnTo>
                      <a:lnTo>
                        <a:pt x="11165" y="31630"/>
                      </a:lnTo>
                      <a:lnTo>
                        <a:pt x="11914" y="50407"/>
                      </a:lnTo>
                      <a:lnTo>
                        <a:pt x="16372" y="50407"/>
                      </a:lnTo>
                      <a:lnTo>
                        <a:pt x="14065" y="48497"/>
                      </a:lnTo>
                      <a:cubicBezTo>
                        <a:pt x="14065" y="48497"/>
                        <a:pt x="15975" y="34171"/>
                        <a:pt x="15975" y="31590"/>
                      </a:cubicBezTo>
                      <a:cubicBezTo>
                        <a:pt x="15975" y="29003"/>
                        <a:pt x="15317" y="27680"/>
                        <a:pt x="15317" y="21821"/>
                      </a:cubicBezTo>
                      <a:lnTo>
                        <a:pt x="15317" y="21821"/>
                      </a:lnTo>
                      <a:lnTo>
                        <a:pt x="18615" y="31584"/>
                      </a:lnTo>
                      <a:cubicBezTo>
                        <a:pt x="18074" y="32418"/>
                        <a:pt x="18575" y="33435"/>
                        <a:pt x="18575" y="33435"/>
                      </a:cubicBezTo>
                      <a:lnTo>
                        <a:pt x="19155" y="33187"/>
                      </a:lnTo>
                      <a:lnTo>
                        <a:pt x="19331" y="33709"/>
                      </a:lnTo>
                      <a:cubicBezTo>
                        <a:pt x="19514" y="34266"/>
                        <a:pt x="20029" y="34619"/>
                        <a:pt x="20584" y="34619"/>
                      </a:cubicBezTo>
                      <a:cubicBezTo>
                        <a:pt x="20724" y="34619"/>
                        <a:pt x="20866" y="34597"/>
                        <a:pt x="21006" y="34549"/>
                      </a:cubicBezTo>
                      <a:cubicBezTo>
                        <a:pt x="21704" y="34321"/>
                        <a:pt x="22082" y="33572"/>
                        <a:pt x="21854" y="32874"/>
                      </a:cubicBezTo>
                      <a:lnTo>
                        <a:pt x="21854" y="32868"/>
                      </a:lnTo>
                      <a:lnTo>
                        <a:pt x="16522" y="17128"/>
                      </a:lnTo>
                      <a:cubicBezTo>
                        <a:pt x="16353" y="16613"/>
                        <a:pt x="15897" y="16242"/>
                        <a:pt x="15356" y="16190"/>
                      </a:cubicBezTo>
                      <a:cubicBezTo>
                        <a:pt x="15343" y="16170"/>
                        <a:pt x="15336" y="16150"/>
                        <a:pt x="15330" y="16131"/>
                      </a:cubicBezTo>
                      <a:lnTo>
                        <a:pt x="12931" y="16131"/>
                      </a:lnTo>
                      <a:lnTo>
                        <a:pt x="12931" y="14104"/>
                      </a:lnTo>
                      <a:cubicBezTo>
                        <a:pt x="15121" y="13413"/>
                        <a:pt x="17129" y="11595"/>
                        <a:pt x="17904" y="9281"/>
                      </a:cubicBezTo>
                      <a:cubicBezTo>
                        <a:pt x="17989" y="9301"/>
                        <a:pt x="18074" y="9314"/>
                        <a:pt x="18158" y="9314"/>
                      </a:cubicBezTo>
                      <a:cubicBezTo>
                        <a:pt x="18725" y="9314"/>
                        <a:pt x="19188" y="8870"/>
                        <a:pt x="19214" y="8310"/>
                      </a:cubicBezTo>
                      <a:cubicBezTo>
                        <a:pt x="19240" y="7743"/>
                        <a:pt x="18817" y="7261"/>
                        <a:pt x="18256" y="7215"/>
                      </a:cubicBezTo>
                      <a:lnTo>
                        <a:pt x="18256" y="7202"/>
                      </a:lnTo>
                      <a:cubicBezTo>
                        <a:pt x="18256" y="3226"/>
                        <a:pt x="15030" y="0"/>
                        <a:pt x="11054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3" name="Google Shape;1303;p31"/>
                <p:cNvGrpSpPr/>
                <p:nvPr/>
              </p:nvGrpSpPr>
              <p:grpSpPr>
                <a:xfrm>
                  <a:off x="7873243" y="2256453"/>
                  <a:ext cx="129570" cy="89679"/>
                  <a:chOff x="7873243" y="2256453"/>
                  <a:chExt cx="129570" cy="89679"/>
                </a:xfrm>
              </p:grpSpPr>
              <p:sp>
                <p:nvSpPr>
                  <p:cNvPr id="1304" name="Google Shape;1304;p31"/>
                  <p:cNvSpPr/>
                  <p:nvPr/>
                </p:nvSpPr>
                <p:spPr>
                  <a:xfrm>
                    <a:off x="7960877" y="2272687"/>
                    <a:ext cx="36079" cy="22243"/>
                  </a:xfrm>
                  <a:custGeom>
                    <a:rect b="b" l="l" r="r" t="t"/>
                    <a:pathLst>
                      <a:path extrusionOk="0" h="881" w="1429">
                        <a:moveTo>
                          <a:pt x="7" y="1"/>
                        </a:moveTo>
                        <a:cubicBezTo>
                          <a:pt x="7" y="7"/>
                          <a:pt x="7" y="14"/>
                          <a:pt x="7" y="20"/>
                        </a:cubicBezTo>
                        <a:cubicBezTo>
                          <a:pt x="7" y="33"/>
                          <a:pt x="1" y="53"/>
                          <a:pt x="1" y="66"/>
                        </a:cubicBezTo>
                        <a:cubicBezTo>
                          <a:pt x="14" y="72"/>
                          <a:pt x="33" y="79"/>
                          <a:pt x="47" y="85"/>
                        </a:cubicBezTo>
                        <a:cubicBezTo>
                          <a:pt x="209" y="164"/>
                          <a:pt x="340" y="307"/>
                          <a:pt x="477" y="418"/>
                        </a:cubicBezTo>
                        <a:cubicBezTo>
                          <a:pt x="535" y="470"/>
                          <a:pt x="600" y="516"/>
                          <a:pt x="666" y="555"/>
                        </a:cubicBezTo>
                        <a:lnTo>
                          <a:pt x="666" y="568"/>
                        </a:lnTo>
                        <a:cubicBezTo>
                          <a:pt x="666" y="737"/>
                          <a:pt x="842" y="881"/>
                          <a:pt x="1050" y="881"/>
                        </a:cubicBezTo>
                        <a:cubicBezTo>
                          <a:pt x="1259" y="881"/>
                          <a:pt x="1428" y="744"/>
                          <a:pt x="1428" y="568"/>
                        </a:cubicBezTo>
                        <a:cubicBezTo>
                          <a:pt x="1428" y="398"/>
                          <a:pt x="1259" y="255"/>
                          <a:pt x="1050" y="255"/>
                        </a:cubicBezTo>
                        <a:cubicBezTo>
                          <a:pt x="1044" y="255"/>
                          <a:pt x="1039" y="255"/>
                          <a:pt x="1033" y="255"/>
                        </a:cubicBezTo>
                        <a:cubicBezTo>
                          <a:pt x="890" y="255"/>
                          <a:pt x="761" y="332"/>
                          <a:pt x="692" y="457"/>
                        </a:cubicBezTo>
                        <a:cubicBezTo>
                          <a:pt x="620" y="418"/>
                          <a:pt x="555" y="372"/>
                          <a:pt x="496" y="320"/>
                        </a:cubicBezTo>
                        <a:cubicBezTo>
                          <a:pt x="425" y="261"/>
                          <a:pt x="353" y="203"/>
                          <a:pt x="281" y="144"/>
                        </a:cubicBezTo>
                        <a:cubicBezTo>
                          <a:pt x="203" y="79"/>
                          <a:pt x="105" y="33"/>
                          <a:pt x="7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1"/>
                  <p:cNvSpPr/>
                  <p:nvPr/>
                </p:nvSpPr>
                <p:spPr>
                  <a:xfrm>
                    <a:off x="7879278" y="2272687"/>
                    <a:ext cx="36053" cy="22243"/>
                  </a:xfrm>
                  <a:custGeom>
                    <a:rect b="b" l="l" r="r" t="t"/>
                    <a:pathLst>
                      <a:path extrusionOk="0" h="881" w="1428">
                        <a:moveTo>
                          <a:pt x="1421" y="1"/>
                        </a:moveTo>
                        <a:lnTo>
                          <a:pt x="1421" y="1"/>
                        </a:lnTo>
                        <a:cubicBezTo>
                          <a:pt x="1317" y="33"/>
                          <a:pt x="1225" y="79"/>
                          <a:pt x="1141" y="144"/>
                        </a:cubicBezTo>
                        <a:cubicBezTo>
                          <a:pt x="1069" y="203"/>
                          <a:pt x="1004" y="261"/>
                          <a:pt x="932" y="320"/>
                        </a:cubicBezTo>
                        <a:cubicBezTo>
                          <a:pt x="867" y="372"/>
                          <a:pt x="802" y="418"/>
                          <a:pt x="730" y="457"/>
                        </a:cubicBezTo>
                        <a:cubicBezTo>
                          <a:pt x="667" y="332"/>
                          <a:pt x="539" y="255"/>
                          <a:pt x="396" y="255"/>
                        </a:cubicBezTo>
                        <a:cubicBezTo>
                          <a:pt x="390" y="255"/>
                          <a:pt x="384" y="255"/>
                          <a:pt x="378" y="255"/>
                        </a:cubicBezTo>
                        <a:cubicBezTo>
                          <a:pt x="170" y="255"/>
                          <a:pt x="0" y="398"/>
                          <a:pt x="0" y="568"/>
                        </a:cubicBezTo>
                        <a:cubicBezTo>
                          <a:pt x="0" y="744"/>
                          <a:pt x="170" y="881"/>
                          <a:pt x="378" y="881"/>
                        </a:cubicBezTo>
                        <a:cubicBezTo>
                          <a:pt x="587" y="881"/>
                          <a:pt x="756" y="737"/>
                          <a:pt x="756" y="568"/>
                        </a:cubicBezTo>
                        <a:cubicBezTo>
                          <a:pt x="756" y="561"/>
                          <a:pt x="756" y="555"/>
                          <a:pt x="756" y="555"/>
                        </a:cubicBezTo>
                        <a:cubicBezTo>
                          <a:pt x="828" y="516"/>
                          <a:pt x="893" y="470"/>
                          <a:pt x="952" y="418"/>
                        </a:cubicBezTo>
                        <a:cubicBezTo>
                          <a:pt x="1089" y="307"/>
                          <a:pt x="1219" y="164"/>
                          <a:pt x="1375" y="85"/>
                        </a:cubicBezTo>
                        <a:lnTo>
                          <a:pt x="1428" y="66"/>
                        </a:lnTo>
                        <a:cubicBezTo>
                          <a:pt x="1421" y="53"/>
                          <a:pt x="1421" y="33"/>
                          <a:pt x="1421" y="20"/>
                        </a:cubicBezTo>
                        <a:cubicBezTo>
                          <a:pt x="1414" y="14"/>
                          <a:pt x="1414" y="7"/>
                          <a:pt x="1421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1"/>
                  <p:cNvSpPr/>
                  <p:nvPr/>
                </p:nvSpPr>
                <p:spPr>
                  <a:xfrm>
                    <a:off x="7873243" y="2256453"/>
                    <a:ext cx="129570" cy="89679"/>
                  </a:xfrm>
                  <a:custGeom>
                    <a:rect b="b" l="l" r="r" t="t"/>
                    <a:pathLst>
                      <a:path extrusionOk="0" h="3552" w="5132">
                        <a:moveTo>
                          <a:pt x="2566" y="0"/>
                        </a:moveTo>
                        <a:cubicBezTo>
                          <a:pt x="2118" y="0"/>
                          <a:pt x="1670" y="152"/>
                          <a:pt x="1380" y="455"/>
                        </a:cubicBezTo>
                        <a:cubicBezTo>
                          <a:pt x="1310" y="528"/>
                          <a:pt x="1265" y="592"/>
                          <a:pt x="1161" y="592"/>
                        </a:cubicBezTo>
                        <a:cubicBezTo>
                          <a:pt x="1052" y="592"/>
                          <a:pt x="879" y="521"/>
                          <a:pt x="545" y="318"/>
                        </a:cubicBezTo>
                        <a:cubicBezTo>
                          <a:pt x="492" y="283"/>
                          <a:pt x="375" y="229"/>
                          <a:pt x="271" y="229"/>
                        </a:cubicBezTo>
                        <a:cubicBezTo>
                          <a:pt x="123" y="229"/>
                          <a:pt x="1" y="337"/>
                          <a:pt x="115" y="761"/>
                        </a:cubicBezTo>
                        <a:cubicBezTo>
                          <a:pt x="115" y="761"/>
                          <a:pt x="226" y="1224"/>
                          <a:pt x="252" y="1295"/>
                        </a:cubicBezTo>
                        <a:cubicBezTo>
                          <a:pt x="252" y="1295"/>
                          <a:pt x="285" y="1106"/>
                          <a:pt x="526" y="937"/>
                        </a:cubicBezTo>
                        <a:cubicBezTo>
                          <a:pt x="526" y="937"/>
                          <a:pt x="154" y="755"/>
                          <a:pt x="317" y="526"/>
                        </a:cubicBezTo>
                        <a:cubicBezTo>
                          <a:pt x="372" y="454"/>
                          <a:pt x="420" y="427"/>
                          <a:pt x="465" y="427"/>
                        </a:cubicBezTo>
                        <a:cubicBezTo>
                          <a:pt x="562" y="427"/>
                          <a:pt x="648" y="549"/>
                          <a:pt x="754" y="611"/>
                        </a:cubicBezTo>
                        <a:cubicBezTo>
                          <a:pt x="851" y="662"/>
                          <a:pt x="960" y="757"/>
                          <a:pt x="1121" y="757"/>
                        </a:cubicBezTo>
                        <a:cubicBezTo>
                          <a:pt x="1230" y="757"/>
                          <a:pt x="1362" y="714"/>
                          <a:pt x="1530" y="585"/>
                        </a:cubicBezTo>
                        <a:cubicBezTo>
                          <a:pt x="1554" y="567"/>
                          <a:pt x="1582" y="546"/>
                          <a:pt x="1605" y="546"/>
                        </a:cubicBezTo>
                        <a:cubicBezTo>
                          <a:pt x="1648" y="546"/>
                          <a:pt x="1677" y="622"/>
                          <a:pt x="1647" y="937"/>
                        </a:cubicBezTo>
                        <a:cubicBezTo>
                          <a:pt x="1595" y="1458"/>
                          <a:pt x="2045" y="1700"/>
                          <a:pt x="2071" y="1797"/>
                        </a:cubicBezTo>
                        <a:cubicBezTo>
                          <a:pt x="2103" y="1889"/>
                          <a:pt x="1810" y="2182"/>
                          <a:pt x="1895" y="2560"/>
                        </a:cubicBezTo>
                        <a:cubicBezTo>
                          <a:pt x="1973" y="2938"/>
                          <a:pt x="2273" y="3179"/>
                          <a:pt x="2318" y="3375"/>
                        </a:cubicBezTo>
                        <a:cubicBezTo>
                          <a:pt x="2362" y="3538"/>
                          <a:pt x="2369" y="3551"/>
                          <a:pt x="2370" y="3551"/>
                        </a:cubicBezTo>
                        <a:cubicBezTo>
                          <a:pt x="2370" y="3551"/>
                          <a:pt x="2370" y="3551"/>
                          <a:pt x="2370" y="3551"/>
                        </a:cubicBezTo>
                        <a:lnTo>
                          <a:pt x="2761" y="3551"/>
                        </a:lnTo>
                        <a:cubicBezTo>
                          <a:pt x="2761" y="3551"/>
                          <a:pt x="2761" y="3551"/>
                          <a:pt x="2762" y="3551"/>
                        </a:cubicBezTo>
                        <a:cubicBezTo>
                          <a:pt x="2763" y="3551"/>
                          <a:pt x="2770" y="3538"/>
                          <a:pt x="2814" y="3375"/>
                        </a:cubicBezTo>
                        <a:cubicBezTo>
                          <a:pt x="2866" y="3179"/>
                          <a:pt x="3166" y="2925"/>
                          <a:pt x="3244" y="2547"/>
                        </a:cubicBezTo>
                        <a:cubicBezTo>
                          <a:pt x="3322" y="2169"/>
                          <a:pt x="3035" y="1882"/>
                          <a:pt x="3061" y="1791"/>
                        </a:cubicBezTo>
                        <a:cubicBezTo>
                          <a:pt x="3094" y="1693"/>
                          <a:pt x="3544" y="1452"/>
                          <a:pt x="3491" y="931"/>
                        </a:cubicBezTo>
                        <a:cubicBezTo>
                          <a:pt x="3462" y="620"/>
                          <a:pt x="3490" y="543"/>
                          <a:pt x="3533" y="543"/>
                        </a:cubicBezTo>
                        <a:cubicBezTo>
                          <a:pt x="3557" y="543"/>
                          <a:pt x="3584" y="565"/>
                          <a:pt x="3609" y="585"/>
                        </a:cubicBezTo>
                        <a:cubicBezTo>
                          <a:pt x="3774" y="711"/>
                          <a:pt x="3905" y="753"/>
                          <a:pt x="4013" y="753"/>
                        </a:cubicBezTo>
                        <a:cubicBezTo>
                          <a:pt x="4174" y="753"/>
                          <a:pt x="4284" y="659"/>
                          <a:pt x="4378" y="605"/>
                        </a:cubicBezTo>
                        <a:cubicBezTo>
                          <a:pt x="4489" y="547"/>
                          <a:pt x="4572" y="429"/>
                          <a:pt x="4668" y="429"/>
                        </a:cubicBezTo>
                        <a:cubicBezTo>
                          <a:pt x="4713" y="429"/>
                          <a:pt x="4760" y="455"/>
                          <a:pt x="4815" y="526"/>
                        </a:cubicBezTo>
                        <a:cubicBezTo>
                          <a:pt x="4984" y="748"/>
                          <a:pt x="4612" y="931"/>
                          <a:pt x="4612" y="931"/>
                        </a:cubicBezTo>
                        <a:cubicBezTo>
                          <a:pt x="4749" y="1022"/>
                          <a:pt x="4841" y="1165"/>
                          <a:pt x="4873" y="1328"/>
                        </a:cubicBezTo>
                        <a:cubicBezTo>
                          <a:pt x="4932" y="1146"/>
                          <a:pt x="4977" y="950"/>
                          <a:pt x="5017" y="761"/>
                        </a:cubicBezTo>
                        <a:cubicBezTo>
                          <a:pt x="5131" y="337"/>
                          <a:pt x="5011" y="229"/>
                          <a:pt x="4864" y="229"/>
                        </a:cubicBezTo>
                        <a:cubicBezTo>
                          <a:pt x="4760" y="229"/>
                          <a:pt x="4643" y="283"/>
                          <a:pt x="4586" y="318"/>
                        </a:cubicBezTo>
                        <a:cubicBezTo>
                          <a:pt x="4253" y="521"/>
                          <a:pt x="4081" y="592"/>
                          <a:pt x="3973" y="592"/>
                        </a:cubicBezTo>
                        <a:cubicBezTo>
                          <a:pt x="3870" y="592"/>
                          <a:pt x="3825" y="528"/>
                          <a:pt x="3752" y="455"/>
                        </a:cubicBezTo>
                        <a:cubicBezTo>
                          <a:pt x="3462" y="152"/>
                          <a:pt x="3014" y="0"/>
                          <a:pt x="2566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1"/>
                  <p:cNvSpPr/>
                  <p:nvPr/>
                </p:nvSpPr>
                <p:spPr>
                  <a:xfrm>
                    <a:off x="7916947" y="2261351"/>
                    <a:ext cx="42163" cy="81145"/>
                  </a:xfrm>
                  <a:custGeom>
                    <a:rect b="b" l="l" r="r" t="t"/>
                    <a:pathLst>
                      <a:path extrusionOk="0" h="3214" w="1670">
                        <a:moveTo>
                          <a:pt x="841" y="0"/>
                        </a:moveTo>
                        <a:cubicBezTo>
                          <a:pt x="692" y="7"/>
                          <a:pt x="548" y="26"/>
                          <a:pt x="405" y="59"/>
                        </a:cubicBezTo>
                        <a:cubicBezTo>
                          <a:pt x="268" y="104"/>
                          <a:pt x="131" y="163"/>
                          <a:pt x="1" y="241"/>
                        </a:cubicBezTo>
                        <a:cubicBezTo>
                          <a:pt x="14" y="248"/>
                          <a:pt x="20" y="261"/>
                          <a:pt x="33" y="267"/>
                        </a:cubicBezTo>
                        <a:cubicBezTo>
                          <a:pt x="111" y="365"/>
                          <a:pt x="125" y="508"/>
                          <a:pt x="92" y="769"/>
                        </a:cubicBezTo>
                        <a:cubicBezTo>
                          <a:pt x="72" y="893"/>
                          <a:pt x="98" y="1017"/>
                          <a:pt x="164" y="1128"/>
                        </a:cubicBezTo>
                        <a:cubicBezTo>
                          <a:pt x="222" y="1212"/>
                          <a:pt x="294" y="1297"/>
                          <a:pt x="372" y="1369"/>
                        </a:cubicBezTo>
                        <a:cubicBezTo>
                          <a:pt x="437" y="1414"/>
                          <a:pt x="483" y="1480"/>
                          <a:pt x="516" y="1551"/>
                        </a:cubicBezTo>
                        <a:cubicBezTo>
                          <a:pt x="548" y="1649"/>
                          <a:pt x="503" y="1740"/>
                          <a:pt x="444" y="1851"/>
                        </a:cubicBezTo>
                        <a:cubicBezTo>
                          <a:pt x="379" y="1981"/>
                          <a:pt x="300" y="2144"/>
                          <a:pt x="340" y="2327"/>
                        </a:cubicBezTo>
                        <a:cubicBezTo>
                          <a:pt x="385" y="2509"/>
                          <a:pt x="470" y="2679"/>
                          <a:pt x="587" y="2822"/>
                        </a:cubicBezTo>
                        <a:cubicBezTo>
                          <a:pt x="659" y="2920"/>
                          <a:pt x="724" y="3031"/>
                          <a:pt x="763" y="3148"/>
                        </a:cubicBezTo>
                        <a:cubicBezTo>
                          <a:pt x="770" y="3174"/>
                          <a:pt x="776" y="3207"/>
                          <a:pt x="783" y="3207"/>
                        </a:cubicBezTo>
                        <a:lnTo>
                          <a:pt x="894" y="3213"/>
                        </a:lnTo>
                        <a:cubicBezTo>
                          <a:pt x="900" y="3213"/>
                          <a:pt x="907" y="3174"/>
                          <a:pt x="907" y="3155"/>
                        </a:cubicBezTo>
                        <a:cubicBezTo>
                          <a:pt x="952" y="3037"/>
                          <a:pt x="1011" y="2926"/>
                          <a:pt x="1089" y="2829"/>
                        </a:cubicBezTo>
                        <a:cubicBezTo>
                          <a:pt x="1200" y="2679"/>
                          <a:pt x="1285" y="2509"/>
                          <a:pt x="1337" y="2327"/>
                        </a:cubicBezTo>
                        <a:cubicBezTo>
                          <a:pt x="1376" y="2144"/>
                          <a:pt x="1291" y="1981"/>
                          <a:pt x="1226" y="1851"/>
                        </a:cubicBezTo>
                        <a:cubicBezTo>
                          <a:pt x="1174" y="1740"/>
                          <a:pt x="1128" y="1649"/>
                          <a:pt x="1161" y="1551"/>
                        </a:cubicBezTo>
                        <a:cubicBezTo>
                          <a:pt x="1187" y="1480"/>
                          <a:pt x="1239" y="1414"/>
                          <a:pt x="1298" y="1369"/>
                        </a:cubicBezTo>
                        <a:cubicBezTo>
                          <a:pt x="1382" y="1297"/>
                          <a:pt x="1454" y="1212"/>
                          <a:pt x="1513" y="1128"/>
                        </a:cubicBezTo>
                        <a:cubicBezTo>
                          <a:pt x="1578" y="1017"/>
                          <a:pt x="1597" y="893"/>
                          <a:pt x="1584" y="769"/>
                        </a:cubicBezTo>
                        <a:cubicBezTo>
                          <a:pt x="1545" y="508"/>
                          <a:pt x="1558" y="358"/>
                          <a:pt x="1643" y="267"/>
                        </a:cubicBezTo>
                        <a:cubicBezTo>
                          <a:pt x="1650" y="261"/>
                          <a:pt x="1663" y="248"/>
                          <a:pt x="1669" y="241"/>
                        </a:cubicBezTo>
                        <a:cubicBezTo>
                          <a:pt x="1545" y="163"/>
                          <a:pt x="1408" y="104"/>
                          <a:pt x="1265" y="59"/>
                        </a:cubicBezTo>
                        <a:cubicBezTo>
                          <a:pt x="1128" y="26"/>
                          <a:pt x="985" y="7"/>
                          <a:pt x="841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08" name="Google Shape;1308;p31"/>
              <p:cNvSpPr/>
              <p:nvPr/>
            </p:nvSpPr>
            <p:spPr>
              <a:xfrm>
                <a:off x="7732994" y="1542757"/>
                <a:ext cx="406788" cy="325163"/>
              </a:xfrm>
              <a:custGeom>
                <a:rect b="b" l="l" r="r" t="t"/>
                <a:pathLst>
                  <a:path extrusionOk="0" h="12879" w="16112">
                    <a:moveTo>
                      <a:pt x="1004" y="8740"/>
                    </a:moveTo>
                    <a:cubicBezTo>
                      <a:pt x="1006" y="8846"/>
                      <a:pt x="1032" y="9014"/>
                      <a:pt x="1076" y="9224"/>
                    </a:cubicBezTo>
                    <a:lnTo>
                      <a:pt x="1076" y="9224"/>
                    </a:lnTo>
                    <a:cubicBezTo>
                      <a:pt x="1041" y="9041"/>
                      <a:pt x="1016" y="8876"/>
                      <a:pt x="1004" y="8740"/>
                    </a:cubicBezTo>
                    <a:close/>
                    <a:moveTo>
                      <a:pt x="8529" y="0"/>
                    </a:moveTo>
                    <a:cubicBezTo>
                      <a:pt x="7377" y="0"/>
                      <a:pt x="6098" y="274"/>
                      <a:pt x="4699" y="906"/>
                    </a:cubicBezTo>
                    <a:cubicBezTo>
                      <a:pt x="0" y="3031"/>
                      <a:pt x="1004" y="8740"/>
                      <a:pt x="1004" y="8740"/>
                    </a:cubicBezTo>
                    <a:cubicBezTo>
                      <a:pt x="945" y="6113"/>
                      <a:pt x="4041" y="3448"/>
                      <a:pt x="4041" y="3448"/>
                    </a:cubicBezTo>
                    <a:cubicBezTo>
                      <a:pt x="6224" y="4790"/>
                      <a:pt x="13537" y="6504"/>
                      <a:pt x="14208" y="6726"/>
                    </a:cubicBezTo>
                    <a:cubicBezTo>
                      <a:pt x="14550" y="6840"/>
                      <a:pt x="14771" y="11926"/>
                      <a:pt x="14748" y="12625"/>
                    </a:cubicBezTo>
                    <a:lnTo>
                      <a:pt x="14748" y="12625"/>
                    </a:lnTo>
                    <a:lnTo>
                      <a:pt x="15206" y="9548"/>
                    </a:lnTo>
                    <a:cubicBezTo>
                      <a:pt x="15206" y="9548"/>
                      <a:pt x="16111" y="6166"/>
                      <a:pt x="14436" y="3441"/>
                    </a:cubicBezTo>
                    <a:cubicBezTo>
                      <a:pt x="13255" y="1523"/>
                      <a:pt x="11248" y="0"/>
                      <a:pt x="8529" y="0"/>
                    </a:cubicBezTo>
                    <a:close/>
                    <a:moveTo>
                      <a:pt x="14748" y="12625"/>
                    </a:moveTo>
                    <a:lnTo>
                      <a:pt x="14736" y="12703"/>
                    </a:lnTo>
                    <a:cubicBezTo>
                      <a:pt x="14737" y="12704"/>
                      <a:pt x="14738" y="12705"/>
                      <a:pt x="14739" y="12705"/>
                    </a:cubicBezTo>
                    <a:cubicBezTo>
                      <a:pt x="14743" y="12705"/>
                      <a:pt x="14746" y="12677"/>
                      <a:pt x="14748" y="12625"/>
                    </a:cubicBezTo>
                    <a:close/>
                    <a:moveTo>
                      <a:pt x="1076" y="9224"/>
                    </a:moveTo>
                    <a:lnTo>
                      <a:pt x="1076" y="9224"/>
                    </a:lnTo>
                    <a:cubicBezTo>
                      <a:pt x="1331" y="10550"/>
                      <a:pt x="2105" y="12879"/>
                      <a:pt x="2105" y="12879"/>
                    </a:cubicBezTo>
                    <a:cubicBezTo>
                      <a:pt x="2105" y="12879"/>
                      <a:pt x="1321" y="10401"/>
                      <a:pt x="1076" y="9224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9" name="Google Shape;1309;p31"/>
          <p:cNvSpPr txBox="1"/>
          <p:nvPr/>
        </p:nvSpPr>
        <p:spPr>
          <a:xfrm>
            <a:off x="2640130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0" name="Google Shape;1310;p31"/>
          <p:cNvSpPr txBox="1"/>
          <p:nvPr/>
        </p:nvSpPr>
        <p:spPr>
          <a:xfrm>
            <a:off x="3039880" y="107285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11" name="Google Shape;1311;p31"/>
          <p:cNvGrpSpPr/>
          <p:nvPr/>
        </p:nvGrpSpPr>
        <p:grpSpPr>
          <a:xfrm>
            <a:off x="2790547" y="3956851"/>
            <a:ext cx="1389066" cy="180119"/>
            <a:chOff x="705948" y="3788465"/>
            <a:chExt cx="2308953" cy="299400"/>
          </a:xfrm>
        </p:grpSpPr>
        <p:sp>
          <p:nvSpPr>
            <p:cNvPr id="1312" name="Google Shape;1312;p31"/>
            <p:cNvSpPr/>
            <p:nvPr/>
          </p:nvSpPr>
          <p:spPr>
            <a:xfrm>
              <a:off x="705948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1209923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1713905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2189639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2679500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7" name="Google Shape;1317;p31"/>
          <p:cNvSpPr txBox="1"/>
          <p:nvPr/>
        </p:nvSpPr>
        <p:spPr>
          <a:xfrm>
            <a:off x="4811339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8" name="Google Shape;1318;p31"/>
          <p:cNvSpPr txBox="1"/>
          <p:nvPr/>
        </p:nvSpPr>
        <p:spPr>
          <a:xfrm>
            <a:off x="5211089" y="107285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19" name="Google Shape;1319;p31"/>
          <p:cNvGrpSpPr/>
          <p:nvPr/>
        </p:nvGrpSpPr>
        <p:grpSpPr>
          <a:xfrm>
            <a:off x="4961756" y="3956851"/>
            <a:ext cx="1389066" cy="180119"/>
            <a:chOff x="705948" y="3788465"/>
            <a:chExt cx="2308953" cy="299400"/>
          </a:xfrm>
        </p:grpSpPr>
        <p:sp>
          <p:nvSpPr>
            <p:cNvPr id="1320" name="Google Shape;1320;p31"/>
            <p:cNvSpPr/>
            <p:nvPr/>
          </p:nvSpPr>
          <p:spPr>
            <a:xfrm>
              <a:off x="705948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1209923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1713905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2189639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2679500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5" name="Google Shape;1325;p31"/>
          <p:cNvSpPr txBox="1"/>
          <p:nvPr/>
        </p:nvSpPr>
        <p:spPr>
          <a:xfrm>
            <a:off x="6996900" y="4295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6" name="Google Shape;1326;p31"/>
          <p:cNvSpPr txBox="1"/>
          <p:nvPr/>
        </p:nvSpPr>
        <p:spPr>
          <a:xfrm>
            <a:off x="7396650" y="1072850"/>
            <a:ext cx="8904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27" name="Google Shape;1327;p31"/>
          <p:cNvGrpSpPr/>
          <p:nvPr/>
        </p:nvGrpSpPr>
        <p:grpSpPr>
          <a:xfrm>
            <a:off x="7147317" y="3956851"/>
            <a:ext cx="1389066" cy="180119"/>
            <a:chOff x="705948" y="3788465"/>
            <a:chExt cx="2308953" cy="299400"/>
          </a:xfrm>
        </p:grpSpPr>
        <p:sp>
          <p:nvSpPr>
            <p:cNvPr id="1328" name="Google Shape;1328;p31"/>
            <p:cNvSpPr/>
            <p:nvPr/>
          </p:nvSpPr>
          <p:spPr>
            <a:xfrm>
              <a:off x="705948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1209923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1713905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2189639" y="3788465"/>
              <a:ext cx="335400" cy="299400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2679500" y="3788465"/>
              <a:ext cx="335400" cy="299400"/>
            </a:xfrm>
            <a:prstGeom prst="heart">
              <a:avLst/>
            </a:prstGeom>
            <a:solidFill>
              <a:srgbClr val="5A54FF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grpSp>
        <p:nvGrpSpPr>
          <p:cNvPr id="1338" name="Google Shape;1338;p32"/>
          <p:cNvGrpSpPr/>
          <p:nvPr/>
        </p:nvGrpSpPr>
        <p:grpSpPr>
          <a:xfrm>
            <a:off x="3983098" y="1066385"/>
            <a:ext cx="1177805" cy="3681108"/>
            <a:chOff x="3925949" y="1066385"/>
            <a:chExt cx="1177805" cy="3681108"/>
          </a:xfrm>
        </p:grpSpPr>
        <p:sp>
          <p:nvSpPr>
            <p:cNvPr id="1339" name="Google Shape;1339;p32"/>
            <p:cNvSpPr/>
            <p:nvPr/>
          </p:nvSpPr>
          <p:spPr>
            <a:xfrm>
              <a:off x="3956177" y="1066385"/>
              <a:ext cx="558607" cy="1242667"/>
            </a:xfrm>
            <a:custGeom>
              <a:rect b="b" l="l" r="r" t="t"/>
              <a:pathLst>
                <a:path extrusionOk="0" h="70576" w="31730">
                  <a:moveTo>
                    <a:pt x="31730" y="0"/>
                  </a:moveTo>
                  <a:cubicBezTo>
                    <a:pt x="26725" y="0"/>
                    <a:pt x="21527" y="1773"/>
                    <a:pt x="21527" y="7209"/>
                  </a:cubicBezTo>
                  <a:lnTo>
                    <a:pt x="21527" y="12407"/>
                  </a:lnTo>
                  <a:cubicBezTo>
                    <a:pt x="21527" y="12407"/>
                    <a:pt x="20342" y="12875"/>
                    <a:pt x="20462" y="14179"/>
                  </a:cubicBezTo>
                  <a:cubicBezTo>
                    <a:pt x="20581" y="15474"/>
                    <a:pt x="21288" y="19736"/>
                    <a:pt x="23419" y="19965"/>
                  </a:cubicBezTo>
                  <a:cubicBezTo>
                    <a:pt x="23419" y="19965"/>
                    <a:pt x="24677" y="22307"/>
                    <a:pt x="24677" y="31123"/>
                  </a:cubicBezTo>
                  <a:cubicBezTo>
                    <a:pt x="24677" y="31123"/>
                    <a:pt x="18955" y="34071"/>
                    <a:pt x="15622" y="35596"/>
                  </a:cubicBezTo>
                  <a:cubicBezTo>
                    <a:pt x="15622" y="35596"/>
                    <a:pt x="15160" y="35562"/>
                    <a:pt x="14427" y="35562"/>
                  </a:cubicBezTo>
                  <a:cubicBezTo>
                    <a:pt x="12375" y="35562"/>
                    <a:pt x="8203" y="35822"/>
                    <a:pt x="6099" y="37790"/>
                  </a:cubicBezTo>
                  <a:cubicBezTo>
                    <a:pt x="3243" y="40463"/>
                    <a:pt x="1" y="45514"/>
                    <a:pt x="1709" y="54569"/>
                  </a:cubicBezTo>
                  <a:cubicBezTo>
                    <a:pt x="1709" y="54569"/>
                    <a:pt x="1305" y="58435"/>
                    <a:pt x="1213" y="63477"/>
                  </a:cubicBezTo>
                  <a:lnTo>
                    <a:pt x="20774" y="63477"/>
                  </a:lnTo>
                  <a:lnTo>
                    <a:pt x="20774" y="65616"/>
                  </a:lnTo>
                  <a:cubicBezTo>
                    <a:pt x="19644" y="66103"/>
                    <a:pt x="19011" y="67306"/>
                    <a:pt x="19258" y="68509"/>
                  </a:cubicBezTo>
                  <a:cubicBezTo>
                    <a:pt x="19497" y="69712"/>
                    <a:pt x="20563" y="70576"/>
                    <a:pt x="21784" y="70576"/>
                  </a:cubicBezTo>
                  <a:cubicBezTo>
                    <a:pt x="23015" y="70576"/>
                    <a:pt x="24071" y="69712"/>
                    <a:pt x="24309" y="68509"/>
                  </a:cubicBezTo>
                  <a:cubicBezTo>
                    <a:pt x="24557" y="67306"/>
                    <a:pt x="23924" y="66103"/>
                    <a:pt x="22794" y="65616"/>
                  </a:cubicBezTo>
                  <a:lnTo>
                    <a:pt x="22794" y="63477"/>
                  </a:lnTo>
                  <a:lnTo>
                    <a:pt x="31730" y="63477"/>
                  </a:lnTo>
                  <a:lnTo>
                    <a:pt x="31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4385753" y="1067019"/>
              <a:ext cx="687933" cy="1117689"/>
            </a:xfrm>
            <a:custGeom>
              <a:rect b="b" l="l" r="r" t="t"/>
              <a:pathLst>
                <a:path extrusionOk="0" h="63478" w="39076">
                  <a:moveTo>
                    <a:pt x="7329" y="1"/>
                  </a:moveTo>
                  <a:lnTo>
                    <a:pt x="7329" y="52292"/>
                  </a:lnTo>
                  <a:lnTo>
                    <a:pt x="4959" y="52292"/>
                  </a:lnTo>
                  <a:cubicBezTo>
                    <a:pt x="4543" y="51325"/>
                    <a:pt x="3601" y="50715"/>
                    <a:pt x="2584" y="50715"/>
                  </a:cubicBezTo>
                  <a:cubicBezTo>
                    <a:pt x="2413" y="50715"/>
                    <a:pt x="2240" y="50732"/>
                    <a:pt x="2066" y="50767"/>
                  </a:cubicBezTo>
                  <a:cubicBezTo>
                    <a:pt x="863" y="51015"/>
                    <a:pt x="0" y="52072"/>
                    <a:pt x="0" y="53293"/>
                  </a:cubicBezTo>
                  <a:cubicBezTo>
                    <a:pt x="0" y="54524"/>
                    <a:pt x="863" y="55580"/>
                    <a:pt x="2066" y="55818"/>
                  </a:cubicBezTo>
                  <a:cubicBezTo>
                    <a:pt x="2241" y="55854"/>
                    <a:pt x="2416" y="55872"/>
                    <a:pt x="2588" y="55872"/>
                  </a:cubicBezTo>
                  <a:cubicBezTo>
                    <a:pt x="3604" y="55872"/>
                    <a:pt x="4543" y="55269"/>
                    <a:pt x="4959" y="54303"/>
                  </a:cubicBezTo>
                  <a:lnTo>
                    <a:pt x="7329" y="54303"/>
                  </a:lnTo>
                  <a:lnTo>
                    <a:pt x="7329" y="63477"/>
                  </a:lnTo>
                  <a:lnTo>
                    <a:pt x="37863" y="63477"/>
                  </a:lnTo>
                  <a:cubicBezTo>
                    <a:pt x="37762" y="58436"/>
                    <a:pt x="37358" y="54569"/>
                    <a:pt x="37358" y="54569"/>
                  </a:cubicBezTo>
                  <a:cubicBezTo>
                    <a:pt x="39076" y="45514"/>
                    <a:pt x="35834" y="40464"/>
                    <a:pt x="32969" y="37791"/>
                  </a:cubicBezTo>
                  <a:cubicBezTo>
                    <a:pt x="30867" y="35831"/>
                    <a:pt x="26700" y="35572"/>
                    <a:pt x="24646" y="35572"/>
                  </a:cubicBezTo>
                  <a:cubicBezTo>
                    <a:pt x="23910" y="35572"/>
                    <a:pt x="23446" y="35605"/>
                    <a:pt x="23446" y="35605"/>
                  </a:cubicBezTo>
                  <a:cubicBezTo>
                    <a:pt x="20112" y="34072"/>
                    <a:pt x="14391" y="31124"/>
                    <a:pt x="14391" y="31124"/>
                  </a:cubicBezTo>
                  <a:cubicBezTo>
                    <a:pt x="14391" y="22308"/>
                    <a:pt x="15649" y="19975"/>
                    <a:pt x="15649" y="19975"/>
                  </a:cubicBezTo>
                  <a:cubicBezTo>
                    <a:pt x="17779" y="19736"/>
                    <a:pt x="18486" y="15484"/>
                    <a:pt x="18606" y="14180"/>
                  </a:cubicBezTo>
                  <a:cubicBezTo>
                    <a:pt x="18725" y="12885"/>
                    <a:pt x="17541" y="12408"/>
                    <a:pt x="17541" y="12408"/>
                  </a:cubicBezTo>
                  <a:lnTo>
                    <a:pt x="17541" y="7210"/>
                  </a:lnTo>
                  <a:cubicBezTo>
                    <a:pt x="17541" y="1773"/>
                    <a:pt x="12343" y="1"/>
                    <a:pt x="7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4511522" y="2050815"/>
              <a:ext cx="592232" cy="2696677"/>
            </a:xfrm>
            <a:custGeom>
              <a:rect b="b" l="l" r="r" t="t"/>
              <a:pathLst>
                <a:path extrusionOk="0" h="153155" w="33640">
                  <a:moveTo>
                    <a:pt x="10139" y="0"/>
                  </a:moveTo>
                  <a:cubicBezTo>
                    <a:pt x="8909" y="0"/>
                    <a:pt x="7853" y="864"/>
                    <a:pt x="7614" y="2067"/>
                  </a:cubicBezTo>
                  <a:cubicBezTo>
                    <a:pt x="7366" y="3270"/>
                    <a:pt x="8000" y="4473"/>
                    <a:pt x="9129" y="4960"/>
                  </a:cubicBezTo>
                  <a:lnTo>
                    <a:pt x="9129" y="7568"/>
                  </a:lnTo>
                  <a:lnTo>
                    <a:pt x="185" y="7568"/>
                  </a:lnTo>
                  <a:lnTo>
                    <a:pt x="185" y="71476"/>
                  </a:lnTo>
                  <a:cubicBezTo>
                    <a:pt x="185" y="71476"/>
                    <a:pt x="947" y="76334"/>
                    <a:pt x="1241" y="80715"/>
                  </a:cubicBezTo>
                  <a:cubicBezTo>
                    <a:pt x="1525" y="85104"/>
                    <a:pt x="570" y="98163"/>
                    <a:pt x="286" y="104739"/>
                  </a:cubicBezTo>
                  <a:cubicBezTo>
                    <a:pt x="1" y="111314"/>
                    <a:pt x="570" y="119983"/>
                    <a:pt x="1140" y="125420"/>
                  </a:cubicBezTo>
                  <a:cubicBezTo>
                    <a:pt x="1718" y="130857"/>
                    <a:pt x="2003" y="134852"/>
                    <a:pt x="1902" y="139618"/>
                  </a:cubicBezTo>
                  <a:cubicBezTo>
                    <a:pt x="1810" y="144384"/>
                    <a:pt x="1241" y="144485"/>
                    <a:pt x="1048" y="145532"/>
                  </a:cubicBezTo>
                  <a:cubicBezTo>
                    <a:pt x="855" y="146579"/>
                    <a:pt x="1819" y="148012"/>
                    <a:pt x="1819" y="148489"/>
                  </a:cubicBezTo>
                  <a:cubicBezTo>
                    <a:pt x="1819" y="148967"/>
                    <a:pt x="1002" y="150390"/>
                    <a:pt x="1002" y="151483"/>
                  </a:cubicBezTo>
                  <a:cubicBezTo>
                    <a:pt x="1002" y="152585"/>
                    <a:pt x="1149" y="153154"/>
                    <a:pt x="2673" y="153154"/>
                  </a:cubicBezTo>
                  <a:lnTo>
                    <a:pt x="11627" y="153154"/>
                  </a:lnTo>
                  <a:cubicBezTo>
                    <a:pt x="12674" y="153154"/>
                    <a:pt x="12674" y="152199"/>
                    <a:pt x="12674" y="151437"/>
                  </a:cubicBezTo>
                  <a:cubicBezTo>
                    <a:pt x="12674" y="150675"/>
                    <a:pt x="8578" y="147626"/>
                    <a:pt x="8385" y="147249"/>
                  </a:cubicBezTo>
                  <a:cubicBezTo>
                    <a:pt x="8193" y="146864"/>
                    <a:pt x="8477" y="145624"/>
                    <a:pt x="8385" y="145054"/>
                  </a:cubicBezTo>
                  <a:cubicBezTo>
                    <a:pt x="8294" y="144485"/>
                    <a:pt x="7338" y="144577"/>
                    <a:pt x="7430" y="143530"/>
                  </a:cubicBezTo>
                  <a:cubicBezTo>
                    <a:pt x="7531" y="142483"/>
                    <a:pt x="8955" y="134953"/>
                    <a:pt x="12298" y="125512"/>
                  </a:cubicBezTo>
                  <a:cubicBezTo>
                    <a:pt x="15631" y="116080"/>
                    <a:pt x="15438" y="107310"/>
                    <a:pt x="14107" y="104454"/>
                  </a:cubicBezTo>
                  <a:cubicBezTo>
                    <a:pt x="12766" y="101589"/>
                    <a:pt x="12481" y="96446"/>
                    <a:pt x="12959" y="93875"/>
                  </a:cubicBezTo>
                  <a:cubicBezTo>
                    <a:pt x="13427" y="91294"/>
                    <a:pt x="18294" y="74819"/>
                    <a:pt x="19433" y="58895"/>
                  </a:cubicBezTo>
                  <a:cubicBezTo>
                    <a:pt x="20581" y="42970"/>
                    <a:pt x="15723" y="29829"/>
                    <a:pt x="15723" y="29829"/>
                  </a:cubicBezTo>
                  <a:lnTo>
                    <a:pt x="15723" y="17431"/>
                  </a:lnTo>
                  <a:cubicBezTo>
                    <a:pt x="18101" y="13620"/>
                    <a:pt x="19249" y="10571"/>
                    <a:pt x="19249" y="10571"/>
                  </a:cubicBezTo>
                  <a:lnTo>
                    <a:pt x="19249" y="10571"/>
                  </a:lnTo>
                  <a:cubicBezTo>
                    <a:pt x="19057" y="14005"/>
                    <a:pt x="20673" y="21628"/>
                    <a:pt x="20489" y="23152"/>
                  </a:cubicBezTo>
                  <a:cubicBezTo>
                    <a:pt x="19617" y="30123"/>
                    <a:pt x="20489" y="37635"/>
                    <a:pt x="22105" y="41354"/>
                  </a:cubicBezTo>
                  <a:cubicBezTo>
                    <a:pt x="23722" y="45073"/>
                    <a:pt x="24006" y="49307"/>
                    <a:pt x="23722" y="51456"/>
                  </a:cubicBezTo>
                  <a:cubicBezTo>
                    <a:pt x="23290" y="54789"/>
                    <a:pt x="21242" y="57774"/>
                    <a:pt x="20691" y="59188"/>
                  </a:cubicBezTo>
                  <a:cubicBezTo>
                    <a:pt x="20480" y="59730"/>
                    <a:pt x="21059" y="67261"/>
                    <a:pt x="21059" y="67261"/>
                  </a:cubicBezTo>
                  <a:cubicBezTo>
                    <a:pt x="21435" y="67839"/>
                    <a:pt x="22849" y="69410"/>
                    <a:pt x="23419" y="69887"/>
                  </a:cubicBezTo>
                  <a:cubicBezTo>
                    <a:pt x="23763" y="70172"/>
                    <a:pt x="24281" y="70352"/>
                    <a:pt x="24824" y="70352"/>
                  </a:cubicBezTo>
                  <a:cubicBezTo>
                    <a:pt x="25192" y="70352"/>
                    <a:pt x="25572" y="70269"/>
                    <a:pt x="25917" y="70080"/>
                  </a:cubicBezTo>
                  <a:cubicBezTo>
                    <a:pt x="26780" y="69603"/>
                    <a:pt x="31445" y="66994"/>
                    <a:pt x="31831" y="66232"/>
                  </a:cubicBezTo>
                  <a:cubicBezTo>
                    <a:pt x="32207" y="65470"/>
                    <a:pt x="30977" y="59941"/>
                    <a:pt x="30977" y="52034"/>
                  </a:cubicBezTo>
                  <a:cubicBezTo>
                    <a:pt x="30977" y="44118"/>
                    <a:pt x="32308" y="38397"/>
                    <a:pt x="32979" y="31730"/>
                  </a:cubicBezTo>
                  <a:cubicBezTo>
                    <a:pt x="33640" y="25062"/>
                    <a:pt x="30113" y="19626"/>
                    <a:pt x="30113" y="19626"/>
                  </a:cubicBezTo>
                  <a:cubicBezTo>
                    <a:pt x="30683" y="15686"/>
                    <a:pt x="30784" y="11305"/>
                    <a:pt x="30719" y="7568"/>
                  </a:cubicBezTo>
                  <a:lnTo>
                    <a:pt x="11150" y="7568"/>
                  </a:lnTo>
                  <a:lnTo>
                    <a:pt x="11150" y="4960"/>
                  </a:lnTo>
                  <a:cubicBezTo>
                    <a:pt x="12279" y="4473"/>
                    <a:pt x="12913" y="3270"/>
                    <a:pt x="12665" y="2067"/>
                  </a:cubicBezTo>
                  <a:cubicBezTo>
                    <a:pt x="12417" y="864"/>
                    <a:pt x="11361" y="0"/>
                    <a:pt x="10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3925949" y="2184053"/>
              <a:ext cx="730467" cy="2563441"/>
            </a:xfrm>
            <a:custGeom>
              <a:rect b="b" l="l" r="r" t="t"/>
              <a:pathLst>
                <a:path extrusionOk="0" h="145588" w="41492">
                  <a:moveTo>
                    <a:pt x="2930" y="1"/>
                  </a:moveTo>
                  <a:cubicBezTo>
                    <a:pt x="2857" y="3738"/>
                    <a:pt x="2958" y="8119"/>
                    <a:pt x="3527" y="12050"/>
                  </a:cubicBezTo>
                  <a:cubicBezTo>
                    <a:pt x="3527" y="12050"/>
                    <a:pt x="1" y="17486"/>
                    <a:pt x="662" y="24163"/>
                  </a:cubicBezTo>
                  <a:cubicBezTo>
                    <a:pt x="1332" y="30830"/>
                    <a:pt x="2664" y="36551"/>
                    <a:pt x="2664" y="44467"/>
                  </a:cubicBezTo>
                  <a:cubicBezTo>
                    <a:pt x="2664" y="52374"/>
                    <a:pt x="1424" y="57903"/>
                    <a:pt x="1810" y="58665"/>
                  </a:cubicBezTo>
                  <a:cubicBezTo>
                    <a:pt x="2195" y="59427"/>
                    <a:pt x="6861" y="62036"/>
                    <a:pt x="7724" y="62513"/>
                  </a:cubicBezTo>
                  <a:cubicBezTo>
                    <a:pt x="8068" y="62705"/>
                    <a:pt x="8446" y="62789"/>
                    <a:pt x="8813" y="62789"/>
                  </a:cubicBezTo>
                  <a:cubicBezTo>
                    <a:pt x="9356" y="62789"/>
                    <a:pt x="9873" y="62605"/>
                    <a:pt x="10213" y="62320"/>
                  </a:cubicBezTo>
                  <a:cubicBezTo>
                    <a:pt x="10782" y="61843"/>
                    <a:pt x="12196" y="60272"/>
                    <a:pt x="12582" y="59694"/>
                  </a:cubicBezTo>
                  <a:cubicBezTo>
                    <a:pt x="12582" y="59694"/>
                    <a:pt x="13151" y="52163"/>
                    <a:pt x="12949" y="51621"/>
                  </a:cubicBezTo>
                  <a:cubicBezTo>
                    <a:pt x="12389" y="50207"/>
                    <a:pt x="10341" y="47222"/>
                    <a:pt x="9909" y="43889"/>
                  </a:cubicBezTo>
                  <a:cubicBezTo>
                    <a:pt x="9634" y="41740"/>
                    <a:pt x="9909" y="37506"/>
                    <a:pt x="11535" y="33787"/>
                  </a:cubicBezTo>
                  <a:cubicBezTo>
                    <a:pt x="13151" y="30077"/>
                    <a:pt x="14024" y="22556"/>
                    <a:pt x="13151" y="15585"/>
                  </a:cubicBezTo>
                  <a:cubicBezTo>
                    <a:pt x="12958" y="14061"/>
                    <a:pt x="14584" y="6438"/>
                    <a:pt x="14391" y="3004"/>
                  </a:cubicBezTo>
                  <a:lnTo>
                    <a:pt x="14391" y="3004"/>
                  </a:lnTo>
                  <a:cubicBezTo>
                    <a:pt x="14391" y="3004"/>
                    <a:pt x="15539" y="6053"/>
                    <a:pt x="17917" y="9864"/>
                  </a:cubicBezTo>
                  <a:lnTo>
                    <a:pt x="17917" y="22252"/>
                  </a:lnTo>
                  <a:cubicBezTo>
                    <a:pt x="17917" y="22252"/>
                    <a:pt x="13059" y="35412"/>
                    <a:pt x="14198" y="51328"/>
                  </a:cubicBezTo>
                  <a:cubicBezTo>
                    <a:pt x="15346" y="67243"/>
                    <a:pt x="20204" y="83727"/>
                    <a:pt x="20682" y="86308"/>
                  </a:cubicBezTo>
                  <a:cubicBezTo>
                    <a:pt x="21159" y="88879"/>
                    <a:pt x="20874" y="94022"/>
                    <a:pt x="19534" y="96887"/>
                  </a:cubicBezTo>
                  <a:cubicBezTo>
                    <a:pt x="18193" y="99743"/>
                    <a:pt x="18009" y="108513"/>
                    <a:pt x="21352" y="117945"/>
                  </a:cubicBezTo>
                  <a:cubicBezTo>
                    <a:pt x="24686" y="127386"/>
                    <a:pt x="26109" y="134916"/>
                    <a:pt x="26210" y="135963"/>
                  </a:cubicBezTo>
                  <a:cubicBezTo>
                    <a:pt x="26302" y="137010"/>
                    <a:pt x="25347" y="136918"/>
                    <a:pt x="25255" y="137487"/>
                  </a:cubicBezTo>
                  <a:cubicBezTo>
                    <a:pt x="25163" y="138057"/>
                    <a:pt x="25448" y="139297"/>
                    <a:pt x="25255" y="139682"/>
                  </a:cubicBezTo>
                  <a:cubicBezTo>
                    <a:pt x="25062" y="140059"/>
                    <a:pt x="20966" y="143108"/>
                    <a:pt x="20966" y="143870"/>
                  </a:cubicBezTo>
                  <a:cubicBezTo>
                    <a:pt x="20966" y="144632"/>
                    <a:pt x="20966" y="145587"/>
                    <a:pt x="22013" y="145587"/>
                  </a:cubicBezTo>
                  <a:lnTo>
                    <a:pt x="30967" y="145587"/>
                  </a:lnTo>
                  <a:cubicBezTo>
                    <a:pt x="32492" y="145587"/>
                    <a:pt x="32638" y="145009"/>
                    <a:pt x="32638" y="143916"/>
                  </a:cubicBezTo>
                  <a:cubicBezTo>
                    <a:pt x="32638" y="142823"/>
                    <a:pt x="31830" y="141391"/>
                    <a:pt x="31830" y="140913"/>
                  </a:cubicBezTo>
                  <a:cubicBezTo>
                    <a:pt x="31830" y="140445"/>
                    <a:pt x="32785" y="139012"/>
                    <a:pt x="32593" y="137965"/>
                  </a:cubicBezTo>
                  <a:cubicBezTo>
                    <a:pt x="32400" y="136909"/>
                    <a:pt x="31830" y="136817"/>
                    <a:pt x="31738" y="132051"/>
                  </a:cubicBezTo>
                  <a:cubicBezTo>
                    <a:pt x="31637" y="127294"/>
                    <a:pt x="31922" y="123281"/>
                    <a:pt x="32501" y="117853"/>
                  </a:cubicBezTo>
                  <a:cubicBezTo>
                    <a:pt x="33070" y="112416"/>
                    <a:pt x="33649" y="103747"/>
                    <a:pt x="33355" y="97172"/>
                  </a:cubicBezTo>
                  <a:cubicBezTo>
                    <a:pt x="33061" y="90596"/>
                    <a:pt x="32115" y="77537"/>
                    <a:pt x="32400" y="73148"/>
                  </a:cubicBezTo>
                  <a:cubicBezTo>
                    <a:pt x="32684" y="68758"/>
                    <a:pt x="33447" y="63909"/>
                    <a:pt x="33447" y="63909"/>
                  </a:cubicBezTo>
                  <a:lnTo>
                    <a:pt x="33447" y="10727"/>
                  </a:lnTo>
                  <a:lnTo>
                    <a:pt x="35825" y="10727"/>
                  </a:lnTo>
                  <a:cubicBezTo>
                    <a:pt x="36266" y="11758"/>
                    <a:pt x="37235" y="12298"/>
                    <a:pt x="38209" y="12298"/>
                  </a:cubicBezTo>
                  <a:cubicBezTo>
                    <a:pt x="39022" y="12298"/>
                    <a:pt x="39839" y="11922"/>
                    <a:pt x="40353" y="11140"/>
                  </a:cubicBezTo>
                  <a:cubicBezTo>
                    <a:pt x="41491" y="9423"/>
                    <a:pt x="40261" y="7136"/>
                    <a:pt x="38204" y="7136"/>
                  </a:cubicBezTo>
                  <a:cubicBezTo>
                    <a:pt x="37166" y="7136"/>
                    <a:pt x="36229" y="7752"/>
                    <a:pt x="35825" y="8707"/>
                  </a:cubicBezTo>
                  <a:lnTo>
                    <a:pt x="33447" y="8707"/>
                  </a:lnTo>
                  <a:lnTo>
                    <a:pt x="33447" y="1"/>
                  </a:lnTo>
                  <a:lnTo>
                    <a:pt x="24520" y="1"/>
                  </a:lnTo>
                  <a:lnTo>
                    <a:pt x="24520" y="2140"/>
                  </a:lnTo>
                  <a:cubicBezTo>
                    <a:pt x="25641" y="2627"/>
                    <a:pt x="26284" y="3830"/>
                    <a:pt x="26036" y="5033"/>
                  </a:cubicBezTo>
                  <a:cubicBezTo>
                    <a:pt x="25788" y="6236"/>
                    <a:pt x="24732" y="7100"/>
                    <a:pt x="23510" y="7100"/>
                  </a:cubicBezTo>
                  <a:cubicBezTo>
                    <a:pt x="22280" y="7100"/>
                    <a:pt x="21223" y="6236"/>
                    <a:pt x="20975" y="5033"/>
                  </a:cubicBezTo>
                  <a:cubicBezTo>
                    <a:pt x="20737" y="3830"/>
                    <a:pt x="21370" y="2627"/>
                    <a:pt x="22500" y="2140"/>
                  </a:cubicBezTo>
                  <a:lnTo>
                    <a:pt x="22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32"/>
          <p:cNvSpPr/>
          <p:nvPr/>
        </p:nvSpPr>
        <p:spPr>
          <a:xfrm>
            <a:off x="6312305" y="3353242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2"/>
          <p:cNvSpPr/>
          <p:nvPr/>
        </p:nvSpPr>
        <p:spPr>
          <a:xfrm>
            <a:off x="6327230" y="178860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2"/>
          <p:cNvSpPr/>
          <p:nvPr/>
        </p:nvSpPr>
        <p:spPr>
          <a:xfrm>
            <a:off x="2258080" y="1793280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32"/>
          <p:cNvSpPr/>
          <p:nvPr/>
        </p:nvSpPr>
        <p:spPr>
          <a:xfrm>
            <a:off x="2258080" y="335900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32"/>
          <p:cNvCxnSpPr>
            <a:endCxn id="1346" idx="6"/>
          </p:cNvCxnSpPr>
          <p:nvPr/>
        </p:nvCxnSpPr>
        <p:spPr>
          <a:xfrm rot="10800000">
            <a:off x="2852380" y="3656155"/>
            <a:ext cx="1491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32"/>
          <p:cNvCxnSpPr>
            <a:stCxn id="1343" idx="2"/>
          </p:cNvCxnSpPr>
          <p:nvPr/>
        </p:nvCxnSpPr>
        <p:spPr>
          <a:xfrm rot="10800000">
            <a:off x="4762505" y="3650392"/>
            <a:ext cx="154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9" name="Google Shape;1349;p32"/>
          <p:cNvSpPr txBox="1"/>
          <p:nvPr/>
        </p:nvSpPr>
        <p:spPr>
          <a:xfrm>
            <a:off x="492800" y="1965631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0" name="Google Shape;1350;p32"/>
          <p:cNvSpPr txBox="1"/>
          <p:nvPr/>
        </p:nvSpPr>
        <p:spPr>
          <a:xfrm>
            <a:off x="1004900" y="17438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1" name="Google Shape;1351;p32"/>
          <p:cNvSpPr txBox="1"/>
          <p:nvPr/>
        </p:nvSpPr>
        <p:spPr>
          <a:xfrm>
            <a:off x="492800" y="3544408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 and it’s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2" name="Google Shape;1352;p32"/>
          <p:cNvSpPr txBox="1"/>
          <p:nvPr/>
        </p:nvSpPr>
        <p:spPr>
          <a:xfrm>
            <a:off x="1004900" y="33226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3" name="Google Shape;1353;p32"/>
          <p:cNvSpPr txBox="1"/>
          <p:nvPr/>
        </p:nvSpPr>
        <p:spPr>
          <a:xfrm>
            <a:off x="7032825" y="17512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4" name="Google Shape;1354;p32"/>
          <p:cNvSpPr txBox="1"/>
          <p:nvPr/>
        </p:nvSpPr>
        <p:spPr>
          <a:xfrm>
            <a:off x="7017900" y="3557547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 and it’s terribly hot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5" name="Google Shape;1355;p32"/>
          <p:cNvSpPr txBox="1"/>
          <p:nvPr/>
        </p:nvSpPr>
        <p:spPr>
          <a:xfrm>
            <a:off x="7017900" y="33308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6" name="Google Shape;1356;p32"/>
          <p:cNvSpPr txBox="1"/>
          <p:nvPr/>
        </p:nvSpPr>
        <p:spPr>
          <a:xfrm>
            <a:off x="7032825" y="1977613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57" name="Google Shape;1357;p32"/>
          <p:cNvCxnSpPr>
            <a:endCxn id="1345" idx="6"/>
          </p:cNvCxnSpPr>
          <p:nvPr/>
        </p:nvCxnSpPr>
        <p:spPr>
          <a:xfrm flipH="1">
            <a:off x="2852380" y="2085630"/>
            <a:ext cx="1491000" cy="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32"/>
          <p:cNvCxnSpPr>
            <a:stCxn id="1344" idx="2"/>
          </p:cNvCxnSpPr>
          <p:nvPr/>
        </p:nvCxnSpPr>
        <p:spPr>
          <a:xfrm flipH="1">
            <a:off x="4857530" y="2085755"/>
            <a:ext cx="1469700" cy="4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9" name="Google Shape;1359;p32"/>
          <p:cNvSpPr txBox="1"/>
          <p:nvPr/>
        </p:nvSpPr>
        <p:spPr>
          <a:xfrm>
            <a:off x="1004900" y="11977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0" name="Google Shape;1360;p32"/>
          <p:cNvSpPr txBox="1"/>
          <p:nvPr/>
        </p:nvSpPr>
        <p:spPr>
          <a:xfrm>
            <a:off x="7032825" y="11977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61" name="Google Shape;1361;p32"/>
          <p:cNvGrpSpPr/>
          <p:nvPr/>
        </p:nvGrpSpPr>
        <p:grpSpPr>
          <a:xfrm>
            <a:off x="6484236" y="1902558"/>
            <a:ext cx="280292" cy="366396"/>
            <a:chOff x="6701186" y="4283033"/>
            <a:chExt cx="280292" cy="366396"/>
          </a:xfrm>
        </p:grpSpPr>
        <p:sp>
          <p:nvSpPr>
            <p:cNvPr id="1362" name="Google Shape;1362;p32"/>
            <p:cNvSpPr/>
            <p:nvPr/>
          </p:nvSpPr>
          <p:spPr>
            <a:xfrm>
              <a:off x="6772095" y="4345979"/>
              <a:ext cx="209383" cy="302686"/>
            </a:xfrm>
            <a:custGeom>
              <a:rect b="b" l="l" r="r" t="t"/>
              <a:pathLst>
                <a:path extrusionOk="0" h="9502" w="6573">
                  <a:moveTo>
                    <a:pt x="5751" y="894"/>
                  </a:moveTo>
                  <a:cubicBezTo>
                    <a:pt x="6013" y="894"/>
                    <a:pt x="6216" y="1120"/>
                    <a:pt x="6204" y="1394"/>
                  </a:cubicBezTo>
                  <a:lnTo>
                    <a:pt x="6156" y="1799"/>
                  </a:lnTo>
                  <a:lnTo>
                    <a:pt x="5501" y="1799"/>
                  </a:lnTo>
                  <a:cubicBezTo>
                    <a:pt x="5418" y="1799"/>
                    <a:pt x="5335" y="1882"/>
                    <a:pt x="5335" y="1965"/>
                  </a:cubicBezTo>
                  <a:cubicBezTo>
                    <a:pt x="5335" y="2061"/>
                    <a:pt x="5418" y="2132"/>
                    <a:pt x="5501" y="2132"/>
                  </a:cubicBezTo>
                  <a:lnTo>
                    <a:pt x="6132" y="2132"/>
                  </a:lnTo>
                  <a:lnTo>
                    <a:pt x="6085" y="2596"/>
                  </a:lnTo>
                  <a:lnTo>
                    <a:pt x="489" y="2596"/>
                  </a:lnTo>
                  <a:lnTo>
                    <a:pt x="370" y="1394"/>
                  </a:lnTo>
                  <a:cubicBezTo>
                    <a:pt x="334" y="1132"/>
                    <a:pt x="548" y="894"/>
                    <a:pt x="810" y="894"/>
                  </a:cubicBezTo>
                  <a:close/>
                  <a:moveTo>
                    <a:pt x="4561" y="7025"/>
                  </a:moveTo>
                  <a:lnTo>
                    <a:pt x="4549" y="7311"/>
                  </a:lnTo>
                  <a:cubicBezTo>
                    <a:pt x="4549" y="7490"/>
                    <a:pt x="4406" y="7621"/>
                    <a:pt x="4239" y="7621"/>
                  </a:cubicBezTo>
                  <a:lnTo>
                    <a:pt x="2334" y="7621"/>
                  </a:lnTo>
                  <a:cubicBezTo>
                    <a:pt x="2156" y="7621"/>
                    <a:pt x="2025" y="7478"/>
                    <a:pt x="2025" y="7311"/>
                  </a:cubicBezTo>
                  <a:lnTo>
                    <a:pt x="2025" y="7025"/>
                  </a:lnTo>
                  <a:close/>
                  <a:moveTo>
                    <a:pt x="3287" y="1"/>
                  </a:moveTo>
                  <a:cubicBezTo>
                    <a:pt x="3192" y="1"/>
                    <a:pt x="3120" y="84"/>
                    <a:pt x="3120" y="167"/>
                  </a:cubicBezTo>
                  <a:lnTo>
                    <a:pt x="3120" y="560"/>
                  </a:lnTo>
                  <a:lnTo>
                    <a:pt x="810" y="560"/>
                  </a:lnTo>
                  <a:cubicBezTo>
                    <a:pt x="358" y="560"/>
                    <a:pt x="1" y="953"/>
                    <a:pt x="36" y="1418"/>
                  </a:cubicBezTo>
                  <a:cubicBezTo>
                    <a:pt x="60" y="1596"/>
                    <a:pt x="215" y="3215"/>
                    <a:pt x="251" y="3501"/>
                  </a:cubicBezTo>
                  <a:cubicBezTo>
                    <a:pt x="262" y="3589"/>
                    <a:pt x="324" y="3657"/>
                    <a:pt x="409" y="3657"/>
                  </a:cubicBezTo>
                  <a:cubicBezTo>
                    <a:pt x="415" y="3657"/>
                    <a:pt x="422" y="3657"/>
                    <a:pt x="429" y="3656"/>
                  </a:cubicBezTo>
                  <a:cubicBezTo>
                    <a:pt x="513" y="3632"/>
                    <a:pt x="596" y="3561"/>
                    <a:pt x="572" y="3477"/>
                  </a:cubicBezTo>
                  <a:lnTo>
                    <a:pt x="513" y="2942"/>
                  </a:lnTo>
                  <a:lnTo>
                    <a:pt x="6025" y="2942"/>
                  </a:lnTo>
                  <a:lnTo>
                    <a:pt x="5978" y="3394"/>
                  </a:lnTo>
                  <a:lnTo>
                    <a:pt x="4799" y="3394"/>
                  </a:lnTo>
                  <a:cubicBezTo>
                    <a:pt x="4716" y="3394"/>
                    <a:pt x="4644" y="3477"/>
                    <a:pt x="4644" y="3561"/>
                  </a:cubicBezTo>
                  <a:cubicBezTo>
                    <a:pt x="4644" y="3656"/>
                    <a:pt x="4716" y="3727"/>
                    <a:pt x="4799" y="3727"/>
                  </a:cubicBezTo>
                  <a:lnTo>
                    <a:pt x="5954" y="3727"/>
                  </a:lnTo>
                  <a:lnTo>
                    <a:pt x="5906" y="4192"/>
                  </a:lnTo>
                  <a:lnTo>
                    <a:pt x="5489" y="4192"/>
                  </a:lnTo>
                  <a:cubicBezTo>
                    <a:pt x="5394" y="4192"/>
                    <a:pt x="5323" y="4263"/>
                    <a:pt x="5323" y="4347"/>
                  </a:cubicBezTo>
                  <a:cubicBezTo>
                    <a:pt x="5323" y="4442"/>
                    <a:pt x="5394" y="4513"/>
                    <a:pt x="5489" y="4513"/>
                  </a:cubicBezTo>
                  <a:lnTo>
                    <a:pt x="5870" y="4513"/>
                  </a:lnTo>
                  <a:lnTo>
                    <a:pt x="5835" y="4978"/>
                  </a:lnTo>
                  <a:lnTo>
                    <a:pt x="4799" y="4978"/>
                  </a:lnTo>
                  <a:cubicBezTo>
                    <a:pt x="4716" y="4978"/>
                    <a:pt x="4644" y="5049"/>
                    <a:pt x="4644" y="5144"/>
                  </a:cubicBezTo>
                  <a:cubicBezTo>
                    <a:pt x="4644" y="5228"/>
                    <a:pt x="4716" y="5299"/>
                    <a:pt x="4799" y="5299"/>
                  </a:cubicBezTo>
                  <a:lnTo>
                    <a:pt x="5787" y="5299"/>
                  </a:lnTo>
                  <a:lnTo>
                    <a:pt x="5728" y="5990"/>
                  </a:lnTo>
                  <a:cubicBezTo>
                    <a:pt x="5692" y="6275"/>
                    <a:pt x="5561" y="6656"/>
                    <a:pt x="4668" y="6656"/>
                  </a:cubicBezTo>
                  <a:lnTo>
                    <a:pt x="1882" y="6656"/>
                  </a:lnTo>
                  <a:cubicBezTo>
                    <a:pt x="989" y="6656"/>
                    <a:pt x="858" y="6287"/>
                    <a:pt x="834" y="5990"/>
                  </a:cubicBezTo>
                  <a:lnTo>
                    <a:pt x="632" y="4085"/>
                  </a:lnTo>
                  <a:cubicBezTo>
                    <a:pt x="621" y="3996"/>
                    <a:pt x="559" y="3929"/>
                    <a:pt x="474" y="3929"/>
                  </a:cubicBezTo>
                  <a:cubicBezTo>
                    <a:pt x="467" y="3929"/>
                    <a:pt x="460" y="3929"/>
                    <a:pt x="453" y="3930"/>
                  </a:cubicBezTo>
                  <a:cubicBezTo>
                    <a:pt x="370" y="3954"/>
                    <a:pt x="298" y="4025"/>
                    <a:pt x="310" y="4108"/>
                  </a:cubicBezTo>
                  <a:lnTo>
                    <a:pt x="501" y="6013"/>
                  </a:lnTo>
                  <a:cubicBezTo>
                    <a:pt x="548" y="6430"/>
                    <a:pt x="786" y="6906"/>
                    <a:pt x="1679" y="6990"/>
                  </a:cubicBezTo>
                  <a:lnTo>
                    <a:pt x="1679" y="7287"/>
                  </a:lnTo>
                  <a:cubicBezTo>
                    <a:pt x="1679" y="7645"/>
                    <a:pt x="1977" y="7942"/>
                    <a:pt x="2334" y="7942"/>
                  </a:cubicBezTo>
                  <a:lnTo>
                    <a:pt x="3120" y="7942"/>
                  </a:lnTo>
                  <a:lnTo>
                    <a:pt x="3120" y="9335"/>
                  </a:lnTo>
                  <a:cubicBezTo>
                    <a:pt x="3120" y="9430"/>
                    <a:pt x="3192" y="9502"/>
                    <a:pt x="3287" y="9502"/>
                  </a:cubicBezTo>
                  <a:cubicBezTo>
                    <a:pt x="3370" y="9502"/>
                    <a:pt x="3453" y="9430"/>
                    <a:pt x="3453" y="9335"/>
                  </a:cubicBezTo>
                  <a:lnTo>
                    <a:pt x="3453" y="7942"/>
                  </a:lnTo>
                  <a:lnTo>
                    <a:pt x="4239" y="7942"/>
                  </a:lnTo>
                  <a:cubicBezTo>
                    <a:pt x="4596" y="7942"/>
                    <a:pt x="4894" y="7645"/>
                    <a:pt x="4894" y="7287"/>
                  </a:cubicBezTo>
                  <a:lnTo>
                    <a:pt x="4894" y="6990"/>
                  </a:lnTo>
                  <a:cubicBezTo>
                    <a:pt x="5787" y="6930"/>
                    <a:pt x="6025" y="6430"/>
                    <a:pt x="6073" y="6013"/>
                  </a:cubicBezTo>
                  <a:cubicBezTo>
                    <a:pt x="6323" y="3442"/>
                    <a:pt x="6263" y="4156"/>
                    <a:pt x="6525" y="1418"/>
                  </a:cubicBezTo>
                  <a:cubicBezTo>
                    <a:pt x="6573" y="953"/>
                    <a:pt x="6216" y="560"/>
                    <a:pt x="5751" y="560"/>
                  </a:cubicBezTo>
                  <a:lnTo>
                    <a:pt x="3453" y="560"/>
                  </a:lnTo>
                  <a:lnTo>
                    <a:pt x="3453" y="167"/>
                  </a:lnTo>
                  <a:cubicBezTo>
                    <a:pt x="3453" y="84"/>
                    <a:pt x="3370" y="1"/>
                    <a:pt x="3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6701186" y="4283033"/>
              <a:ext cx="217347" cy="366396"/>
            </a:xfrm>
            <a:custGeom>
              <a:rect b="b" l="l" r="r" t="t"/>
              <a:pathLst>
                <a:path extrusionOk="0" h="11502" w="6823">
                  <a:moveTo>
                    <a:pt x="5513" y="0"/>
                  </a:moveTo>
                  <a:cubicBezTo>
                    <a:pt x="5418" y="0"/>
                    <a:pt x="5346" y="72"/>
                    <a:pt x="5346" y="167"/>
                  </a:cubicBezTo>
                  <a:lnTo>
                    <a:pt x="5346" y="369"/>
                  </a:lnTo>
                  <a:cubicBezTo>
                    <a:pt x="4882" y="429"/>
                    <a:pt x="4501" y="727"/>
                    <a:pt x="4310" y="1143"/>
                  </a:cubicBezTo>
                  <a:lnTo>
                    <a:pt x="1762" y="1143"/>
                  </a:lnTo>
                  <a:cubicBezTo>
                    <a:pt x="810" y="1143"/>
                    <a:pt x="24" y="1917"/>
                    <a:pt x="24" y="2894"/>
                  </a:cubicBezTo>
                  <a:lnTo>
                    <a:pt x="24" y="5072"/>
                  </a:lnTo>
                  <a:cubicBezTo>
                    <a:pt x="24" y="5168"/>
                    <a:pt x="95" y="5239"/>
                    <a:pt x="179" y="5239"/>
                  </a:cubicBezTo>
                  <a:cubicBezTo>
                    <a:pt x="274" y="5239"/>
                    <a:pt x="345" y="5168"/>
                    <a:pt x="345" y="5072"/>
                  </a:cubicBezTo>
                  <a:lnTo>
                    <a:pt x="345" y="2894"/>
                  </a:lnTo>
                  <a:cubicBezTo>
                    <a:pt x="345" y="2120"/>
                    <a:pt x="977" y="1489"/>
                    <a:pt x="1750" y="1489"/>
                  </a:cubicBezTo>
                  <a:lnTo>
                    <a:pt x="4394" y="1489"/>
                  </a:lnTo>
                  <a:cubicBezTo>
                    <a:pt x="4465" y="1489"/>
                    <a:pt x="4525" y="1441"/>
                    <a:pt x="4560" y="1370"/>
                  </a:cubicBezTo>
                  <a:cubicBezTo>
                    <a:pt x="4691" y="965"/>
                    <a:pt x="5060" y="703"/>
                    <a:pt x="5477" y="703"/>
                  </a:cubicBezTo>
                  <a:cubicBezTo>
                    <a:pt x="6013" y="703"/>
                    <a:pt x="6453" y="1131"/>
                    <a:pt x="6453" y="1667"/>
                  </a:cubicBezTo>
                  <a:cubicBezTo>
                    <a:pt x="6453" y="1774"/>
                    <a:pt x="6394" y="1846"/>
                    <a:pt x="6287" y="1882"/>
                  </a:cubicBezTo>
                  <a:cubicBezTo>
                    <a:pt x="6274" y="1884"/>
                    <a:pt x="6262" y="1885"/>
                    <a:pt x="6250" y="1885"/>
                  </a:cubicBezTo>
                  <a:cubicBezTo>
                    <a:pt x="6134" y="1885"/>
                    <a:pt x="6037" y="1786"/>
                    <a:pt x="6037" y="1667"/>
                  </a:cubicBezTo>
                  <a:cubicBezTo>
                    <a:pt x="6037" y="1330"/>
                    <a:pt x="5756" y="1100"/>
                    <a:pt x="5462" y="1100"/>
                  </a:cubicBezTo>
                  <a:cubicBezTo>
                    <a:pt x="5340" y="1100"/>
                    <a:pt x="5216" y="1140"/>
                    <a:pt x="5108" y="1227"/>
                  </a:cubicBezTo>
                  <a:cubicBezTo>
                    <a:pt x="4882" y="1405"/>
                    <a:pt x="4906" y="1667"/>
                    <a:pt x="4906" y="1679"/>
                  </a:cubicBezTo>
                  <a:cubicBezTo>
                    <a:pt x="4906" y="1798"/>
                    <a:pt x="4810" y="1893"/>
                    <a:pt x="4691" y="1893"/>
                  </a:cubicBezTo>
                  <a:lnTo>
                    <a:pt x="1727" y="1893"/>
                  </a:lnTo>
                  <a:cubicBezTo>
                    <a:pt x="1191" y="1893"/>
                    <a:pt x="750" y="2334"/>
                    <a:pt x="750" y="2870"/>
                  </a:cubicBezTo>
                  <a:lnTo>
                    <a:pt x="750" y="11180"/>
                  </a:lnTo>
                  <a:lnTo>
                    <a:pt x="334" y="11180"/>
                  </a:lnTo>
                  <a:lnTo>
                    <a:pt x="334" y="5692"/>
                  </a:lnTo>
                  <a:cubicBezTo>
                    <a:pt x="334" y="5596"/>
                    <a:pt x="262" y="5525"/>
                    <a:pt x="167" y="5525"/>
                  </a:cubicBezTo>
                  <a:cubicBezTo>
                    <a:pt x="84" y="5525"/>
                    <a:pt x="0" y="5596"/>
                    <a:pt x="0" y="5692"/>
                  </a:cubicBezTo>
                  <a:lnTo>
                    <a:pt x="0" y="11347"/>
                  </a:lnTo>
                  <a:cubicBezTo>
                    <a:pt x="0" y="11430"/>
                    <a:pt x="84" y="11502"/>
                    <a:pt x="167" y="11502"/>
                  </a:cubicBezTo>
                  <a:lnTo>
                    <a:pt x="929" y="11502"/>
                  </a:lnTo>
                  <a:cubicBezTo>
                    <a:pt x="1012" y="11502"/>
                    <a:pt x="1096" y="11430"/>
                    <a:pt x="1096" y="11347"/>
                  </a:cubicBezTo>
                  <a:lnTo>
                    <a:pt x="1096" y="2870"/>
                  </a:lnTo>
                  <a:cubicBezTo>
                    <a:pt x="1096" y="2513"/>
                    <a:pt x="1369" y="2239"/>
                    <a:pt x="1727" y="2239"/>
                  </a:cubicBezTo>
                  <a:lnTo>
                    <a:pt x="4703" y="2239"/>
                  </a:lnTo>
                  <a:cubicBezTo>
                    <a:pt x="5037" y="2215"/>
                    <a:pt x="5287" y="1977"/>
                    <a:pt x="5287" y="1679"/>
                  </a:cubicBezTo>
                  <a:lnTo>
                    <a:pt x="5287" y="1667"/>
                  </a:lnTo>
                  <a:cubicBezTo>
                    <a:pt x="5287" y="1548"/>
                    <a:pt x="5386" y="1438"/>
                    <a:pt x="5521" y="1438"/>
                  </a:cubicBezTo>
                  <a:cubicBezTo>
                    <a:pt x="5534" y="1438"/>
                    <a:pt x="5547" y="1439"/>
                    <a:pt x="5560" y="1441"/>
                  </a:cubicBezTo>
                  <a:cubicBezTo>
                    <a:pt x="5656" y="1465"/>
                    <a:pt x="5739" y="1560"/>
                    <a:pt x="5739" y="1667"/>
                  </a:cubicBezTo>
                  <a:cubicBezTo>
                    <a:pt x="5739" y="1978"/>
                    <a:pt x="5990" y="2212"/>
                    <a:pt x="6292" y="2212"/>
                  </a:cubicBezTo>
                  <a:cubicBezTo>
                    <a:pt x="6325" y="2212"/>
                    <a:pt x="6359" y="2209"/>
                    <a:pt x="6394" y="2203"/>
                  </a:cubicBezTo>
                  <a:cubicBezTo>
                    <a:pt x="6644" y="2155"/>
                    <a:pt x="6822" y="1917"/>
                    <a:pt x="6822" y="1667"/>
                  </a:cubicBezTo>
                  <a:cubicBezTo>
                    <a:pt x="6822" y="1000"/>
                    <a:pt x="6311" y="453"/>
                    <a:pt x="5679" y="369"/>
                  </a:cubicBezTo>
                  <a:lnTo>
                    <a:pt x="5679" y="167"/>
                  </a:lnTo>
                  <a:cubicBezTo>
                    <a:pt x="5679" y="72"/>
                    <a:pt x="5596" y="0"/>
                    <a:pt x="5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32"/>
          <p:cNvGrpSpPr/>
          <p:nvPr/>
        </p:nvGrpSpPr>
        <p:grpSpPr>
          <a:xfrm>
            <a:off x="6463424" y="3479773"/>
            <a:ext cx="292047" cy="352762"/>
            <a:chOff x="7571624" y="3808935"/>
            <a:chExt cx="292047" cy="352762"/>
          </a:xfrm>
        </p:grpSpPr>
        <p:sp>
          <p:nvSpPr>
            <p:cNvPr id="1365" name="Google Shape;1365;p32"/>
            <p:cNvSpPr/>
            <p:nvPr/>
          </p:nvSpPr>
          <p:spPr>
            <a:xfrm>
              <a:off x="7802955" y="4057755"/>
              <a:ext cx="15227" cy="15195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82" y="476"/>
                    <a:pt x="477" y="381"/>
                    <a:pt x="477" y="238"/>
                  </a:cubicBezTo>
                  <a:cubicBezTo>
                    <a:pt x="477" y="107"/>
                    <a:pt x="382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7764665" y="4115763"/>
              <a:ext cx="13315" cy="13315"/>
            </a:xfrm>
            <a:custGeom>
              <a:rect b="b" l="l" r="r" t="t"/>
              <a:pathLst>
                <a:path extrusionOk="0" h="418" w="418">
                  <a:moveTo>
                    <a:pt x="215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7653141" y="4048262"/>
              <a:ext cx="13315" cy="13315"/>
            </a:xfrm>
            <a:custGeom>
              <a:rect b="b" l="l" r="r" t="t"/>
              <a:pathLst>
                <a:path extrusionOk="0" h="418" w="41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334" y="417"/>
                    <a:pt x="418" y="334"/>
                    <a:pt x="418" y="215"/>
                  </a:cubicBezTo>
                  <a:cubicBezTo>
                    <a:pt x="418" y="96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7675917" y="4115763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22"/>
                    <a:pt x="96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7715736" y="4062660"/>
              <a:ext cx="16342" cy="15959"/>
            </a:xfrm>
            <a:custGeom>
              <a:rect b="b" l="l" r="r" t="t"/>
              <a:pathLst>
                <a:path extrusionOk="0" h="501" w="513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406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7571624" y="3808935"/>
              <a:ext cx="292047" cy="352762"/>
            </a:xfrm>
            <a:custGeom>
              <a:rect b="b" l="l" r="r" t="t"/>
              <a:pathLst>
                <a:path extrusionOk="0" h="11074" w="9168">
                  <a:moveTo>
                    <a:pt x="3085" y="6536"/>
                  </a:moveTo>
                  <a:cubicBezTo>
                    <a:pt x="3680" y="6536"/>
                    <a:pt x="4251" y="6687"/>
                    <a:pt x="4786" y="7001"/>
                  </a:cubicBezTo>
                  <a:cubicBezTo>
                    <a:pt x="5364" y="7337"/>
                    <a:pt x="5926" y="7449"/>
                    <a:pt x="6422" y="7449"/>
                  </a:cubicBezTo>
                  <a:cubicBezTo>
                    <a:pt x="6805" y="7449"/>
                    <a:pt x="7149" y="7382"/>
                    <a:pt x="7430" y="7299"/>
                  </a:cubicBezTo>
                  <a:cubicBezTo>
                    <a:pt x="7858" y="7180"/>
                    <a:pt x="8192" y="7001"/>
                    <a:pt x="8382" y="6882"/>
                  </a:cubicBezTo>
                  <a:lnTo>
                    <a:pt x="8382" y="6882"/>
                  </a:lnTo>
                  <a:cubicBezTo>
                    <a:pt x="8739" y="8156"/>
                    <a:pt x="8430" y="9502"/>
                    <a:pt x="7477" y="10454"/>
                  </a:cubicBezTo>
                  <a:cubicBezTo>
                    <a:pt x="7287" y="10645"/>
                    <a:pt x="7013" y="10764"/>
                    <a:pt x="6727" y="10764"/>
                  </a:cubicBezTo>
                  <a:lnTo>
                    <a:pt x="3000" y="10764"/>
                  </a:lnTo>
                  <a:cubicBezTo>
                    <a:pt x="2715" y="10764"/>
                    <a:pt x="2441" y="10645"/>
                    <a:pt x="2250" y="10454"/>
                  </a:cubicBezTo>
                  <a:cubicBezTo>
                    <a:pt x="1393" y="9573"/>
                    <a:pt x="988" y="8311"/>
                    <a:pt x="1334" y="6966"/>
                  </a:cubicBezTo>
                  <a:cubicBezTo>
                    <a:pt x="1476" y="6894"/>
                    <a:pt x="1846" y="6716"/>
                    <a:pt x="2357" y="6609"/>
                  </a:cubicBezTo>
                  <a:cubicBezTo>
                    <a:pt x="2603" y="6561"/>
                    <a:pt x="2846" y="6536"/>
                    <a:pt x="3085" y="6536"/>
                  </a:cubicBezTo>
                  <a:close/>
                  <a:moveTo>
                    <a:pt x="3322" y="1"/>
                  </a:moveTo>
                  <a:cubicBezTo>
                    <a:pt x="3084" y="1"/>
                    <a:pt x="2893" y="191"/>
                    <a:pt x="2893" y="429"/>
                  </a:cubicBezTo>
                  <a:lnTo>
                    <a:pt x="2893" y="822"/>
                  </a:lnTo>
                  <a:cubicBezTo>
                    <a:pt x="2893" y="1060"/>
                    <a:pt x="3084" y="1251"/>
                    <a:pt x="3322" y="1251"/>
                  </a:cubicBezTo>
                  <a:lnTo>
                    <a:pt x="3548" y="1251"/>
                  </a:lnTo>
                  <a:lnTo>
                    <a:pt x="3548" y="2584"/>
                  </a:lnTo>
                  <a:cubicBezTo>
                    <a:pt x="3548" y="2679"/>
                    <a:pt x="3620" y="2751"/>
                    <a:pt x="3715" y="2751"/>
                  </a:cubicBezTo>
                  <a:cubicBezTo>
                    <a:pt x="3798" y="2751"/>
                    <a:pt x="3870" y="2679"/>
                    <a:pt x="3870" y="2584"/>
                  </a:cubicBezTo>
                  <a:lnTo>
                    <a:pt x="3870" y="1251"/>
                  </a:lnTo>
                  <a:lnTo>
                    <a:pt x="5822" y="1251"/>
                  </a:lnTo>
                  <a:lnTo>
                    <a:pt x="5822" y="3965"/>
                  </a:lnTo>
                  <a:cubicBezTo>
                    <a:pt x="5822" y="4203"/>
                    <a:pt x="5977" y="4418"/>
                    <a:pt x="6191" y="4513"/>
                  </a:cubicBezTo>
                  <a:cubicBezTo>
                    <a:pt x="7168" y="4894"/>
                    <a:pt x="7894" y="5656"/>
                    <a:pt x="8251" y="6597"/>
                  </a:cubicBezTo>
                  <a:cubicBezTo>
                    <a:pt x="8084" y="6704"/>
                    <a:pt x="7763" y="6894"/>
                    <a:pt x="7299" y="7025"/>
                  </a:cubicBezTo>
                  <a:cubicBezTo>
                    <a:pt x="6992" y="7113"/>
                    <a:pt x="6689" y="7157"/>
                    <a:pt x="6391" y="7157"/>
                  </a:cubicBezTo>
                  <a:cubicBezTo>
                    <a:pt x="5879" y="7157"/>
                    <a:pt x="5384" y="7027"/>
                    <a:pt x="4917" y="6763"/>
                  </a:cubicBezTo>
                  <a:cubicBezTo>
                    <a:pt x="4326" y="6419"/>
                    <a:pt x="3678" y="6255"/>
                    <a:pt x="3027" y="6255"/>
                  </a:cubicBezTo>
                  <a:cubicBezTo>
                    <a:pt x="2486" y="6255"/>
                    <a:pt x="1942" y="6368"/>
                    <a:pt x="1429" y="6585"/>
                  </a:cubicBezTo>
                  <a:cubicBezTo>
                    <a:pt x="1786" y="5656"/>
                    <a:pt x="2512" y="4894"/>
                    <a:pt x="3489" y="4513"/>
                  </a:cubicBezTo>
                  <a:cubicBezTo>
                    <a:pt x="3703" y="4418"/>
                    <a:pt x="3858" y="4215"/>
                    <a:pt x="3858" y="3977"/>
                  </a:cubicBezTo>
                  <a:lnTo>
                    <a:pt x="3858" y="3394"/>
                  </a:lnTo>
                  <a:cubicBezTo>
                    <a:pt x="3858" y="3310"/>
                    <a:pt x="3786" y="3227"/>
                    <a:pt x="3691" y="3227"/>
                  </a:cubicBezTo>
                  <a:cubicBezTo>
                    <a:pt x="3608" y="3227"/>
                    <a:pt x="3536" y="3310"/>
                    <a:pt x="3536" y="3394"/>
                  </a:cubicBezTo>
                  <a:lnTo>
                    <a:pt x="3536" y="3942"/>
                  </a:lnTo>
                  <a:cubicBezTo>
                    <a:pt x="3536" y="4049"/>
                    <a:pt x="3465" y="4156"/>
                    <a:pt x="3370" y="4180"/>
                  </a:cubicBezTo>
                  <a:cubicBezTo>
                    <a:pt x="714" y="5239"/>
                    <a:pt x="0" y="8668"/>
                    <a:pt x="1988" y="10669"/>
                  </a:cubicBezTo>
                  <a:cubicBezTo>
                    <a:pt x="2238" y="10930"/>
                    <a:pt x="2596" y="11073"/>
                    <a:pt x="2953" y="11073"/>
                  </a:cubicBezTo>
                  <a:lnTo>
                    <a:pt x="6703" y="11073"/>
                  </a:lnTo>
                  <a:cubicBezTo>
                    <a:pt x="7060" y="11073"/>
                    <a:pt x="7418" y="10930"/>
                    <a:pt x="7680" y="10657"/>
                  </a:cubicBezTo>
                  <a:cubicBezTo>
                    <a:pt x="9132" y="9240"/>
                    <a:pt x="9168" y="7097"/>
                    <a:pt x="8120" y="5596"/>
                  </a:cubicBezTo>
                  <a:cubicBezTo>
                    <a:pt x="7668" y="4954"/>
                    <a:pt x="7049" y="4477"/>
                    <a:pt x="6334" y="4203"/>
                  </a:cubicBezTo>
                  <a:cubicBezTo>
                    <a:pt x="6227" y="4156"/>
                    <a:pt x="6167" y="4061"/>
                    <a:pt x="6167" y="3965"/>
                  </a:cubicBezTo>
                  <a:lnTo>
                    <a:pt x="6167" y="1251"/>
                  </a:lnTo>
                  <a:lnTo>
                    <a:pt x="6394" y="1251"/>
                  </a:lnTo>
                  <a:cubicBezTo>
                    <a:pt x="6632" y="1251"/>
                    <a:pt x="6822" y="1060"/>
                    <a:pt x="6822" y="822"/>
                  </a:cubicBezTo>
                  <a:lnTo>
                    <a:pt x="6822" y="429"/>
                  </a:lnTo>
                  <a:cubicBezTo>
                    <a:pt x="6822" y="191"/>
                    <a:pt x="6632" y="1"/>
                    <a:pt x="6394" y="1"/>
                  </a:cubicBezTo>
                  <a:lnTo>
                    <a:pt x="5525" y="1"/>
                  </a:lnTo>
                  <a:cubicBezTo>
                    <a:pt x="5441" y="1"/>
                    <a:pt x="5358" y="72"/>
                    <a:pt x="5358" y="167"/>
                  </a:cubicBezTo>
                  <a:cubicBezTo>
                    <a:pt x="5358" y="251"/>
                    <a:pt x="5441" y="334"/>
                    <a:pt x="5525" y="334"/>
                  </a:cubicBezTo>
                  <a:lnTo>
                    <a:pt x="6394" y="334"/>
                  </a:lnTo>
                  <a:cubicBezTo>
                    <a:pt x="6453" y="334"/>
                    <a:pt x="6489" y="370"/>
                    <a:pt x="6489" y="429"/>
                  </a:cubicBezTo>
                  <a:lnTo>
                    <a:pt x="6489" y="822"/>
                  </a:lnTo>
                  <a:cubicBezTo>
                    <a:pt x="6489" y="882"/>
                    <a:pt x="6453" y="929"/>
                    <a:pt x="6394" y="929"/>
                  </a:cubicBezTo>
                  <a:lnTo>
                    <a:pt x="3322" y="929"/>
                  </a:lnTo>
                  <a:cubicBezTo>
                    <a:pt x="3262" y="929"/>
                    <a:pt x="3215" y="882"/>
                    <a:pt x="3215" y="822"/>
                  </a:cubicBezTo>
                  <a:lnTo>
                    <a:pt x="3215" y="429"/>
                  </a:lnTo>
                  <a:cubicBezTo>
                    <a:pt x="3215" y="370"/>
                    <a:pt x="3262" y="334"/>
                    <a:pt x="3322" y="334"/>
                  </a:cubicBezTo>
                  <a:lnTo>
                    <a:pt x="4739" y="334"/>
                  </a:lnTo>
                  <a:cubicBezTo>
                    <a:pt x="4822" y="334"/>
                    <a:pt x="4905" y="251"/>
                    <a:pt x="4905" y="167"/>
                  </a:cubicBezTo>
                  <a:cubicBezTo>
                    <a:pt x="4905" y="72"/>
                    <a:pt x="4822" y="1"/>
                    <a:pt x="4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1" name="Google Shape;1371;p32"/>
          <p:cNvSpPr/>
          <p:nvPr/>
        </p:nvSpPr>
        <p:spPr>
          <a:xfrm>
            <a:off x="2393837" y="1912536"/>
            <a:ext cx="322787" cy="355788"/>
          </a:xfrm>
          <a:custGeom>
            <a:rect b="b" l="l" r="r" t="t"/>
            <a:pathLst>
              <a:path extrusionOk="0" h="11169" w="10133">
                <a:moveTo>
                  <a:pt x="5513" y="358"/>
                </a:moveTo>
                <a:cubicBezTo>
                  <a:pt x="5632" y="358"/>
                  <a:pt x="5751" y="394"/>
                  <a:pt x="5822" y="489"/>
                </a:cubicBezTo>
                <a:cubicBezTo>
                  <a:pt x="5894" y="572"/>
                  <a:pt x="5941" y="691"/>
                  <a:pt x="5929" y="810"/>
                </a:cubicBezTo>
                <a:lnTo>
                  <a:pt x="5882" y="1215"/>
                </a:lnTo>
                <a:lnTo>
                  <a:pt x="2417" y="1215"/>
                </a:lnTo>
                <a:cubicBezTo>
                  <a:pt x="2322" y="1215"/>
                  <a:pt x="2250" y="1287"/>
                  <a:pt x="2250" y="1382"/>
                </a:cubicBezTo>
                <a:cubicBezTo>
                  <a:pt x="2250" y="1465"/>
                  <a:pt x="2322" y="1549"/>
                  <a:pt x="2417" y="1549"/>
                </a:cubicBezTo>
                <a:lnTo>
                  <a:pt x="5846" y="1549"/>
                </a:lnTo>
                <a:lnTo>
                  <a:pt x="5810" y="1989"/>
                </a:lnTo>
                <a:lnTo>
                  <a:pt x="5227" y="1989"/>
                </a:lnTo>
                <a:cubicBezTo>
                  <a:pt x="5132" y="1989"/>
                  <a:pt x="5060" y="2061"/>
                  <a:pt x="5060" y="2156"/>
                </a:cubicBezTo>
                <a:cubicBezTo>
                  <a:pt x="5060" y="2251"/>
                  <a:pt x="5132" y="2322"/>
                  <a:pt x="5227" y="2322"/>
                </a:cubicBezTo>
                <a:lnTo>
                  <a:pt x="5763" y="2322"/>
                </a:lnTo>
                <a:lnTo>
                  <a:pt x="5715" y="2763"/>
                </a:lnTo>
                <a:lnTo>
                  <a:pt x="4572" y="2763"/>
                </a:lnTo>
                <a:cubicBezTo>
                  <a:pt x="4477" y="2763"/>
                  <a:pt x="4405" y="2846"/>
                  <a:pt x="4405" y="2930"/>
                </a:cubicBezTo>
                <a:cubicBezTo>
                  <a:pt x="4405" y="3025"/>
                  <a:pt x="4477" y="3096"/>
                  <a:pt x="4572" y="3096"/>
                </a:cubicBezTo>
                <a:lnTo>
                  <a:pt x="5691" y="3096"/>
                </a:lnTo>
                <a:lnTo>
                  <a:pt x="5644" y="3537"/>
                </a:lnTo>
                <a:lnTo>
                  <a:pt x="5239" y="3537"/>
                </a:lnTo>
                <a:cubicBezTo>
                  <a:pt x="5155" y="3537"/>
                  <a:pt x="5072" y="3620"/>
                  <a:pt x="5072" y="3704"/>
                </a:cubicBezTo>
                <a:cubicBezTo>
                  <a:pt x="5072" y="3799"/>
                  <a:pt x="5155" y="3870"/>
                  <a:pt x="5239" y="3870"/>
                </a:cubicBezTo>
                <a:lnTo>
                  <a:pt x="5608" y="3870"/>
                </a:lnTo>
                <a:lnTo>
                  <a:pt x="5572" y="4311"/>
                </a:lnTo>
                <a:lnTo>
                  <a:pt x="4572" y="4311"/>
                </a:lnTo>
                <a:cubicBezTo>
                  <a:pt x="4477" y="4311"/>
                  <a:pt x="4405" y="4394"/>
                  <a:pt x="4405" y="4478"/>
                </a:cubicBezTo>
                <a:cubicBezTo>
                  <a:pt x="4405" y="4573"/>
                  <a:pt x="4477" y="4644"/>
                  <a:pt x="4572" y="4644"/>
                </a:cubicBezTo>
                <a:lnTo>
                  <a:pt x="5525" y="4644"/>
                </a:lnTo>
                <a:lnTo>
                  <a:pt x="5465" y="5311"/>
                </a:lnTo>
                <a:cubicBezTo>
                  <a:pt x="5429" y="5585"/>
                  <a:pt x="5298" y="5954"/>
                  <a:pt x="4441" y="5954"/>
                </a:cubicBezTo>
                <a:lnTo>
                  <a:pt x="1738" y="5954"/>
                </a:lnTo>
                <a:cubicBezTo>
                  <a:pt x="929" y="5930"/>
                  <a:pt x="798" y="5585"/>
                  <a:pt x="762" y="5299"/>
                </a:cubicBezTo>
                <a:lnTo>
                  <a:pt x="393" y="1549"/>
                </a:lnTo>
                <a:lnTo>
                  <a:pt x="1512" y="1549"/>
                </a:lnTo>
                <a:cubicBezTo>
                  <a:pt x="1595" y="1549"/>
                  <a:pt x="1667" y="1465"/>
                  <a:pt x="1667" y="1382"/>
                </a:cubicBezTo>
                <a:cubicBezTo>
                  <a:pt x="1667" y="1287"/>
                  <a:pt x="1595" y="1215"/>
                  <a:pt x="1512" y="1215"/>
                </a:cubicBezTo>
                <a:lnTo>
                  <a:pt x="357" y="1215"/>
                </a:lnTo>
                <a:lnTo>
                  <a:pt x="321" y="810"/>
                </a:lnTo>
                <a:cubicBezTo>
                  <a:pt x="298" y="691"/>
                  <a:pt x="345" y="572"/>
                  <a:pt x="417" y="489"/>
                </a:cubicBezTo>
                <a:cubicBezTo>
                  <a:pt x="500" y="394"/>
                  <a:pt x="619" y="358"/>
                  <a:pt x="738" y="358"/>
                </a:cubicBezTo>
                <a:close/>
                <a:moveTo>
                  <a:pt x="4370" y="6263"/>
                </a:moveTo>
                <a:lnTo>
                  <a:pt x="4370" y="6549"/>
                </a:lnTo>
                <a:cubicBezTo>
                  <a:pt x="4370" y="6716"/>
                  <a:pt x="4227" y="6859"/>
                  <a:pt x="4048" y="6859"/>
                </a:cubicBezTo>
                <a:lnTo>
                  <a:pt x="2203" y="6859"/>
                </a:lnTo>
                <a:cubicBezTo>
                  <a:pt x="2060" y="6859"/>
                  <a:pt x="1905" y="6716"/>
                  <a:pt x="1905" y="6549"/>
                </a:cubicBezTo>
                <a:lnTo>
                  <a:pt x="1905" y="6263"/>
                </a:lnTo>
                <a:close/>
                <a:moveTo>
                  <a:pt x="762" y="1"/>
                </a:moveTo>
                <a:cubicBezTo>
                  <a:pt x="548" y="1"/>
                  <a:pt x="345" y="84"/>
                  <a:pt x="214" y="251"/>
                </a:cubicBezTo>
                <a:cubicBezTo>
                  <a:pt x="60" y="417"/>
                  <a:pt x="0" y="620"/>
                  <a:pt x="24" y="834"/>
                </a:cubicBezTo>
                <a:lnTo>
                  <a:pt x="464" y="5311"/>
                </a:lnTo>
                <a:cubicBezTo>
                  <a:pt x="512" y="5716"/>
                  <a:pt x="738" y="6168"/>
                  <a:pt x="1607" y="6252"/>
                </a:cubicBezTo>
                <a:lnTo>
                  <a:pt x="1607" y="6525"/>
                </a:lnTo>
                <a:cubicBezTo>
                  <a:pt x="1607" y="6871"/>
                  <a:pt x="1893" y="7168"/>
                  <a:pt x="2250" y="7168"/>
                </a:cubicBezTo>
                <a:lnTo>
                  <a:pt x="3012" y="7168"/>
                </a:lnTo>
                <a:lnTo>
                  <a:pt x="3012" y="8966"/>
                </a:lnTo>
                <a:cubicBezTo>
                  <a:pt x="3012" y="10181"/>
                  <a:pt x="3989" y="11169"/>
                  <a:pt x="5215" y="11169"/>
                </a:cubicBezTo>
                <a:lnTo>
                  <a:pt x="7203" y="11169"/>
                </a:lnTo>
                <a:cubicBezTo>
                  <a:pt x="8406" y="11169"/>
                  <a:pt x="9406" y="10192"/>
                  <a:pt x="9406" y="8966"/>
                </a:cubicBezTo>
                <a:lnTo>
                  <a:pt x="9406" y="5668"/>
                </a:lnTo>
                <a:lnTo>
                  <a:pt x="9680" y="5668"/>
                </a:lnTo>
                <a:cubicBezTo>
                  <a:pt x="9930" y="5668"/>
                  <a:pt x="10132" y="5454"/>
                  <a:pt x="10132" y="5204"/>
                </a:cubicBezTo>
                <a:lnTo>
                  <a:pt x="10132" y="2894"/>
                </a:lnTo>
                <a:cubicBezTo>
                  <a:pt x="10073" y="2656"/>
                  <a:pt x="9882" y="2453"/>
                  <a:pt x="9632" y="2453"/>
                </a:cubicBezTo>
                <a:lnTo>
                  <a:pt x="9406" y="2453"/>
                </a:lnTo>
                <a:lnTo>
                  <a:pt x="9406" y="1763"/>
                </a:lnTo>
                <a:cubicBezTo>
                  <a:pt x="9406" y="1680"/>
                  <a:pt x="9335" y="1608"/>
                  <a:pt x="9251" y="1608"/>
                </a:cubicBezTo>
                <a:cubicBezTo>
                  <a:pt x="9156" y="1608"/>
                  <a:pt x="9084" y="1680"/>
                  <a:pt x="9084" y="1763"/>
                </a:cubicBezTo>
                <a:lnTo>
                  <a:pt x="9084" y="2453"/>
                </a:lnTo>
                <a:lnTo>
                  <a:pt x="8858" y="2453"/>
                </a:lnTo>
                <a:cubicBezTo>
                  <a:pt x="8608" y="2453"/>
                  <a:pt x="8394" y="2656"/>
                  <a:pt x="8394" y="2918"/>
                </a:cubicBezTo>
                <a:lnTo>
                  <a:pt x="8394" y="3549"/>
                </a:lnTo>
                <a:cubicBezTo>
                  <a:pt x="8394" y="3644"/>
                  <a:pt x="8477" y="3716"/>
                  <a:pt x="8561" y="3716"/>
                </a:cubicBezTo>
                <a:cubicBezTo>
                  <a:pt x="8656" y="3716"/>
                  <a:pt x="8727" y="3644"/>
                  <a:pt x="8727" y="3549"/>
                </a:cubicBezTo>
                <a:lnTo>
                  <a:pt x="8727" y="2918"/>
                </a:lnTo>
                <a:cubicBezTo>
                  <a:pt x="8727" y="2846"/>
                  <a:pt x="8787" y="2787"/>
                  <a:pt x="8858" y="2787"/>
                </a:cubicBezTo>
                <a:lnTo>
                  <a:pt x="9632" y="2787"/>
                </a:lnTo>
                <a:cubicBezTo>
                  <a:pt x="9704" y="2787"/>
                  <a:pt x="9763" y="2846"/>
                  <a:pt x="9763" y="2918"/>
                </a:cubicBezTo>
                <a:lnTo>
                  <a:pt x="9763" y="5228"/>
                </a:lnTo>
                <a:cubicBezTo>
                  <a:pt x="9763" y="5299"/>
                  <a:pt x="9704" y="5359"/>
                  <a:pt x="9632" y="5359"/>
                </a:cubicBezTo>
                <a:lnTo>
                  <a:pt x="8858" y="5359"/>
                </a:lnTo>
                <a:cubicBezTo>
                  <a:pt x="8787" y="5359"/>
                  <a:pt x="8727" y="5299"/>
                  <a:pt x="8727" y="5228"/>
                </a:cubicBezTo>
                <a:lnTo>
                  <a:pt x="8727" y="4251"/>
                </a:lnTo>
                <a:cubicBezTo>
                  <a:pt x="8727" y="4168"/>
                  <a:pt x="8656" y="4097"/>
                  <a:pt x="8561" y="4097"/>
                </a:cubicBezTo>
                <a:cubicBezTo>
                  <a:pt x="8477" y="4097"/>
                  <a:pt x="8394" y="4168"/>
                  <a:pt x="8394" y="4251"/>
                </a:cubicBezTo>
                <a:lnTo>
                  <a:pt x="8394" y="5228"/>
                </a:lnTo>
                <a:cubicBezTo>
                  <a:pt x="8394" y="5478"/>
                  <a:pt x="8608" y="5680"/>
                  <a:pt x="8858" y="5680"/>
                </a:cubicBezTo>
                <a:lnTo>
                  <a:pt x="9049" y="5680"/>
                </a:lnTo>
                <a:lnTo>
                  <a:pt x="9049" y="8990"/>
                </a:lnTo>
                <a:cubicBezTo>
                  <a:pt x="9049" y="10014"/>
                  <a:pt x="8215" y="10859"/>
                  <a:pt x="7179" y="10859"/>
                </a:cubicBezTo>
                <a:lnTo>
                  <a:pt x="5179" y="10859"/>
                </a:lnTo>
                <a:cubicBezTo>
                  <a:pt x="4155" y="10859"/>
                  <a:pt x="3310" y="10026"/>
                  <a:pt x="3310" y="8990"/>
                </a:cubicBezTo>
                <a:lnTo>
                  <a:pt x="3310" y="7192"/>
                </a:lnTo>
                <a:lnTo>
                  <a:pt x="4072" y="7192"/>
                </a:lnTo>
                <a:cubicBezTo>
                  <a:pt x="4405" y="7192"/>
                  <a:pt x="4703" y="6906"/>
                  <a:pt x="4703" y="6549"/>
                </a:cubicBezTo>
                <a:lnTo>
                  <a:pt x="4703" y="6263"/>
                </a:lnTo>
                <a:cubicBezTo>
                  <a:pt x="5572" y="6204"/>
                  <a:pt x="5810" y="5728"/>
                  <a:pt x="5858" y="5323"/>
                </a:cubicBezTo>
                <a:lnTo>
                  <a:pt x="5941" y="4478"/>
                </a:lnTo>
                <a:lnTo>
                  <a:pt x="6013" y="3704"/>
                </a:lnTo>
                <a:lnTo>
                  <a:pt x="6096" y="2930"/>
                </a:lnTo>
                <a:lnTo>
                  <a:pt x="6239" y="1382"/>
                </a:lnTo>
                <a:lnTo>
                  <a:pt x="6298" y="834"/>
                </a:lnTo>
                <a:cubicBezTo>
                  <a:pt x="6310" y="620"/>
                  <a:pt x="6251" y="417"/>
                  <a:pt x="6108" y="251"/>
                </a:cubicBezTo>
                <a:cubicBezTo>
                  <a:pt x="5953" y="84"/>
                  <a:pt x="5763" y="1"/>
                  <a:pt x="55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32"/>
          <p:cNvGrpSpPr/>
          <p:nvPr/>
        </p:nvGrpSpPr>
        <p:grpSpPr>
          <a:xfrm>
            <a:off x="2462671" y="3478452"/>
            <a:ext cx="185109" cy="355406"/>
            <a:chOff x="4969421" y="2902852"/>
            <a:chExt cx="185109" cy="355406"/>
          </a:xfrm>
        </p:grpSpPr>
        <p:sp>
          <p:nvSpPr>
            <p:cNvPr id="1373" name="Google Shape;1373;p32"/>
            <p:cNvSpPr/>
            <p:nvPr/>
          </p:nvSpPr>
          <p:spPr>
            <a:xfrm>
              <a:off x="5022906" y="3084138"/>
              <a:ext cx="16310" cy="15959"/>
            </a:xfrm>
            <a:custGeom>
              <a:rect b="b" l="l" r="r" t="t"/>
              <a:pathLst>
                <a:path extrusionOk="0" h="501" w="512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406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405" y="13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5086998" y="3107265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21" y="0"/>
                  </a:moveTo>
                  <a:cubicBezTo>
                    <a:pt x="215" y="0"/>
                    <a:pt x="209" y="0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34"/>
                    <a:pt x="84" y="418"/>
                    <a:pt x="203" y="418"/>
                  </a:cubicBezTo>
                  <a:cubicBezTo>
                    <a:pt x="334" y="418"/>
                    <a:pt x="417" y="334"/>
                    <a:pt x="417" y="215"/>
                  </a:cubicBezTo>
                  <a:cubicBezTo>
                    <a:pt x="417" y="92"/>
                    <a:pt x="322" y="0"/>
                    <a:pt x="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5039566" y="3205092"/>
              <a:ext cx="13315" cy="13347"/>
            </a:xfrm>
            <a:custGeom>
              <a:rect b="b" l="l" r="r" t="t"/>
              <a:pathLst>
                <a:path extrusionOk="0" h="419" w="418">
                  <a:moveTo>
                    <a:pt x="225" y="1"/>
                  </a:moveTo>
                  <a:cubicBezTo>
                    <a:pt x="218" y="1"/>
                    <a:pt x="211" y="1"/>
                    <a:pt x="203" y="2"/>
                  </a:cubicBezTo>
                  <a:cubicBezTo>
                    <a:pt x="84" y="2"/>
                    <a:pt x="1" y="85"/>
                    <a:pt x="1" y="204"/>
                  </a:cubicBezTo>
                  <a:cubicBezTo>
                    <a:pt x="1" y="323"/>
                    <a:pt x="84" y="419"/>
                    <a:pt x="203" y="419"/>
                  </a:cubicBezTo>
                  <a:cubicBezTo>
                    <a:pt x="334" y="419"/>
                    <a:pt x="418" y="323"/>
                    <a:pt x="418" y="204"/>
                  </a:cubicBezTo>
                  <a:cubicBezTo>
                    <a:pt x="418" y="92"/>
                    <a:pt x="343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5086998" y="3175530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19" y="0"/>
                  </a:moveTo>
                  <a:cubicBezTo>
                    <a:pt x="214" y="0"/>
                    <a:pt x="208" y="1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23"/>
                    <a:pt x="84" y="418"/>
                    <a:pt x="203" y="418"/>
                  </a:cubicBezTo>
                  <a:cubicBezTo>
                    <a:pt x="334" y="418"/>
                    <a:pt x="417" y="323"/>
                    <a:pt x="417" y="215"/>
                  </a:cubicBezTo>
                  <a:cubicBezTo>
                    <a:pt x="417" y="103"/>
                    <a:pt x="320" y="0"/>
                    <a:pt x="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5033131" y="3137623"/>
              <a:ext cx="17106" cy="17106"/>
            </a:xfrm>
            <a:custGeom>
              <a:rect b="b" l="l" r="r" t="t"/>
              <a:pathLst>
                <a:path extrusionOk="0" h="537" w="537">
                  <a:moveTo>
                    <a:pt x="262" y="1"/>
                  </a:moveTo>
                  <a:cubicBezTo>
                    <a:pt x="120" y="1"/>
                    <a:pt x="1" y="120"/>
                    <a:pt x="1" y="274"/>
                  </a:cubicBezTo>
                  <a:cubicBezTo>
                    <a:pt x="1" y="417"/>
                    <a:pt x="120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20"/>
                    <a:pt x="417" y="1"/>
                    <a:pt x="2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4969421" y="2902852"/>
              <a:ext cx="185109" cy="355406"/>
            </a:xfrm>
            <a:custGeom>
              <a:rect b="b" l="l" r="r" t="t"/>
              <a:pathLst>
                <a:path extrusionOk="0" h="11157" w="5811">
                  <a:moveTo>
                    <a:pt x="1916" y="4904"/>
                  </a:moveTo>
                  <a:cubicBezTo>
                    <a:pt x="2183" y="4904"/>
                    <a:pt x="2490" y="4967"/>
                    <a:pt x="2810" y="5156"/>
                  </a:cubicBezTo>
                  <a:cubicBezTo>
                    <a:pt x="3108" y="5335"/>
                    <a:pt x="3426" y="5421"/>
                    <a:pt x="3748" y="5421"/>
                  </a:cubicBezTo>
                  <a:cubicBezTo>
                    <a:pt x="4069" y="5421"/>
                    <a:pt x="4394" y="5335"/>
                    <a:pt x="4703" y="5168"/>
                  </a:cubicBezTo>
                  <a:lnTo>
                    <a:pt x="4703" y="9025"/>
                  </a:lnTo>
                  <a:cubicBezTo>
                    <a:pt x="4703" y="10026"/>
                    <a:pt x="3906" y="10823"/>
                    <a:pt x="2905" y="10823"/>
                  </a:cubicBezTo>
                  <a:cubicBezTo>
                    <a:pt x="1905" y="10823"/>
                    <a:pt x="1108" y="10026"/>
                    <a:pt x="1108" y="9025"/>
                  </a:cubicBezTo>
                  <a:lnTo>
                    <a:pt x="1108" y="5108"/>
                  </a:lnTo>
                  <a:cubicBezTo>
                    <a:pt x="1228" y="5038"/>
                    <a:pt x="1528" y="4904"/>
                    <a:pt x="1916" y="4904"/>
                  </a:cubicBezTo>
                  <a:close/>
                  <a:moveTo>
                    <a:pt x="512" y="1"/>
                  </a:moveTo>
                  <a:cubicBezTo>
                    <a:pt x="226" y="1"/>
                    <a:pt x="0" y="227"/>
                    <a:pt x="0" y="513"/>
                  </a:cubicBezTo>
                  <a:lnTo>
                    <a:pt x="0" y="834"/>
                  </a:lnTo>
                  <a:cubicBezTo>
                    <a:pt x="0" y="1120"/>
                    <a:pt x="226" y="1346"/>
                    <a:pt x="512" y="1346"/>
                  </a:cubicBezTo>
                  <a:lnTo>
                    <a:pt x="774" y="1346"/>
                  </a:lnTo>
                  <a:lnTo>
                    <a:pt x="774" y="9025"/>
                  </a:lnTo>
                  <a:cubicBezTo>
                    <a:pt x="774" y="10204"/>
                    <a:pt x="1727" y="11157"/>
                    <a:pt x="2905" y="11157"/>
                  </a:cubicBezTo>
                  <a:cubicBezTo>
                    <a:pt x="4084" y="11157"/>
                    <a:pt x="5037" y="10204"/>
                    <a:pt x="5037" y="9025"/>
                  </a:cubicBezTo>
                  <a:lnTo>
                    <a:pt x="5037" y="3441"/>
                  </a:lnTo>
                  <a:cubicBezTo>
                    <a:pt x="5037" y="3358"/>
                    <a:pt x="4953" y="3275"/>
                    <a:pt x="4870" y="3275"/>
                  </a:cubicBezTo>
                  <a:cubicBezTo>
                    <a:pt x="4775" y="3275"/>
                    <a:pt x="4703" y="3358"/>
                    <a:pt x="4703" y="3441"/>
                  </a:cubicBezTo>
                  <a:lnTo>
                    <a:pt x="4703" y="4787"/>
                  </a:lnTo>
                  <a:cubicBezTo>
                    <a:pt x="4571" y="4873"/>
                    <a:pt x="4209" y="5081"/>
                    <a:pt x="3757" y="5081"/>
                  </a:cubicBezTo>
                  <a:cubicBezTo>
                    <a:pt x="3519" y="5081"/>
                    <a:pt x="3256" y="5023"/>
                    <a:pt x="2989" y="4858"/>
                  </a:cubicBezTo>
                  <a:cubicBezTo>
                    <a:pt x="2617" y="4633"/>
                    <a:pt x="2259" y="4557"/>
                    <a:pt x="1945" y="4557"/>
                  </a:cubicBezTo>
                  <a:cubicBezTo>
                    <a:pt x="1596" y="4557"/>
                    <a:pt x="1302" y="4651"/>
                    <a:pt x="1108" y="4739"/>
                  </a:cubicBezTo>
                  <a:lnTo>
                    <a:pt x="1108" y="1334"/>
                  </a:lnTo>
                  <a:lnTo>
                    <a:pt x="4703" y="1334"/>
                  </a:lnTo>
                  <a:lnTo>
                    <a:pt x="4703" y="2560"/>
                  </a:lnTo>
                  <a:cubicBezTo>
                    <a:pt x="4703" y="2656"/>
                    <a:pt x="4775" y="2727"/>
                    <a:pt x="4870" y="2727"/>
                  </a:cubicBezTo>
                  <a:cubicBezTo>
                    <a:pt x="4953" y="2727"/>
                    <a:pt x="5037" y="2656"/>
                    <a:pt x="5037" y="2560"/>
                  </a:cubicBezTo>
                  <a:lnTo>
                    <a:pt x="5037" y="1334"/>
                  </a:lnTo>
                  <a:lnTo>
                    <a:pt x="5299" y="1334"/>
                  </a:lnTo>
                  <a:cubicBezTo>
                    <a:pt x="5584" y="1334"/>
                    <a:pt x="5811" y="1108"/>
                    <a:pt x="5811" y="822"/>
                  </a:cubicBezTo>
                  <a:lnTo>
                    <a:pt x="5811" y="501"/>
                  </a:lnTo>
                  <a:cubicBezTo>
                    <a:pt x="5787" y="227"/>
                    <a:pt x="5549" y="1"/>
                    <a:pt x="5287" y="1"/>
                  </a:cubicBezTo>
                  <a:lnTo>
                    <a:pt x="1822" y="1"/>
                  </a:lnTo>
                  <a:cubicBezTo>
                    <a:pt x="1727" y="1"/>
                    <a:pt x="1655" y="84"/>
                    <a:pt x="1655" y="167"/>
                  </a:cubicBezTo>
                  <a:cubicBezTo>
                    <a:pt x="1655" y="263"/>
                    <a:pt x="1727" y="334"/>
                    <a:pt x="1822" y="334"/>
                  </a:cubicBezTo>
                  <a:lnTo>
                    <a:pt x="5287" y="334"/>
                  </a:lnTo>
                  <a:cubicBezTo>
                    <a:pt x="5394" y="334"/>
                    <a:pt x="5465" y="405"/>
                    <a:pt x="5465" y="513"/>
                  </a:cubicBezTo>
                  <a:lnTo>
                    <a:pt x="5465" y="834"/>
                  </a:lnTo>
                  <a:cubicBezTo>
                    <a:pt x="5465" y="941"/>
                    <a:pt x="5394" y="1013"/>
                    <a:pt x="5287" y="1013"/>
                  </a:cubicBezTo>
                  <a:lnTo>
                    <a:pt x="512" y="1013"/>
                  </a:lnTo>
                  <a:cubicBezTo>
                    <a:pt x="405" y="1013"/>
                    <a:pt x="334" y="941"/>
                    <a:pt x="334" y="834"/>
                  </a:cubicBezTo>
                  <a:lnTo>
                    <a:pt x="334" y="513"/>
                  </a:lnTo>
                  <a:cubicBezTo>
                    <a:pt x="334" y="405"/>
                    <a:pt x="405" y="334"/>
                    <a:pt x="512" y="334"/>
                  </a:cubicBezTo>
                  <a:lnTo>
                    <a:pt x="941" y="334"/>
                  </a:lnTo>
                  <a:cubicBezTo>
                    <a:pt x="1024" y="334"/>
                    <a:pt x="1108" y="263"/>
                    <a:pt x="1108" y="167"/>
                  </a:cubicBezTo>
                  <a:cubicBezTo>
                    <a:pt x="1108" y="84"/>
                    <a:pt x="1024" y="1"/>
                    <a:pt x="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3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1384" name="Google Shape;1384;p33"/>
          <p:cNvSpPr/>
          <p:nvPr/>
        </p:nvSpPr>
        <p:spPr>
          <a:xfrm>
            <a:off x="7783105" y="3413742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3"/>
          <p:cNvSpPr/>
          <p:nvPr/>
        </p:nvSpPr>
        <p:spPr>
          <a:xfrm>
            <a:off x="7798030" y="177290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3"/>
          <p:cNvSpPr/>
          <p:nvPr/>
        </p:nvSpPr>
        <p:spPr>
          <a:xfrm>
            <a:off x="751667" y="173555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3"/>
          <p:cNvSpPr/>
          <p:nvPr/>
        </p:nvSpPr>
        <p:spPr>
          <a:xfrm>
            <a:off x="751667" y="3377480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3"/>
          <p:cNvSpPr txBox="1"/>
          <p:nvPr/>
        </p:nvSpPr>
        <p:spPr>
          <a:xfrm>
            <a:off x="751675" y="12020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9" name="Google Shape;1389;p33"/>
          <p:cNvSpPr txBox="1"/>
          <p:nvPr/>
        </p:nvSpPr>
        <p:spPr>
          <a:xfrm>
            <a:off x="7199600" y="12207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90" name="Google Shape;1390;p33"/>
          <p:cNvGrpSpPr/>
          <p:nvPr/>
        </p:nvGrpSpPr>
        <p:grpSpPr>
          <a:xfrm>
            <a:off x="2815050" y="1199236"/>
            <a:ext cx="1009818" cy="3520430"/>
            <a:chOff x="5117800" y="1548900"/>
            <a:chExt cx="389275" cy="1356725"/>
          </a:xfrm>
        </p:grpSpPr>
        <p:sp>
          <p:nvSpPr>
            <p:cNvPr id="1391" name="Google Shape;1391;p33"/>
            <p:cNvSpPr/>
            <p:nvPr/>
          </p:nvSpPr>
          <p:spPr>
            <a:xfrm>
              <a:off x="5220000" y="1620325"/>
              <a:ext cx="178725" cy="170600"/>
            </a:xfrm>
            <a:custGeom>
              <a:rect b="b" l="l" r="r" t="t"/>
              <a:pathLst>
                <a:path extrusionOk="0" h="6824" w="7149">
                  <a:moveTo>
                    <a:pt x="3571" y="0"/>
                  </a:moveTo>
                  <a:lnTo>
                    <a:pt x="0" y="2109"/>
                  </a:lnTo>
                  <a:cubicBezTo>
                    <a:pt x="0" y="2109"/>
                    <a:pt x="799" y="5114"/>
                    <a:pt x="246" y="6823"/>
                  </a:cubicBezTo>
                  <a:lnTo>
                    <a:pt x="7149" y="6823"/>
                  </a:lnTo>
                  <a:cubicBezTo>
                    <a:pt x="7149" y="6823"/>
                    <a:pt x="6872" y="5077"/>
                    <a:pt x="7149" y="2188"/>
                  </a:cubicBezTo>
                  <a:lnTo>
                    <a:pt x="357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3"/>
            <p:cNvGrpSpPr/>
            <p:nvPr/>
          </p:nvGrpSpPr>
          <p:grpSpPr>
            <a:xfrm>
              <a:off x="5117800" y="1606500"/>
              <a:ext cx="389275" cy="1299125"/>
              <a:chOff x="5117800" y="1606500"/>
              <a:chExt cx="389275" cy="1299125"/>
            </a:xfrm>
          </p:grpSpPr>
          <p:grpSp>
            <p:nvGrpSpPr>
              <p:cNvPr id="1393" name="Google Shape;1393;p33"/>
              <p:cNvGrpSpPr/>
              <p:nvPr/>
            </p:nvGrpSpPr>
            <p:grpSpPr>
              <a:xfrm>
                <a:off x="5117800" y="1606500"/>
                <a:ext cx="389275" cy="1299125"/>
                <a:chOff x="5117800" y="1606500"/>
                <a:chExt cx="389275" cy="1299125"/>
              </a:xfrm>
            </p:grpSpPr>
            <p:sp>
              <p:nvSpPr>
                <p:cNvPr id="1394" name="Google Shape;1394;p33"/>
                <p:cNvSpPr/>
                <p:nvPr/>
              </p:nvSpPr>
              <p:spPr>
                <a:xfrm>
                  <a:off x="5117800" y="1721575"/>
                  <a:ext cx="389275" cy="1184050"/>
                </a:xfrm>
                <a:custGeom>
                  <a:rect b="b" l="l" r="r" t="t"/>
                  <a:pathLst>
                    <a:path extrusionOk="0" h="47362" w="15571">
                      <a:moveTo>
                        <a:pt x="9374" y="1"/>
                      </a:moveTo>
                      <a:lnTo>
                        <a:pt x="7788" y="38"/>
                      </a:lnTo>
                      <a:lnTo>
                        <a:pt x="6203" y="7"/>
                      </a:lnTo>
                      <a:lnTo>
                        <a:pt x="6203" y="7"/>
                      </a:lnTo>
                      <a:cubicBezTo>
                        <a:pt x="6203" y="7"/>
                        <a:pt x="6270" y="1525"/>
                        <a:pt x="6203" y="1771"/>
                      </a:cubicBezTo>
                      <a:cubicBezTo>
                        <a:pt x="6129" y="2017"/>
                        <a:pt x="5957" y="2367"/>
                        <a:pt x="5287" y="2576"/>
                      </a:cubicBezTo>
                      <a:cubicBezTo>
                        <a:pt x="4617" y="2792"/>
                        <a:pt x="3910" y="2718"/>
                        <a:pt x="3098" y="3216"/>
                      </a:cubicBezTo>
                      <a:cubicBezTo>
                        <a:pt x="2293" y="3707"/>
                        <a:pt x="2078" y="5680"/>
                        <a:pt x="2078" y="6947"/>
                      </a:cubicBezTo>
                      <a:cubicBezTo>
                        <a:pt x="2078" y="8213"/>
                        <a:pt x="1974" y="11034"/>
                        <a:pt x="1728" y="12128"/>
                      </a:cubicBezTo>
                      <a:cubicBezTo>
                        <a:pt x="1482" y="13216"/>
                        <a:pt x="812" y="16179"/>
                        <a:pt x="775" y="17058"/>
                      </a:cubicBezTo>
                      <a:cubicBezTo>
                        <a:pt x="738" y="17937"/>
                        <a:pt x="425" y="19173"/>
                        <a:pt x="351" y="19701"/>
                      </a:cubicBezTo>
                      <a:cubicBezTo>
                        <a:pt x="283" y="20230"/>
                        <a:pt x="1" y="22234"/>
                        <a:pt x="210" y="22658"/>
                      </a:cubicBezTo>
                      <a:cubicBezTo>
                        <a:pt x="682" y="23602"/>
                        <a:pt x="1024" y="23870"/>
                        <a:pt x="1191" y="23870"/>
                      </a:cubicBezTo>
                      <a:cubicBezTo>
                        <a:pt x="1277" y="23870"/>
                        <a:pt x="1316" y="23800"/>
                        <a:pt x="1304" y="23715"/>
                      </a:cubicBezTo>
                      <a:cubicBezTo>
                        <a:pt x="1267" y="23469"/>
                        <a:pt x="990" y="22977"/>
                        <a:pt x="923" y="22486"/>
                      </a:cubicBezTo>
                      <a:cubicBezTo>
                        <a:pt x="863" y="22089"/>
                        <a:pt x="943" y="21530"/>
                        <a:pt x="1031" y="21530"/>
                      </a:cubicBezTo>
                      <a:cubicBezTo>
                        <a:pt x="1053" y="21530"/>
                        <a:pt x="1074" y="21562"/>
                        <a:pt x="1095" y="21637"/>
                      </a:cubicBezTo>
                      <a:cubicBezTo>
                        <a:pt x="1187" y="21980"/>
                        <a:pt x="1308" y="22847"/>
                        <a:pt x="1484" y="22847"/>
                      </a:cubicBezTo>
                      <a:cubicBezTo>
                        <a:pt x="1507" y="22847"/>
                        <a:pt x="1531" y="22832"/>
                        <a:pt x="1556" y="22799"/>
                      </a:cubicBezTo>
                      <a:cubicBezTo>
                        <a:pt x="1771" y="22522"/>
                        <a:pt x="1838" y="21391"/>
                        <a:pt x="1838" y="20832"/>
                      </a:cubicBezTo>
                      <a:cubicBezTo>
                        <a:pt x="1838" y="20267"/>
                        <a:pt x="1556" y="19701"/>
                        <a:pt x="1586" y="19142"/>
                      </a:cubicBezTo>
                      <a:cubicBezTo>
                        <a:pt x="1623" y="18576"/>
                        <a:pt x="2926" y="15226"/>
                        <a:pt x="3172" y="13819"/>
                      </a:cubicBezTo>
                      <a:cubicBezTo>
                        <a:pt x="3424" y="12411"/>
                        <a:pt x="3775" y="8569"/>
                        <a:pt x="3775" y="8569"/>
                      </a:cubicBezTo>
                      <a:cubicBezTo>
                        <a:pt x="3916" y="9448"/>
                        <a:pt x="4475" y="10579"/>
                        <a:pt x="4512" y="12233"/>
                      </a:cubicBezTo>
                      <a:cubicBezTo>
                        <a:pt x="4549" y="13886"/>
                        <a:pt x="3105" y="16603"/>
                        <a:pt x="2822" y="18890"/>
                      </a:cubicBezTo>
                      <a:cubicBezTo>
                        <a:pt x="2539" y="21182"/>
                        <a:pt x="3351" y="27981"/>
                        <a:pt x="3670" y="30556"/>
                      </a:cubicBezTo>
                      <a:cubicBezTo>
                        <a:pt x="3984" y="33126"/>
                        <a:pt x="3314" y="35806"/>
                        <a:pt x="3559" y="37355"/>
                      </a:cubicBezTo>
                      <a:cubicBezTo>
                        <a:pt x="3805" y="38903"/>
                        <a:pt x="4617" y="42671"/>
                        <a:pt x="4617" y="43200"/>
                      </a:cubicBezTo>
                      <a:cubicBezTo>
                        <a:pt x="4617" y="43729"/>
                        <a:pt x="4586" y="44190"/>
                        <a:pt x="4727" y="44540"/>
                      </a:cubicBezTo>
                      <a:cubicBezTo>
                        <a:pt x="4863" y="44890"/>
                        <a:pt x="4408" y="45456"/>
                        <a:pt x="4266" y="46058"/>
                      </a:cubicBezTo>
                      <a:cubicBezTo>
                        <a:pt x="4119" y="46654"/>
                        <a:pt x="4512" y="47361"/>
                        <a:pt x="5145" y="47361"/>
                      </a:cubicBezTo>
                      <a:cubicBezTo>
                        <a:pt x="5778" y="47361"/>
                        <a:pt x="6375" y="46833"/>
                        <a:pt x="6270" y="46378"/>
                      </a:cubicBezTo>
                      <a:cubicBezTo>
                        <a:pt x="6172" y="45917"/>
                        <a:pt x="6166" y="44792"/>
                        <a:pt x="6233" y="44190"/>
                      </a:cubicBezTo>
                      <a:cubicBezTo>
                        <a:pt x="6307" y="43593"/>
                        <a:pt x="5957" y="43274"/>
                        <a:pt x="5957" y="42714"/>
                      </a:cubicBezTo>
                      <a:cubicBezTo>
                        <a:pt x="5957" y="42149"/>
                        <a:pt x="6166" y="37988"/>
                        <a:pt x="6190" y="34668"/>
                      </a:cubicBezTo>
                      <a:cubicBezTo>
                        <a:pt x="6196" y="33261"/>
                        <a:pt x="6565" y="32179"/>
                        <a:pt x="6940" y="28983"/>
                      </a:cubicBezTo>
                      <a:cubicBezTo>
                        <a:pt x="7315" y="25786"/>
                        <a:pt x="7788" y="21182"/>
                        <a:pt x="7788" y="21182"/>
                      </a:cubicBezTo>
                      <a:cubicBezTo>
                        <a:pt x="7788" y="21182"/>
                        <a:pt x="8256" y="25786"/>
                        <a:pt x="8631" y="28983"/>
                      </a:cubicBezTo>
                      <a:cubicBezTo>
                        <a:pt x="9006" y="32173"/>
                        <a:pt x="9374" y="33255"/>
                        <a:pt x="9380" y="34668"/>
                      </a:cubicBezTo>
                      <a:cubicBezTo>
                        <a:pt x="9405" y="37988"/>
                        <a:pt x="9620" y="42149"/>
                        <a:pt x="9620" y="42714"/>
                      </a:cubicBezTo>
                      <a:cubicBezTo>
                        <a:pt x="9620" y="43274"/>
                        <a:pt x="9264" y="43593"/>
                        <a:pt x="9337" y="44190"/>
                      </a:cubicBezTo>
                      <a:cubicBezTo>
                        <a:pt x="9405" y="44792"/>
                        <a:pt x="9405" y="45917"/>
                        <a:pt x="9301" y="46378"/>
                      </a:cubicBezTo>
                      <a:cubicBezTo>
                        <a:pt x="9196" y="46833"/>
                        <a:pt x="9792" y="47361"/>
                        <a:pt x="10425" y="47361"/>
                      </a:cubicBezTo>
                      <a:cubicBezTo>
                        <a:pt x="11065" y="47361"/>
                        <a:pt x="11452" y="46654"/>
                        <a:pt x="11311" y="46058"/>
                      </a:cubicBezTo>
                      <a:cubicBezTo>
                        <a:pt x="11169" y="45456"/>
                        <a:pt x="10708" y="44890"/>
                        <a:pt x="10850" y="44540"/>
                      </a:cubicBezTo>
                      <a:cubicBezTo>
                        <a:pt x="10985" y="44190"/>
                        <a:pt x="10954" y="43729"/>
                        <a:pt x="10954" y="43200"/>
                      </a:cubicBezTo>
                      <a:cubicBezTo>
                        <a:pt x="10954" y="42671"/>
                        <a:pt x="11765" y="38897"/>
                        <a:pt x="12011" y="37355"/>
                      </a:cubicBezTo>
                      <a:cubicBezTo>
                        <a:pt x="12257" y="35806"/>
                        <a:pt x="11587" y="33126"/>
                        <a:pt x="11907" y="30556"/>
                      </a:cubicBezTo>
                      <a:cubicBezTo>
                        <a:pt x="12220" y="27981"/>
                        <a:pt x="13032" y="21182"/>
                        <a:pt x="12749" y="18890"/>
                      </a:cubicBezTo>
                      <a:cubicBezTo>
                        <a:pt x="12466" y="16603"/>
                        <a:pt x="11022" y="13886"/>
                        <a:pt x="11059" y="12233"/>
                      </a:cubicBezTo>
                      <a:cubicBezTo>
                        <a:pt x="11095" y="10579"/>
                        <a:pt x="11661" y="9448"/>
                        <a:pt x="11796" y="8569"/>
                      </a:cubicBezTo>
                      <a:cubicBezTo>
                        <a:pt x="11796" y="8569"/>
                        <a:pt x="12153" y="12411"/>
                        <a:pt x="12399" y="13819"/>
                      </a:cubicBezTo>
                      <a:cubicBezTo>
                        <a:pt x="12644" y="15226"/>
                        <a:pt x="13947" y="18576"/>
                        <a:pt x="13984" y="19142"/>
                      </a:cubicBezTo>
                      <a:cubicBezTo>
                        <a:pt x="14021" y="19701"/>
                        <a:pt x="13739" y="20267"/>
                        <a:pt x="13739" y="20832"/>
                      </a:cubicBezTo>
                      <a:cubicBezTo>
                        <a:pt x="13739" y="21391"/>
                        <a:pt x="13806" y="22522"/>
                        <a:pt x="14021" y="22799"/>
                      </a:cubicBezTo>
                      <a:cubicBezTo>
                        <a:pt x="14045" y="22832"/>
                        <a:pt x="14069" y="22847"/>
                        <a:pt x="14091" y="22847"/>
                      </a:cubicBezTo>
                      <a:cubicBezTo>
                        <a:pt x="14263" y="22847"/>
                        <a:pt x="14384" y="21980"/>
                        <a:pt x="14482" y="21637"/>
                      </a:cubicBezTo>
                      <a:cubicBezTo>
                        <a:pt x="14503" y="21562"/>
                        <a:pt x="14524" y="21530"/>
                        <a:pt x="14545" y="21530"/>
                      </a:cubicBezTo>
                      <a:cubicBezTo>
                        <a:pt x="14634" y="21530"/>
                        <a:pt x="14714" y="22089"/>
                        <a:pt x="14654" y="22486"/>
                      </a:cubicBezTo>
                      <a:cubicBezTo>
                        <a:pt x="14587" y="22977"/>
                        <a:pt x="14304" y="23469"/>
                        <a:pt x="14273" y="23715"/>
                      </a:cubicBezTo>
                      <a:cubicBezTo>
                        <a:pt x="14261" y="23800"/>
                        <a:pt x="14300" y="23870"/>
                        <a:pt x="14384" y="23870"/>
                      </a:cubicBezTo>
                      <a:cubicBezTo>
                        <a:pt x="14549" y="23870"/>
                        <a:pt x="14889" y="23602"/>
                        <a:pt x="15361" y="22658"/>
                      </a:cubicBezTo>
                      <a:cubicBezTo>
                        <a:pt x="15570" y="22234"/>
                        <a:pt x="15294" y="20230"/>
                        <a:pt x="15220" y="19701"/>
                      </a:cubicBezTo>
                      <a:cubicBezTo>
                        <a:pt x="15152" y="19173"/>
                        <a:pt x="14833" y="17937"/>
                        <a:pt x="14796" y="17058"/>
                      </a:cubicBezTo>
                      <a:cubicBezTo>
                        <a:pt x="14759" y="16173"/>
                        <a:pt x="14095" y="13216"/>
                        <a:pt x="13843" y="12122"/>
                      </a:cubicBezTo>
                      <a:cubicBezTo>
                        <a:pt x="13597" y="11034"/>
                        <a:pt x="13493" y="8213"/>
                        <a:pt x="13493" y="6947"/>
                      </a:cubicBezTo>
                      <a:cubicBezTo>
                        <a:pt x="13493" y="5674"/>
                        <a:pt x="13284" y="3701"/>
                        <a:pt x="12472" y="3209"/>
                      </a:cubicBezTo>
                      <a:cubicBezTo>
                        <a:pt x="11661" y="2718"/>
                        <a:pt x="10954" y="2785"/>
                        <a:pt x="10290" y="2576"/>
                      </a:cubicBezTo>
                      <a:cubicBezTo>
                        <a:pt x="9620" y="2367"/>
                        <a:pt x="9442" y="2011"/>
                        <a:pt x="9374" y="1765"/>
                      </a:cubicBezTo>
                      <a:cubicBezTo>
                        <a:pt x="9301" y="1519"/>
                        <a:pt x="9374" y="1"/>
                        <a:pt x="9374" y="1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3"/>
                <p:cNvSpPr/>
                <p:nvPr/>
              </p:nvSpPr>
              <p:spPr>
                <a:xfrm>
                  <a:off x="5247800" y="1606500"/>
                  <a:ext cx="129275" cy="165675"/>
                </a:xfrm>
                <a:custGeom>
                  <a:rect b="b" l="l" r="r" t="t"/>
                  <a:pathLst>
                    <a:path extrusionOk="0" h="6627" w="5171">
                      <a:moveTo>
                        <a:pt x="2588" y="0"/>
                      </a:moveTo>
                      <a:cubicBezTo>
                        <a:pt x="50" y="0"/>
                        <a:pt x="1" y="1082"/>
                        <a:pt x="191" y="3221"/>
                      </a:cubicBezTo>
                      <a:cubicBezTo>
                        <a:pt x="382" y="5360"/>
                        <a:pt x="1697" y="6626"/>
                        <a:pt x="2588" y="6626"/>
                      </a:cubicBezTo>
                      <a:cubicBezTo>
                        <a:pt x="3480" y="6626"/>
                        <a:pt x="4795" y="5360"/>
                        <a:pt x="4986" y="3221"/>
                      </a:cubicBezTo>
                      <a:cubicBezTo>
                        <a:pt x="5170" y="1082"/>
                        <a:pt x="5121" y="0"/>
                        <a:pt x="2588" y="0"/>
                      </a:cubicBezTo>
                      <a:close/>
                    </a:path>
                  </a:pathLst>
                </a:custGeom>
                <a:solidFill>
                  <a:srgbClr val="F9FB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6" name="Google Shape;1396;p33"/>
              <p:cNvGrpSpPr/>
              <p:nvPr/>
            </p:nvGrpSpPr>
            <p:grpSpPr>
              <a:xfrm>
                <a:off x="5125650" y="1613550"/>
                <a:ext cx="373725" cy="1286875"/>
                <a:chOff x="5125650" y="1613550"/>
                <a:chExt cx="373725" cy="1286875"/>
              </a:xfrm>
            </p:grpSpPr>
            <p:sp>
              <p:nvSpPr>
                <p:cNvPr id="1397" name="Google Shape;1397;p33"/>
                <p:cNvSpPr/>
                <p:nvPr/>
              </p:nvSpPr>
              <p:spPr>
                <a:xfrm>
                  <a:off x="5221075" y="2221050"/>
                  <a:ext cx="53950" cy="335175"/>
                </a:xfrm>
                <a:custGeom>
                  <a:rect b="b" l="l" r="r" t="t"/>
                  <a:pathLst>
                    <a:path extrusionOk="0" h="13407" w="2158">
                      <a:moveTo>
                        <a:pt x="485" y="0"/>
                      </a:moveTo>
                      <a:cubicBezTo>
                        <a:pt x="219" y="0"/>
                        <a:pt x="23" y="143"/>
                        <a:pt x="19" y="460"/>
                      </a:cubicBezTo>
                      <a:cubicBezTo>
                        <a:pt x="0" y="1996"/>
                        <a:pt x="301" y="7172"/>
                        <a:pt x="252" y="8549"/>
                      </a:cubicBezTo>
                      <a:cubicBezTo>
                        <a:pt x="203" y="9920"/>
                        <a:pt x="0" y="12034"/>
                        <a:pt x="117" y="12704"/>
                      </a:cubicBezTo>
                      <a:cubicBezTo>
                        <a:pt x="193" y="13121"/>
                        <a:pt x="667" y="13407"/>
                        <a:pt x="1105" y="13407"/>
                      </a:cubicBezTo>
                      <a:cubicBezTo>
                        <a:pt x="1372" y="13407"/>
                        <a:pt x="1626" y="13301"/>
                        <a:pt x="1770" y="13054"/>
                      </a:cubicBezTo>
                      <a:cubicBezTo>
                        <a:pt x="2158" y="12403"/>
                        <a:pt x="1438" y="8174"/>
                        <a:pt x="1309" y="6502"/>
                      </a:cubicBezTo>
                      <a:cubicBezTo>
                        <a:pt x="1186" y="4836"/>
                        <a:pt x="2022" y="1966"/>
                        <a:pt x="1899" y="1339"/>
                      </a:cubicBezTo>
                      <a:cubicBezTo>
                        <a:pt x="1739" y="514"/>
                        <a:pt x="988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3"/>
                <p:cNvSpPr/>
                <p:nvPr/>
              </p:nvSpPr>
              <p:spPr>
                <a:xfrm>
                  <a:off x="5216150" y="2586575"/>
                  <a:ext cx="49800" cy="223800"/>
                </a:xfrm>
                <a:custGeom>
                  <a:rect b="b" l="l" r="r" t="t"/>
                  <a:pathLst>
                    <a:path extrusionOk="0" h="8952" w="1992">
                      <a:moveTo>
                        <a:pt x="519" y="1683"/>
                      </a:moveTo>
                      <a:cubicBezTo>
                        <a:pt x="629" y="1683"/>
                        <a:pt x="1481" y="6700"/>
                        <a:pt x="1279" y="6861"/>
                      </a:cubicBezTo>
                      <a:cubicBezTo>
                        <a:pt x="1275" y="6863"/>
                        <a:pt x="1271" y="6865"/>
                        <a:pt x="1267" y="6865"/>
                      </a:cubicBezTo>
                      <a:cubicBezTo>
                        <a:pt x="1041" y="6865"/>
                        <a:pt x="390" y="2495"/>
                        <a:pt x="511" y="1703"/>
                      </a:cubicBezTo>
                      <a:cubicBezTo>
                        <a:pt x="513" y="1690"/>
                        <a:pt x="516" y="1683"/>
                        <a:pt x="519" y="1683"/>
                      </a:cubicBezTo>
                      <a:close/>
                      <a:moveTo>
                        <a:pt x="68" y="1"/>
                      </a:moveTo>
                      <a:cubicBezTo>
                        <a:pt x="0" y="241"/>
                        <a:pt x="93" y="1040"/>
                        <a:pt x="80" y="1919"/>
                      </a:cubicBezTo>
                      <a:cubicBezTo>
                        <a:pt x="68" y="2798"/>
                        <a:pt x="972" y="8594"/>
                        <a:pt x="1088" y="8834"/>
                      </a:cubicBezTo>
                      <a:cubicBezTo>
                        <a:pt x="1129" y="8915"/>
                        <a:pt x="1202" y="8951"/>
                        <a:pt x="1284" y="8951"/>
                      </a:cubicBezTo>
                      <a:cubicBezTo>
                        <a:pt x="1439" y="8951"/>
                        <a:pt x="1627" y="8821"/>
                        <a:pt x="1691" y="8612"/>
                      </a:cubicBezTo>
                      <a:cubicBezTo>
                        <a:pt x="1789" y="8287"/>
                        <a:pt x="1592" y="2877"/>
                        <a:pt x="1605" y="2078"/>
                      </a:cubicBezTo>
                      <a:cubicBezTo>
                        <a:pt x="1617" y="1279"/>
                        <a:pt x="1992" y="425"/>
                        <a:pt x="1844" y="234"/>
                      </a:cubicBezTo>
                      <a:cubicBezTo>
                        <a:pt x="1816" y="196"/>
                        <a:pt x="1787" y="181"/>
                        <a:pt x="1754" y="181"/>
                      </a:cubicBezTo>
                      <a:cubicBezTo>
                        <a:pt x="1617" y="181"/>
                        <a:pt x="1421" y="453"/>
                        <a:pt x="984" y="493"/>
                      </a:cubicBezTo>
                      <a:cubicBezTo>
                        <a:pt x="958" y="495"/>
                        <a:pt x="932" y="496"/>
                        <a:pt x="907" y="496"/>
                      </a:cubicBezTo>
                      <a:cubicBezTo>
                        <a:pt x="408" y="496"/>
                        <a:pt x="68" y="1"/>
                        <a:pt x="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3"/>
                <p:cNvSpPr/>
                <p:nvPr/>
              </p:nvSpPr>
              <p:spPr>
                <a:xfrm>
                  <a:off x="5236950" y="2807700"/>
                  <a:ext cx="32400" cy="24975"/>
                </a:xfrm>
                <a:custGeom>
                  <a:rect b="b" l="l" r="r" t="t"/>
                  <a:pathLst>
                    <a:path extrusionOk="0" h="999" w="1296">
                      <a:moveTo>
                        <a:pt x="994" y="1"/>
                      </a:moveTo>
                      <a:cubicBezTo>
                        <a:pt x="891" y="1"/>
                        <a:pt x="634" y="271"/>
                        <a:pt x="421" y="271"/>
                      </a:cubicBezTo>
                      <a:cubicBezTo>
                        <a:pt x="396" y="271"/>
                        <a:pt x="372" y="267"/>
                        <a:pt x="349" y="259"/>
                      </a:cubicBezTo>
                      <a:cubicBezTo>
                        <a:pt x="286" y="237"/>
                        <a:pt x="241" y="227"/>
                        <a:pt x="208" y="227"/>
                      </a:cubicBezTo>
                      <a:cubicBezTo>
                        <a:pt x="122" y="227"/>
                        <a:pt x="110" y="290"/>
                        <a:pt x="66" y="370"/>
                      </a:cubicBezTo>
                      <a:cubicBezTo>
                        <a:pt x="0" y="477"/>
                        <a:pt x="4" y="998"/>
                        <a:pt x="183" y="998"/>
                      </a:cubicBezTo>
                      <a:cubicBezTo>
                        <a:pt x="189" y="998"/>
                        <a:pt x="195" y="998"/>
                        <a:pt x="201" y="997"/>
                      </a:cubicBezTo>
                      <a:cubicBezTo>
                        <a:pt x="374" y="969"/>
                        <a:pt x="568" y="763"/>
                        <a:pt x="782" y="763"/>
                      </a:cubicBezTo>
                      <a:cubicBezTo>
                        <a:pt x="803" y="763"/>
                        <a:pt x="825" y="765"/>
                        <a:pt x="847" y="769"/>
                      </a:cubicBezTo>
                      <a:cubicBezTo>
                        <a:pt x="911" y="783"/>
                        <a:pt x="964" y="790"/>
                        <a:pt x="1008" y="790"/>
                      </a:cubicBezTo>
                      <a:cubicBezTo>
                        <a:pt x="1126" y="790"/>
                        <a:pt x="1178" y="738"/>
                        <a:pt x="1228" y="622"/>
                      </a:cubicBezTo>
                      <a:cubicBezTo>
                        <a:pt x="1295" y="462"/>
                        <a:pt x="1148" y="19"/>
                        <a:pt x="1000" y="1"/>
                      </a:cubicBezTo>
                      <a:cubicBezTo>
                        <a:pt x="998" y="1"/>
                        <a:pt x="996" y="1"/>
                        <a:pt x="99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3"/>
                <p:cNvSpPr/>
                <p:nvPr/>
              </p:nvSpPr>
              <p:spPr>
                <a:xfrm>
                  <a:off x="5259175" y="2830450"/>
                  <a:ext cx="11700" cy="28625"/>
                </a:xfrm>
                <a:custGeom>
                  <a:rect b="b" l="l" r="r" t="t"/>
                  <a:pathLst>
                    <a:path extrusionOk="0" h="1145" w="468">
                      <a:moveTo>
                        <a:pt x="271" y="1"/>
                      </a:moveTo>
                      <a:cubicBezTo>
                        <a:pt x="203" y="1"/>
                        <a:pt x="120" y="19"/>
                        <a:pt x="74" y="44"/>
                      </a:cubicBezTo>
                      <a:cubicBezTo>
                        <a:pt x="1" y="87"/>
                        <a:pt x="99" y="345"/>
                        <a:pt x="111" y="406"/>
                      </a:cubicBezTo>
                      <a:cubicBezTo>
                        <a:pt x="123" y="468"/>
                        <a:pt x="148" y="1015"/>
                        <a:pt x="148" y="1095"/>
                      </a:cubicBezTo>
                      <a:cubicBezTo>
                        <a:pt x="148" y="1129"/>
                        <a:pt x="184" y="1144"/>
                        <a:pt x="229" y="1144"/>
                      </a:cubicBezTo>
                      <a:cubicBezTo>
                        <a:pt x="289" y="1144"/>
                        <a:pt x="365" y="1118"/>
                        <a:pt x="400" y="1076"/>
                      </a:cubicBezTo>
                      <a:cubicBezTo>
                        <a:pt x="468" y="1009"/>
                        <a:pt x="302" y="523"/>
                        <a:pt x="277" y="406"/>
                      </a:cubicBezTo>
                      <a:cubicBezTo>
                        <a:pt x="253" y="290"/>
                        <a:pt x="400" y="99"/>
                        <a:pt x="375" y="37"/>
                      </a:cubicBezTo>
                      <a:cubicBezTo>
                        <a:pt x="365" y="11"/>
                        <a:pt x="323" y="1"/>
                        <a:pt x="27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33"/>
                <p:cNvSpPr/>
                <p:nvPr/>
              </p:nvSpPr>
              <p:spPr>
                <a:xfrm>
                  <a:off x="5252725" y="2831550"/>
                  <a:ext cx="8775" cy="28775"/>
                </a:xfrm>
                <a:custGeom>
                  <a:rect b="b" l="l" r="r" t="t"/>
                  <a:pathLst>
                    <a:path extrusionOk="0" h="1151" w="351">
                      <a:moveTo>
                        <a:pt x="174" y="1"/>
                      </a:moveTo>
                      <a:cubicBezTo>
                        <a:pt x="130" y="1"/>
                        <a:pt x="59" y="37"/>
                        <a:pt x="37" y="86"/>
                      </a:cubicBezTo>
                      <a:cubicBezTo>
                        <a:pt x="13" y="147"/>
                        <a:pt x="99" y="461"/>
                        <a:pt x="86" y="639"/>
                      </a:cubicBezTo>
                      <a:cubicBezTo>
                        <a:pt x="68" y="823"/>
                        <a:pt x="0" y="1026"/>
                        <a:pt x="25" y="1094"/>
                      </a:cubicBezTo>
                      <a:cubicBezTo>
                        <a:pt x="41" y="1132"/>
                        <a:pt x="114" y="1151"/>
                        <a:pt x="184" y="1151"/>
                      </a:cubicBezTo>
                      <a:cubicBezTo>
                        <a:pt x="248" y="1151"/>
                        <a:pt x="308" y="1135"/>
                        <a:pt x="320" y="1106"/>
                      </a:cubicBezTo>
                      <a:cubicBezTo>
                        <a:pt x="351" y="1038"/>
                        <a:pt x="246" y="707"/>
                        <a:pt x="259" y="565"/>
                      </a:cubicBezTo>
                      <a:cubicBezTo>
                        <a:pt x="265" y="381"/>
                        <a:pt x="252" y="196"/>
                        <a:pt x="209" y="18"/>
                      </a:cubicBezTo>
                      <a:cubicBezTo>
                        <a:pt x="204" y="6"/>
                        <a:pt x="191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3"/>
                <p:cNvSpPr/>
                <p:nvPr/>
              </p:nvSpPr>
              <p:spPr>
                <a:xfrm>
                  <a:off x="5244575" y="2833525"/>
                  <a:ext cx="7550" cy="27075"/>
                </a:xfrm>
                <a:custGeom>
                  <a:rect b="b" l="l" r="r" t="t"/>
                  <a:pathLst>
                    <a:path extrusionOk="0" h="1083" w="302">
                      <a:moveTo>
                        <a:pt x="212" y="0"/>
                      </a:moveTo>
                      <a:cubicBezTo>
                        <a:pt x="171" y="0"/>
                        <a:pt x="130" y="15"/>
                        <a:pt x="130" y="37"/>
                      </a:cubicBezTo>
                      <a:cubicBezTo>
                        <a:pt x="130" y="80"/>
                        <a:pt x="210" y="437"/>
                        <a:pt x="142" y="603"/>
                      </a:cubicBezTo>
                      <a:cubicBezTo>
                        <a:pt x="81" y="769"/>
                        <a:pt x="1" y="953"/>
                        <a:pt x="31" y="1021"/>
                      </a:cubicBezTo>
                      <a:cubicBezTo>
                        <a:pt x="48" y="1061"/>
                        <a:pt x="108" y="1083"/>
                        <a:pt x="163" y="1083"/>
                      </a:cubicBezTo>
                      <a:cubicBezTo>
                        <a:pt x="210" y="1083"/>
                        <a:pt x="254" y="1067"/>
                        <a:pt x="265" y="1033"/>
                      </a:cubicBezTo>
                      <a:cubicBezTo>
                        <a:pt x="296" y="953"/>
                        <a:pt x="240" y="603"/>
                        <a:pt x="265" y="523"/>
                      </a:cubicBezTo>
                      <a:cubicBezTo>
                        <a:pt x="296" y="363"/>
                        <a:pt x="302" y="197"/>
                        <a:pt x="289" y="37"/>
                      </a:cubicBezTo>
                      <a:cubicBezTo>
                        <a:pt x="284" y="11"/>
                        <a:pt x="248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3"/>
                <p:cNvSpPr/>
                <p:nvPr/>
              </p:nvSpPr>
              <p:spPr>
                <a:xfrm>
                  <a:off x="5263475" y="2882075"/>
                  <a:ext cx="8150" cy="10475"/>
                </a:xfrm>
                <a:custGeom>
                  <a:rect b="b" l="l" r="r" t="t"/>
                  <a:pathLst>
                    <a:path extrusionOk="0" h="419" w="326">
                      <a:moveTo>
                        <a:pt x="258" y="0"/>
                      </a:moveTo>
                      <a:cubicBezTo>
                        <a:pt x="256" y="0"/>
                        <a:pt x="254" y="0"/>
                        <a:pt x="253" y="1"/>
                      </a:cubicBezTo>
                      <a:cubicBezTo>
                        <a:pt x="210" y="7"/>
                        <a:pt x="56" y="32"/>
                        <a:pt x="38" y="81"/>
                      </a:cubicBezTo>
                      <a:cubicBezTo>
                        <a:pt x="7" y="179"/>
                        <a:pt x="1" y="351"/>
                        <a:pt x="81" y="407"/>
                      </a:cubicBezTo>
                      <a:cubicBezTo>
                        <a:pt x="93" y="415"/>
                        <a:pt x="106" y="419"/>
                        <a:pt x="120" y="419"/>
                      </a:cubicBezTo>
                      <a:cubicBezTo>
                        <a:pt x="198" y="419"/>
                        <a:pt x="298" y="300"/>
                        <a:pt x="308" y="216"/>
                      </a:cubicBezTo>
                      <a:cubicBezTo>
                        <a:pt x="326" y="116"/>
                        <a:pt x="293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3"/>
                <p:cNvSpPr/>
                <p:nvPr/>
              </p:nvSpPr>
              <p:spPr>
                <a:xfrm>
                  <a:off x="5252725" y="2885275"/>
                  <a:ext cx="8475" cy="12900"/>
                </a:xfrm>
                <a:custGeom>
                  <a:rect b="b" l="l" r="r" t="t"/>
                  <a:pathLst>
                    <a:path extrusionOk="0" h="516" w="339">
                      <a:moveTo>
                        <a:pt x="188" y="0"/>
                      </a:moveTo>
                      <a:cubicBezTo>
                        <a:pt x="123" y="0"/>
                        <a:pt x="60" y="38"/>
                        <a:pt x="37" y="106"/>
                      </a:cubicBezTo>
                      <a:cubicBezTo>
                        <a:pt x="7" y="223"/>
                        <a:pt x="0" y="481"/>
                        <a:pt x="99" y="506"/>
                      </a:cubicBezTo>
                      <a:cubicBezTo>
                        <a:pt x="118" y="513"/>
                        <a:pt x="137" y="516"/>
                        <a:pt x="157" y="516"/>
                      </a:cubicBezTo>
                      <a:cubicBezTo>
                        <a:pt x="225" y="516"/>
                        <a:pt x="290" y="476"/>
                        <a:pt x="314" y="414"/>
                      </a:cubicBezTo>
                      <a:cubicBezTo>
                        <a:pt x="338" y="291"/>
                        <a:pt x="332" y="162"/>
                        <a:pt x="302" y="45"/>
                      </a:cubicBezTo>
                      <a:cubicBezTo>
                        <a:pt x="269" y="15"/>
                        <a:pt x="228" y="0"/>
                        <a:pt x="18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3"/>
                <p:cNvSpPr/>
                <p:nvPr/>
              </p:nvSpPr>
              <p:spPr>
                <a:xfrm>
                  <a:off x="5242875" y="2886450"/>
                  <a:ext cx="7575" cy="13975"/>
                </a:xfrm>
                <a:custGeom>
                  <a:rect b="b" l="l" r="r" t="t"/>
                  <a:pathLst>
                    <a:path extrusionOk="0" h="559" w="303">
                      <a:moveTo>
                        <a:pt x="137" y="1"/>
                      </a:moveTo>
                      <a:cubicBezTo>
                        <a:pt x="87" y="1"/>
                        <a:pt x="40" y="33"/>
                        <a:pt x="26" y="90"/>
                      </a:cubicBezTo>
                      <a:cubicBezTo>
                        <a:pt x="1" y="176"/>
                        <a:pt x="1" y="514"/>
                        <a:pt x="87" y="539"/>
                      </a:cubicBezTo>
                      <a:cubicBezTo>
                        <a:pt x="127" y="547"/>
                        <a:pt x="165" y="558"/>
                        <a:pt x="199" y="558"/>
                      </a:cubicBezTo>
                      <a:cubicBezTo>
                        <a:pt x="242" y="558"/>
                        <a:pt x="276" y="539"/>
                        <a:pt x="290" y="465"/>
                      </a:cubicBezTo>
                      <a:cubicBezTo>
                        <a:pt x="302" y="324"/>
                        <a:pt x="284" y="182"/>
                        <a:pt x="235" y="53"/>
                      </a:cubicBezTo>
                      <a:cubicBezTo>
                        <a:pt x="209" y="17"/>
                        <a:pt x="172" y="1"/>
                        <a:pt x="1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3"/>
                <p:cNvSpPr/>
                <p:nvPr/>
              </p:nvSpPr>
              <p:spPr>
                <a:xfrm>
                  <a:off x="5233350" y="2885150"/>
                  <a:ext cx="7400" cy="12900"/>
                </a:xfrm>
                <a:custGeom>
                  <a:rect b="b" l="l" r="r" t="t"/>
                  <a:pathLst>
                    <a:path extrusionOk="0" h="516" w="296">
                      <a:moveTo>
                        <a:pt x="150" y="1"/>
                      </a:moveTo>
                      <a:cubicBezTo>
                        <a:pt x="108" y="1"/>
                        <a:pt x="68" y="25"/>
                        <a:pt x="50" y="68"/>
                      </a:cubicBezTo>
                      <a:cubicBezTo>
                        <a:pt x="25" y="130"/>
                        <a:pt x="1" y="400"/>
                        <a:pt x="62" y="462"/>
                      </a:cubicBezTo>
                      <a:cubicBezTo>
                        <a:pt x="99" y="498"/>
                        <a:pt x="134" y="515"/>
                        <a:pt x="164" y="515"/>
                      </a:cubicBezTo>
                      <a:cubicBezTo>
                        <a:pt x="189" y="515"/>
                        <a:pt x="211" y="503"/>
                        <a:pt x="228" y="480"/>
                      </a:cubicBezTo>
                      <a:cubicBezTo>
                        <a:pt x="271" y="431"/>
                        <a:pt x="296" y="93"/>
                        <a:pt x="234" y="38"/>
                      </a:cubicBezTo>
                      <a:cubicBezTo>
                        <a:pt x="209" y="12"/>
                        <a:pt x="179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3"/>
                <p:cNvSpPr/>
                <p:nvPr/>
              </p:nvSpPr>
              <p:spPr>
                <a:xfrm>
                  <a:off x="5227075" y="2881775"/>
                  <a:ext cx="6400" cy="9250"/>
                </a:xfrm>
                <a:custGeom>
                  <a:rect b="b" l="l" r="r" t="t"/>
                  <a:pathLst>
                    <a:path extrusionOk="0" h="370" w="256">
                      <a:moveTo>
                        <a:pt x="93" y="1"/>
                      </a:moveTo>
                      <a:cubicBezTo>
                        <a:pt x="51" y="1"/>
                        <a:pt x="1" y="91"/>
                        <a:pt x="6" y="173"/>
                      </a:cubicBezTo>
                      <a:cubicBezTo>
                        <a:pt x="12" y="265"/>
                        <a:pt x="31" y="363"/>
                        <a:pt x="92" y="369"/>
                      </a:cubicBezTo>
                      <a:cubicBezTo>
                        <a:pt x="93" y="370"/>
                        <a:pt x="94" y="370"/>
                        <a:pt x="95" y="370"/>
                      </a:cubicBezTo>
                      <a:cubicBezTo>
                        <a:pt x="157" y="370"/>
                        <a:pt x="256" y="170"/>
                        <a:pt x="117" y="13"/>
                      </a:cubicBezTo>
                      <a:cubicBezTo>
                        <a:pt x="109" y="5"/>
                        <a:pt x="101" y="1"/>
                        <a:pt x="9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3"/>
                <p:cNvSpPr/>
                <p:nvPr/>
              </p:nvSpPr>
              <p:spPr>
                <a:xfrm>
                  <a:off x="5238425" y="2836575"/>
                  <a:ext cx="8475" cy="23350"/>
                </a:xfrm>
                <a:custGeom>
                  <a:rect b="b" l="l" r="r" t="t"/>
                  <a:pathLst>
                    <a:path extrusionOk="0" h="934" w="339">
                      <a:moveTo>
                        <a:pt x="290" y="1"/>
                      </a:moveTo>
                      <a:cubicBezTo>
                        <a:pt x="252" y="1"/>
                        <a:pt x="191" y="54"/>
                        <a:pt x="191" y="88"/>
                      </a:cubicBezTo>
                      <a:cubicBezTo>
                        <a:pt x="185" y="241"/>
                        <a:pt x="173" y="389"/>
                        <a:pt x="136" y="536"/>
                      </a:cubicBezTo>
                      <a:cubicBezTo>
                        <a:pt x="105" y="641"/>
                        <a:pt x="1" y="874"/>
                        <a:pt x="19" y="899"/>
                      </a:cubicBezTo>
                      <a:cubicBezTo>
                        <a:pt x="27" y="919"/>
                        <a:pt x="52" y="933"/>
                        <a:pt x="87" y="933"/>
                      </a:cubicBezTo>
                      <a:cubicBezTo>
                        <a:pt x="107" y="933"/>
                        <a:pt x="130" y="928"/>
                        <a:pt x="154" y="917"/>
                      </a:cubicBezTo>
                      <a:cubicBezTo>
                        <a:pt x="197" y="893"/>
                        <a:pt x="277" y="462"/>
                        <a:pt x="314" y="370"/>
                      </a:cubicBezTo>
                      <a:cubicBezTo>
                        <a:pt x="339" y="254"/>
                        <a:pt x="339" y="131"/>
                        <a:pt x="314" y="14"/>
                      </a:cubicBezTo>
                      <a:cubicBezTo>
                        <a:pt x="309" y="5"/>
                        <a:pt x="300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33"/>
                <p:cNvSpPr/>
                <p:nvPr/>
              </p:nvSpPr>
              <p:spPr>
                <a:xfrm>
                  <a:off x="5232050" y="2840700"/>
                  <a:ext cx="9625" cy="17500"/>
                </a:xfrm>
                <a:custGeom>
                  <a:rect b="b" l="l" r="r" t="t"/>
                  <a:pathLst>
                    <a:path extrusionOk="0" h="700" w="385">
                      <a:moveTo>
                        <a:pt x="343" y="0"/>
                      </a:moveTo>
                      <a:cubicBezTo>
                        <a:pt x="328" y="0"/>
                        <a:pt x="307" y="20"/>
                        <a:pt x="280" y="76"/>
                      </a:cubicBezTo>
                      <a:cubicBezTo>
                        <a:pt x="225" y="205"/>
                        <a:pt x="22" y="586"/>
                        <a:pt x="10" y="623"/>
                      </a:cubicBezTo>
                      <a:cubicBezTo>
                        <a:pt x="1" y="656"/>
                        <a:pt x="84" y="699"/>
                        <a:pt x="132" y="699"/>
                      </a:cubicBezTo>
                      <a:cubicBezTo>
                        <a:pt x="147" y="699"/>
                        <a:pt x="159" y="695"/>
                        <a:pt x="164" y="685"/>
                      </a:cubicBezTo>
                      <a:cubicBezTo>
                        <a:pt x="188" y="636"/>
                        <a:pt x="385" y="125"/>
                        <a:pt x="379" y="70"/>
                      </a:cubicBezTo>
                      <a:cubicBezTo>
                        <a:pt x="375" y="35"/>
                        <a:pt x="36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3"/>
                <p:cNvSpPr/>
                <p:nvPr/>
              </p:nvSpPr>
              <p:spPr>
                <a:xfrm>
                  <a:off x="5263025" y="2860375"/>
                  <a:ext cx="9400" cy="20600"/>
                </a:xfrm>
                <a:custGeom>
                  <a:rect b="b" l="l" r="r" t="t"/>
                  <a:pathLst>
                    <a:path extrusionOk="0" h="824" w="376">
                      <a:moveTo>
                        <a:pt x="156" y="0"/>
                      </a:moveTo>
                      <a:cubicBezTo>
                        <a:pt x="96" y="0"/>
                        <a:pt x="30" y="23"/>
                        <a:pt x="19" y="64"/>
                      </a:cubicBezTo>
                      <a:cubicBezTo>
                        <a:pt x="6" y="168"/>
                        <a:pt x="19" y="273"/>
                        <a:pt x="49" y="371"/>
                      </a:cubicBezTo>
                      <a:cubicBezTo>
                        <a:pt x="80" y="476"/>
                        <a:pt x="0" y="703"/>
                        <a:pt x="6" y="777"/>
                      </a:cubicBezTo>
                      <a:cubicBezTo>
                        <a:pt x="11" y="809"/>
                        <a:pt x="46" y="823"/>
                        <a:pt x="91" y="823"/>
                      </a:cubicBezTo>
                      <a:cubicBezTo>
                        <a:pt x="158" y="823"/>
                        <a:pt x="247" y="791"/>
                        <a:pt x="295" y="740"/>
                      </a:cubicBezTo>
                      <a:cubicBezTo>
                        <a:pt x="375" y="654"/>
                        <a:pt x="277" y="598"/>
                        <a:pt x="265" y="482"/>
                      </a:cubicBezTo>
                      <a:cubicBezTo>
                        <a:pt x="246" y="371"/>
                        <a:pt x="301" y="88"/>
                        <a:pt x="252" y="33"/>
                      </a:cubicBezTo>
                      <a:cubicBezTo>
                        <a:pt x="235" y="11"/>
                        <a:pt x="197" y="0"/>
                        <a:pt x="15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3"/>
                <p:cNvSpPr/>
                <p:nvPr/>
              </p:nvSpPr>
              <p:spPr>
                <a:xfrm>
                  <a:off x="5253025" y="2862075"/>
                  <a:ext cx="7550" cy="21350"/>
                </a:xfrm>
                <a:custGeom>
                  <a:rect b="b" l="l" r="r" t="t"/>
                  <a:pathLst>
                    <a:path extrusionOk="0" h="854" w="302">
                      <a:moveTo>
                        <a:pt x="182" y="0"/>
                      </a:moveTo>
                      <a:cubicBezTo>
                        <a:pt x="126" y="0"/>
                        <a:pt x="63" y="23"/>
                        <a:pt x="56" y="63"/>
                      </a:cubicBezTo>
                      <a:cubicBezTo>
                        <a:pt x="38" y="137"/>
                        <a:pt x="117" y="383"/>
                        <a:pt x="93" y="512"/>
                      </a:cubicBezTo>
                      <a:cubicBezTo>
                        <a:pt x="68" y="635"/>
                        <a:pt x="1" y="733"/>
                        <a:pt x="44" y="807"/>
                      </a:cubicBezTo>
                      <a:cubicBezTo>
                        <a:pt x="65" y="838"/>
                        <a:pt x="105" y="853"/>
                        <a:pt x="147" y="853"/>
                      </a:cubicBezTo>
                      <a:cubicBezTo>
                        <a:pt x="204" y="853"/>
                        <a:pt x="263" y="826"/>
                        <a:pt x="277" y="776"/>
                      </a:cubicBezTo>
                      <a:cubicBezTo>
                        <a:pt x="302" y="684"/>
                        <a:pt x="228" y="592"/>
                        <a:pt x="247" y="475"/>
                      </a:cubicBezTo>
                      <a:cubicBezTo>
                        <a:pt x="259" y="352"/>
                        <a:pt x="296" y="88"/>
                        <a:pt x="271" y="33"/>
                      </a:cubicBezTo>
                      <a:cubicBezTo>
                        <a:pt x="256" y="10"/>
                        <a:pt x="22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3"/>
                <p:cNvSpPr/>
                <p:nvPr/>
              </p:nvSpPr>
              <p:spPr>
                <a:xfrm>
                  <a:off x="5244425" y="2863800"/>
                  <a:ext cx="6175" cy="19550"/>
                </a:xfrm>
                <a:custGeom>
                  <a:rect b="b" l="l" r="r" t="t"/>
                  <a:pathLst>
                    <a:path extrusionOk="0" h="782" w="247">
                      <a:moveTo>
                        <a:pt x="130" y="0"/>
                      </a:moveTo>
                      <a:cubicBezTo>
                        <a:pt x="93" y="7"/>
                        <a:pt x="62" y="25"/>
                        <a:pt x="43" y="62"/>
                      </a:cubicBezTo>
                      <a:cubicBezTo>
                        <a:pt x="31" y="99"/>
                        <a:pt x="25" y="136"/>
                        <a:pt x="31" y="173"/>
                      </a:cubicBezTo>
                      <a:cubicBezTo>
                        <a:pt x="37" y="283"/>
                        <a:pt x="80" y="400"/>
                        <a:pt x="56" y="504"/>
                      </a:cubicBezTo>
                      <a:cubicBezTo>
                        <a:pt x="43" y="554"/>
                        <a:pt x="19" y="603"/>
                        <a:pt x="13" y="652"/>
                      </a:cubicBezTo>
                      <a:cubicBezTo>
                        <a:pt x="0" y="701"/>
                        <a:pt x="19" y="750"/>
                        <a:pt x="68" y="775"/>
                      </a:cubicBezTo>
                      <a:cubicBezTo>
                        <a:pt x="79" y="779"/>
                        <a:pt x="90" y="781"/>
                        <a:pt x="101" y="781"/>
                      </a:cubicBezTo>
                      <a:cubicBezTo>
                        <a:pt x="138" y="781"/>
                        <a:pt x="172" y="758"/>
                        <a:pt x="191" y="720"/>
                      </a:cubicBezTo>
                      <a:cubicBezTo>
                        <a:pt x="209" y="670"/>
                        <a:pt x="209" y="621"/>
                        <a:pt x="197" y="572"/>
                      </a:cubicBezTo>
                      <a:cubicBezTo>
                        <a:pt x="185" y="523"/>
                        <a:pt x="173" y="474"/>
                        <a:pt x="173" y="425"/>
                      </a:cubicBezTo>
                      <a:cubicBezTo>
                        <a:pt x="173" y="314"/>
                        <a:pt x="246" y="209"/>
                        <a:pt x="228" y="105"/>
                      </a:cubicBezTo>
                      <a:cubicBezTo>
                        <a:pt x="228" y="50"/>
                        <a:pt x="185" y="7"/>
                        <a:pt x="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3"/>
                <p:cNvSpPr/>
                <p:nvPr/>
              </p:nvSpPr>
              <p:spPr>
                <a:xfrm>
                  <a:off x="5235675" y="2863500"/>
                  <a:ext cx="5850" cy="18775"/>
                </a:xfrm>
                <a:custGeom>
                  <a:rect b="b" l="l" r="r" t="t"/>
                  <a:pathLst>
                    <a:path extrusionOk="0" h="751" w="234">
                      <a:moveTo>
                        <a:pt x="116" y="1"/>
                      </a:moveTo>
                      <a:cubicBezTo>
                        <a:pt x="104" y="1"/>
                        <a:pt x="92" y="3"/>
                        <a:pt x="80" y="6"/>
                      </a:cubicBezTo>
                      <a:cubicBezTo>
                        <a:pt x="37" y="37"/>
                        <a:pt x="12" y="92"/>
                        <a:pt x="25" y="142"/>
                      </a:cubicBezTo>
                      <a:cubicBezTo>
                        <a:pt x="25" y="240"/>
                        <a:pt x="68" y="338"/>
                        <a:pt x="49" y="437"/>
                      </a:cubicBezTo>
                      <a:cubicBezTo>
                        <a:pt x="43" y="498"/>
                        <a:pt x="12" y="553"/>
                        <a:pt x="6" y="615"/>
                      </a:cubicBezTo>
                      <a:cubicBezTo>
                        <a:pt x="0" y="670"/>
                        <a:pt x="31" y="744"/>
                        <a:pt x="86" y="750"/>
                      </a:cubicBezTo>
                      <a:cubicBezTo>
                        <a:pt x="90" y="751"/>
                        <a:pt x="95" y="751"/>
                        <a:pt x="99" y="751"/>
                      </a:cubicBezTo>
                      <a:cubicBezTo>
                        <a:pt x="143" y="751"/>
                        <a:pt x="180" y="722"/>
                        <a:pt x="197" y="682"/>
                      </a:cubicBezTo>
                      <a:cubicBezTo>
                        <a:pt x="209" y="633"/>
                        <a:pt x="209" y="590"/>
                        <a:pt x="197" y="547"/>
                      </a:cubicBezTo>
                      <a:cubicBezTo>
                        <a:pt x="184" y="498"/>
                        <a:pt x="172" y="455"/>
                        <a:pt x="172" y="406"/>
                      </a:cubicBezTo>
                      <a:cubicBezTo>
                        <a:pt x="178" y="357"/>
                        <a:pt x="191" y="301"/>
                        <a:pt x="209" y="252"/>
                      </a:cubicBezTo>
                      <a:cubicBezTo>
                        <a:pt x="234" y="197"/>
                        <a:pt x="234" y="142"/>
                        <a:pt x="221" y="80"/>
                      </a:cubicBezTo>
                      <a:cubicBezTo>
                        <a:pt x="207" y="31"/>
                        <a:pt x="164" y="1"/>
                        <a:pt x="11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3"/>
                <p:cNvSpPr/>
                <p:nvPr/>
              </p:nvSpPr>
              <p:spPr>
                <a:xfrm>
                  <a:off x="5227825" y="2862850"/>
                  <a:ext cx="6800" cy="16400"/>
                </a:xfrm>
                <a:custGeom>
                  <a:rect b="b" l="l" r="r" t="t"/>
                  <a:pathLst>
                    <a:path extrusionOk="0" h="656" w="272">
                      <a:moveTo>
                        <a:pt x="184" y="1"/>
                      </a:moveTo>
                      <a:cubicBezTo>
                        <a:pt x="146" y="1"/>
                        <a:pt x="109" y="24"/>
                        <a:pt x="93" y="57"/>
                      </a:cubicBezTo>
                      <a:cubicBezTo>
                        <a:pt x="74" y="100"/>
                        <a:pt x="74" y="143"/>
                        <a:pt x="81" y="186"/>
                      </a:cubicBezTo>
                      <a:cubicBezTo>
                        <a:pt x="81" y="229"/>
                        <a:pt x="93" y="272"/>
                        <a:pt x="93" y="309"/>
                      </a:cubicBezTo>
                      <a:cubicBezTo>
                        <a:pt x="99" y="370"/>
                        <a:pt x="87" y="432"/>
                        <a:pt x="56" y="481"/>
                      </a:cubicBezTo>
                      <a:cubicBezTo>
                        <a:pt x="31" y="524"/>
                        <a:pt x="1" y="573"/>
                        <a:pt x="25" y="616"/>
                      </a:cubicBezTo>
                      <a:cubicBezTo>
                        <a:pt x="38" y="642"/>
                        <a:pt x="62" y="655"/>
                        <a:pt x="86" y="655"/>
                      </a:cubicBezTo>
                      <a:cubicBezTo>
                        <a:pt x="97" y="655"/>
                        <a:pt x="108" y="653"/>
                        <a:pt x="117" y="647"/>
                      </a:cubicBezTo>
                      <a:cubicBezTo>
                        <a:pt x="154" y="635"/>
                        <a:pt x="179" y="604"/>
                        <a:pt x="185" y="573"/>
                      </a:cubicBezTo>
                      <a:cubicBezTo>
                        <a:pt x="197" y="536"/>
                        <a:pt x="203" y="493"/>
                        <a:pt x="203" y="456"/>
                      </a:cubicBezTo>
                      <a:cubicBezTo>
                        <a:pt x="197" y="333"/>
                        <a:pt x="216" y="211"/>
                        <a:pt x="253" y="94"/>
                      </a:cubicBezTo>
                      <a:cubicBezTo>
                        <a:pt x="271" y="51"/>
                        <a:pt x="240" y="8"/>
                        <a:pt x="197" y="2"/>
                      </a:cubicBezTo>
                      <a:cubicBezTo>
                        <a:pt x="193" y="1"/>
                        <a:pt x="188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3"/>
                <p:cNvSpPr/>
                <p:nvPr/>
              </p:nvSpPr>
              <p:spPr>
                <a:xfrm>
                  <a:off x="5219375" y="2559325"/>
                  <a:ext cx="41050" cy="33625"/>
                </a:xfrm>
                <a:custGeom>
                  <a:rect b="b" l="l" r="r" t="t"/>
                  <a:pathLst>
                    <a:path extrusionOk="0" h="1345" w="1642">
                      <a:moveTo>
                        <a:pt x="526" y="0"/>
                      </a:moveTo>
                      <a:cubicBezTo>
                        <a:pt x="448" y="0"/>
                        <a:pt x="372" y="13"/>
                        <a:pt x="302" y="52"/>
                      </a:cubicBezTo>
                      <a:cubicBezTo>
                        <a:pt x="185" y="132"/>
                        <a:pt x="105" y="261"/>
                        <a:pt x="93" y="408"/>
                      </a:cubicBezTo>
                      <a:cubicBezTo>
                        <a:pt x="1" y="845"/>
                        <a:pt x="296" y="1275"/>
                        <a:pt x="744" y="1337"/>
                      </a:cubicBezTo>
                      <a:cubicBezTo>
                        <a:pt x="780" y="1342"/>
                        <a:pt x="816" y="1344"/>
                        <a:pt x="852" y="1344"/>
                      </a:cubicBezTo>
                      <a:cubicBezTo>
                        <a:pt x="1251" y="1344"/>
                        <a:pt x="1596" y="1036"/>
                        <a:pt x="1629" y="624"/>
                      </a:cubicBezTo>
                      <a:cubicBezTo>
                        <a:pt x="1642" y="519"/>
                        <a:pt x="1629" y="408"/>
                        <a:pt x="1580" y="316"/>
                      </a:cubicBezTo>
                      <a:cubicBezTo>
                        <a:pt x="1500" y="193"/>
                        <a:pt x="1377" y="107"/>
                        <a:pt x="1236" y="77"/>
                      </a:cubicBezTo>
                      <a:cubicBezTo>
                        <a:pt x="1095" y="52"/>
                        <a:pt x="947" y="34"/>
                        <a:pt x="806" y="27"/>
                      </a:cubicBezTo>
                      <a:cubicBezTo>
                        <a:pt x="713" y="17"/>
                        <a:pt x="618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3"/>
                <p:cNvSpPr/>
                <p:nvPr/>
              </p:nvSpPr>
              <p:spPr>
                <a:xfrm>
                  <a:off x="5208475" y="2128425"/>
                  <a:ext cx="208075" cy="116600"/>
                </a:xfrm>
                <a:custGeom>
                  <a:rect b="b" l="l" r="r" t="t"/>
                  <a:pathLst>
                    <a:path extrusionOk="0" h="4664" w="8323">
                      <a:moveTo>
                        <a:pt x="1584" y="1"/>
                      </a:moveTo>
                      <a:cubicBezTo>
                        <a:pt x="1329" y="1"/>
                        <a:pt x="1078" y="38"/>
                        <a:pt x="842" y="145"/>
                      </a:cubicBezTo>
                      <a:cubicBezTo>
                        <a:pt x="344" y="366"/>
                        <a:pt x="0" y="1024"/>
                        <a:pt x="283" y="1497"/>
                      </a:cubicBezTo>
                      <a:cubicBezTo>
                        <a:pt x="467" y="1792"/>
                        <a:pt x="824" y="1915"/>
                        <a:pt x="1094" y="2124"/>
                      </a:cubicBezTo>
                      <a:cubicBezTo>
                        <a:pt x="1531" y="2456"/>
                        <a:pt x="1758" y="2997"/>
                        <a:pt x="2004" y="3489"/>
                      </a:cubicBezTo>
                      <a:cubicBezTo>
                        <a:pt x="2256" y="3980"/>
                        <a:pt x="2600" y="4484"/>
                        <a:pt x="3123" y="4632"/>
                      </a:cubicBezTo>
                      <a:cubicBezTo>
                        <a:pt x="3196" y="4653"/>
                        <a:pt x="3274" y="4664"/>
                        <a:pt x="3352" y="4664"/>
                      </a:cubicBezTo>
                      <a:cubicBezTo>
                        <a:pt x="3680" y="4664"/>
                        <a:pt x="4015" y="4481"/>
                        <a:pt x="4069" y="4159"/>
                      </a:cubicBezTo>
                      <a:cubicBezTo>
                        <a:pt x="4137" y="3759"/>
                        <a:pt x="3774" y="3452"/>
                        <a:pt x="3498" y="3175"/>
                      </a:cubicBezTo>
                      <a:cubicBezTo>
                        <a:pt x="3153" y="2819"/>
                        <a:pt x="2889" y="2382"/>
                        <a:pt x="2735" y="1909"/>
                      </a:cubicBezTo>
                      <a:cubicBezTo>
                        <a:pt x="2705" y="1811"/>
                        <a:pt x="2680" y="1681"/>
                        <a:pt x="2760" y="1608"/>
                      </a:cubicBezTo>
                      <a:cubicBezTo>
                        <a:pt x="2790" y="1579"/>
                        <a:pt x="2823" y="1567"/>
                        <a:pt x="2858" y="1567"/>
                      </a:cubicBezTo>
                      <a:cubicBezTo>
                        <a:pt x="2967" y="1567"/>
                        <a:pt x="3090" y="1685"/>
                        <a:pt x="3160" y="1792"/>
                      </a:cubicBezTo>
                      <a:cubicBezTo>
                        <a:pt x="3460" y="2252"/>
                        <a:pt x="3803" y="3218"/>
                        <a:pt x="4164" y="3218"/>
                      </a:cubicBezTo>
                      <a:cubicBezTo>
                        <a:pt x="4165" y="3218"/>
                        <a:pt x="4166" y="3218"/>
                        <a:pt x="4168" y="3218"/>
                      </a:cubicBezTo>
                      <a:cubicBezTo>
                        <a:pt x="4536" y="3212"/>
                        <a:pt x="4862" y="2253"/>
                        <a:pt x="5157" y="1792"/>
                      </a:cubicBezTo>
                      <a:cubicBezTo>
                        <a:pt x="5227" y="1685"/>
                        <a:pt x="5350" y="1567"/>
                        <a:pt x="5459" y="1567"/>
                      </a:cubicBezTo>
                      <a:cubicBezTo>
                        <a:pt x="5494" y="1567"/>
                        <a:pt x="5527" y="1579"/>
                        <a:pt x="5557" y="1608"/>
                      </a:cubicBezTo>
                      <a:cubicBezTo>
                        <a:pt x="5637" y="1681"/>
                        <a:pt x="5612" y="1811"/>
                        <a:pt x="5581" y="1909"/>
                      </a:cubicBezTo>
                      <a:cubicBezTo>
                        <a:pt x="5428" y="2382"/>
                        <a:pt x="5170" y="2819"/>
                        <a:pt x="4819" y="3175"/>
                      </a:cubicBezTo>
                      <a:cubicBezTo>
                        <a:pt x="4543" y="3452"/>
                        <a:pt x="4186" y="3765"/>
                        <a:pt x="4248" y="4159"/>
                      </a:cubicBezTo>
                      <a:cubicBezTo>
                        <a:pt x="4297" y="4477"/>
                        <a:pt x="4638" y="4663"/>
                        <a:pt x="4968" y="4663"/>
                      </a:cubicBezTo>
                      <a:cubicBezTo>
                        <a:pt x="5045" y="4663"/>
                        <a:pt x="5122" y="4653"/>
                        <a:pt x="5194" y="4632"/>
                      </a:cubicBezTo>
                      <a:cubicBezTo>
                        <a:pt x="5717" y="4484"/>
                        <a:pt x="6061" y="3980"/>
                        <a:pt x="6313" y="3489"/>
                      </a:cubicBezTo>
                      <a:cubicBezTo>
                        <a:pt x="6565" y="2997"/>
                        <a:pt x="6786" y="2456"/>
                        <a:pt x="7223" y="2124"/>
                      </a:cubicBezTo>
                      <a:cubicBezTo>
                        <a:pt x="7493" y="1915"/>
                        <a:pt x="7850" y="1792"/>
                        <a:pt x="8034" y="1497"/>
                      </a:cubicBezTo>
                      <a:cubicBezTo>
                        <a:pt x="8323" y="1024"/>
                        <a:pt x="7972" y="366"/>
                        <a:pt x="7475" y="145"/>
                      </a:cubicBezTo>
                      <a:cubicBezTo>
                        <a:pt x="7242" y="38"/>
                        <a:pt x="6991" y="1"/>
                        <a:pt x="6735" y="1"/>
                      </a:cubicBezTo>
                      <a:cubicBezTo>
                        <a:pt x="6444" y="1"/>
                        <a:pt x="6146" y="49"/>
                        <a:pt x="5858" y="102"/>
                      </a:cubicBezTo>
                      <a:cubicBezTo>
                        <a:pt x="5292" y="200"/>
                        <a:pt x="4727" y="311"/>
                        <a:pt x="4161" y="434"/>
                      </a:cubicBezTo>
                      <a:cubicBezTo>
                        <a:pt x="3596" y="311"/>
                        <a:pt x="3030" y="200"/>
                        <a:pt x="2459" y="102"/>
                      </a:cubicBezTo>
                      <a:cubicBezTo>
                        <a:pt x="2171" y="49"/>
                        <a:pt x="1875" y="1"/>
                        <a:pt x="15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33"/>
                <p:cNvSpPr/>
                <p:nvPr/>
              </p:nvSpPr>
              <p:spPr>
                <a:xfrm>
                  <a:off x="5166825" y="1818475"/>
                  <a:ext cx="53800" cy="203850"/>
                </a:xfrm>
                <a:custGeom>
                  <a:rect b="b" l="l" r="r" t="t"/>
                  <a:pathLst>
                    <a:path extrusionOk="0" h="8154" w="2152">
                      <a:moveTo>
                        <a:pt x="1589" y="0"/>
                      </a:moveTo>
                      <a:cubicBezTo>
                        <a:pt x="1274" y="0"/>
                        <a:pt x="885" y="222"/>
                        <a:pt x="873" y="544"/>
                      </a:cubicBezTo>
                      <a:cubicBezTo>
                        <a:pt x="849" y="1036"/>
                        <a:pt x="720" y="2739"/>
                        <a:pt x="701" y="3802"/>
                      </a:cubicBezTo>
                      <a:cubicBezTo>
                        <a:pt x="676" y="4866"/>
                        <a:pt x="443" y="6531"/>
                        <a:pt x="363" y="6974"/>
                      </a:cubicBezTo>
                      <a:cubicBezTo>
                        <a:pt x="277" y="7423"/>
                        <a:pt x="0" y="7552"/>
                        <a:pt x="43" y="7828"/>
                      </a:cubicBezTo>
                      <a:cubicBezTo>
                        <a:pt x="67" y="8003"/>
                        <a:pt x="451" y="8153"/>
                        <a:pt x="763" y="8153"/>
                      </a:cubicBezTo>
                      <a:cubicBezTo>
                        <a:pt x="945" y="8153"/>
                        <a:pt x="1102" y="8102"/>
                        <a:pt x="1150" y="7976"/>
                      </a:cubicBezTo>
                      <a:cubicBezTo>
                        <a:pt x="1273" y="7638"/>
                        <a:pt x="1033" y="6722"/>
                        <a:pt x="1027" y="6144"/>
                      </a:cubicBezTo>
                      <a:cubicBezTo>
                        <a:pt x="1021" y="5572"/>
                        <a:pt x="1512" y="1589"/>
                        <a:pt x="1678" y="1294"/>
                      </a:cubicBezTo>
                      <a:cubicBezTo>
                        <a:pt x="1807" y="1079"/>
                        <a:pt x="2152" y="569"/>
                        <a:pt x="1955" y="188"/>
                      </a:cubicBezTo>
                      <a:cubicBezTo>
                        <a:pt x="1891" y="58"/>
                        <a:pt x="1749" y="0"/>
                        <a:pt x="158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33"/>
                <p:cNvSpPr/>
                <p:nvPr/>
              </p:nvSpPr>
              <p:spPr>
                <a:xfrm>
                  <a:off x="5132400" y="2022800"/>
                  <a:ext cx="67125" cy="185725"/>
                </a:xfrm>
                <a:custGeom>
                  <a:rect b="b" l="l" r="r" t="t"/>
                  <a:pathLst>
                    <a:path extrusionOk="0" h="7429" w="2685">
                      <a:moveTo>
                        <a:pt x="1790" y="707"/>
                      </a:moveTo>
                      <a:cubicBezTo>
                        <a:pt x="1882" y="707"/>
                        <a:pt x="1966" y="777"/>
                        <a:pt x="1955" y="885"/>
                      </a:cubicBezTo>
                      <a:cubicBezTo>
                        <a:pt x="1931" y="1069"/>
                        <a:pt x="1045" y="3767"/>
                        <a:pt x="935" y="4634"/>
                      </a:cubicBezTo>
                      <a:cubicBezTo>
                        <a:pt x="935" y="4634"/>
                        <a:pt x="1291" y="1542"/>
                        <a:pt x="1599" y="848"/>
                      </a:cubicBezTo>
                      <a:cubicBezTo>
                        <a:pt x="1641" y="749"/>
                        <a:pt x="1718" y="707"/>
                        <a:pt x="1790" y="707"/>
                      </a:cubicBezTo>
                      <a:close/>
                      <a:moveTo>
                        <a:pt x="1474" y="1"/>
                      </a:moveTo>
                      <a:cubicBezTo>
                        <a:pt x="1446" y="1"/>
                        <a:pt x="1426" y="11"/>
                        <a:pt x="1414" y="36"/>
                      </a:cubicBezTo>
                      <a:cubicBezTo>
                        <a:pt x="1070" y="780"/>
                        <a:pt x="0" y="7074"/>
                        <a:pt x="62" y="7296"/>
                      </a:cubicBezTo>
                      <a:cubicBezTo>
                        <a:pt x="90" y="7388"/>
                        <a:pt x="196" y="7428"/>
                        <a:pt x="320" y="7428"/>
                      </a:cubicBezTo>
                      <a:cubicBezTo>
                        <a:pt x="490" y="7428"/>
                        <a:pt x="694" y="7352"/>
                        <a:pt x="769" y="7234"/>
                      </a:cubicBezTo>
                      <a:cubicBezTo>
                        <a:pt x="898" y="7037"/>
                        <a:pt x="1371" y="5046"/>
                        <a:pt x="1715" y="3583"/>
                      </a:cubicBezTo>
                      <a:cubicBezTo>
                        <a:pt x="2045" y="2156"/>
                        <a:pt x="2685" y="162"/>
                        <a:pt x="2528" y="162"/>
                      </a:cubicBezTo>
                      <a:cubicBezTo>
                        <a:pt x="2524" y="162"/>
                        <a:pt x="2519" y="163"/>
                        <a:pt x="2514" y="165"/>
                      </a:cubicBezTo>
                      <a:cubicBezTo>
                        <a:pt x="2421" y="213"/>
                        <a:pt x="2327" y="232"/>
                        <a:pt x="2234" y="232"/>
                      </a:cubicBezTo>
                      <a:cubicBezTo>
                        <a:pt x="1908" y="232"/>
                        <a:pt x="1606" y="1"/>
                        <a:pt x="147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33"/>
                <p:cNvSpPr/>
                <p:nvPr/>
              </p:nvSpPr>
              <p:spPr>
                <a:xfrm>
                  <a:off x="5144375" y="2212375"/>
                  <a:ext cx="15100" cy="37250"/>
                </a:xfrm>
                <a:custGeom>
                  <a:rect b="b" l="l" r="r" t="t"/>
                  <a:pathLst>
                    <a:path extrusionOk="0" h="1490" w="604">
                      <a:moveTo>
                        <a:pt x="229" y="0"/>
                      </a:moveTo>
                      <a:cubicBezTo>
                        <a:pt x="161" y="0"/>
                        <a:pt x="96" y="35"/>
                        <a:pt x="62" y="94"/>
                      </a:cubicBezTo>
                      <a:cubicBezTo>
                        <a:pt x="19" y="167"/>
                        <a:pt x="1" y="260"/>
                        <a:pt x="13" y="346"/>
                      </a:cubicBezTo>
                      <a:cubicBezTo>
                        <a:pt x="19" y="542"/>
                        <a:pt x="87" y="739"/>
                        <a:pt x="75" y="942"/>
                      </a:cubicBezTo>
                      <a:cubicBezTo>
                        <a:pt x="69" y="1022"/>
                        <a:pt x="44" y="1102"/>
                        <a:pt x="44" y="1188"/>
                      </a:cubicBezTo>
                      <a:cubicBezTo>
                        <a:pt x="32" y="1268"/>
                        <a:pt x="56" y="1354"/>
                        <a:pt x="112" y="1415"/>
                      </a:cubicBezTo>
                      <a:cubicBezTo>
                        <a:pt x="161" y="1465"/>
                        <a:pt x="224" y="1489"/>
                        <a:pt x="289" y="1489"/>
                      </a:cubicBezTo>
                      <a:cubicBezTo>
                        <a:pt x="345" y="1489"/>
                        <a:pt x="401" y="1471"/>
                        <a:pt x="450" y="1434"/>
                      </a:cubicBezTo>
                      <a:cubicBezTo>
                        <a:pt x="548" y="1354"/>
                        <a:pt x="603" y="1231"/>
                        <a:pt x="603" y="1108"/>
                      </a:cubicBezTo>
                      <a:cubicBezTo>
                        <a:pt x="603" y="985"/>
                        <a:pt x="585" y="856"/>
                        <a:pt x="554" y="739"/>
                      </a:cubicBezTo>
                      <a:lnTo>
                        <a:pt x="431" y="241"/>
                      </a:lnTo>
                      <a:cubicBezTo>
                        <a:pt x="407" y="149"/>
                        <a:pt x="376" y="38"/>
                        <a:pt x="284" y="8"/>
                      </a:cubicBezTo>
                      <a:cubicBezTo>
                        <a:pt x="266" y="3"/>
                        <a:pt x="247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33"/>
                <p:cNvSpPr/>
                <p:nvPr/>
              </p:nvSpPr>
              <p:spPr>
                <a:xfrm>
                  <a:off x="5149150" y="2254150"/>
                  <a:ext cx="10000" cy="15600"/>
                </a:xfrm>
                <a:custGeom>
                  <a:rect b="b" l="l" r="r" t="t"/>
                  <a:pathLst>
                    <a:path extrusionOk="0" h="624" w="400">
                      <a:moveTo>
                        <a:pt x="211" y="0"/>
                      </a:moveTo>
                      <a:cubicBezTo>
                        <a:pt x="195" y="0"/>
                        <a:pt x="177" y="3"/>
                        <a:pt x="160" y="9"/>
                      </a:cubicBezTo>
                      <a:cubicBezTo>
                        <a:pt x="111" y="21"/>
                        <a:pt x="62" y="45"/>
                        <a:pt x="19" y="76"/>
                      </a:cubicBezTo>
                      <a:cubicBezTo>
                        <a:pt x="0" y="254"/>
                        <a:pt x="87" y="568"/>
                        <a:pt x="259" y="623"/>
                      </a:cubicBezTo>
                      <a:cubicBezTo>
                        <a:pt x="357" y="488"/>
                        <a:pt x="400" y="316"/>
                        <a:pt x="369" y="150"/>
                      </a:cubicBezTo>
                      <a:cubicBezTo>
                        <a:pt x="363" y="107"/>
                        <a:pt x="345" y="70"/>
                        <a:pt x="314" y="39"/>
                      </a:cubicBezTo>
                      <a:cubicBezTo>
                        <a:pt x="284" y="14"/>
                        <a:pt x="249" y="0"/>
                        <a:pt x="21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33"/>
                <p:cNvSpPr/>
                <p:nvPr/>
              </p:nvSpPr>
              <p:spPr>
                <a:xfrm>
                  <a:off x="5152825" y="2275925"/>
                  <a:ext cx="5875" cy="10425"/>
                </a:xfrm>
                <a:custGeom>
                  <a:rect b="b" l="l" r="r" t="t"/>
                  <a:pathLst>
                    <a:path extrusionOk="0" h="417" w="235">
                      <a:moveTo>
                        <a:pt x="91" y="0"/>
                      </a:moveTo>
                      <a:cubicBezTo>
                        <a:pt x="64" y="0"/>
                        <a:pt x="39" y="9"/>
                        <a:pt x="19" y="29"/>
                      </a:cubicBezTo>
                      <a:cubicBezTo>
                        <a:pt x="1" y="139"/>
                        <a:pt x="7" y="250"/>
                        <a:pt x="44" y="355"/>
                      </a:cubicBezTo>
                      <a:cubicBezTo>
                        <a:pt x="50" y="385"/>
                        <a:pt x="81" y="416"/>
                        <a:pt x="99" y="416"/>
                      </a:cubicBezTo>
                      <a:cubicBezTo>
                        <a:pt x="118" y="416"/>
                        <a:pt x="136" y="392"/>
                        <a:pt x="142" y="373"/>
                      </a:cubicBezTo>
                      <a:cubicBezTo>
                        <a:pt x="179" y="324"/>
                        <a:pt x="204" y="269"/>
                        <a:pt x="222" y="207"/>
                      </a:cubicBezTo>
                      <a:cubicBezTo>
                        <a:pt x="235" y="152"/>
                        <a:pt x="222" y="84"/>
                        <a:pt x="179" y="41"/>
                      </a:cubicBezTo>
                      <a:cubicBezTo>
                        <a:pt x="156" y="14"/>
                        <a:pt x="123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33"/>
                <p:cNvSpPr/>
                <p:nvPr/>
              </p:nvSpPr>
              <p:spPr>
                <a:xfrm>
                  <a:off x="5128250" y="2216675"/>
                  <a:ext cx="13550" cy="37100"/>
                </a:xfrm>
                <a:custGeom>
                  <a:rect b="b" l="l" r="r" t="t"/>
                  <a:pathLst>
                    <a:path extrusionOk="0" h="1484" w="542">
                      <a:moveTo>
                        <a:pt x="293" y="1"/>
                      </a:moveTo>
                      <a:cubicBezTo>
                        <a:pt x="288" y="1"/>
                        <a:pt x="282" y="1"/>
                        <a:pt x="277" y="2"/>
                      </a:cubicBezTo>
                      <a:cubicBezTo>
                        <a:pt x="179" y="20"/>
                        <a:pt x="136" y="125"/>
                        <a:pt x="117" y="217"/>
                      </a:cubicBezTo>
                      <a:cubicBezTo>
                        <a:pt x="50" y="500"/>
                        <a:pt x="13" y="788"/>
                        <a:pt x="7" y="1077"/>
                      </a:cubicBezTo>
                      <a:cubicBezTo>
                        <a:pt x="1" y="1157"/>
                        <a:pt x="13" y="1243"/>
                        <a:pt x="37" y="1323"/>
                      </a:cubicBezTo>
                      <a:cubicBezTo>
                        <a:pt x="62" y="1403"/>
                        <a:pt x="130" y="1465"/>
                        <a:pt x="209" y="1483"/>
                      </a:cubicBezTo>
                      <a:cubicBezTo>
                        <a:pt x="214" y="1483"/>
                        <a:pt x="219" y="1483"/>
                        <a:pt x="224" y="1483"/>
                      </a:cubicBezTo>
                      <a:cubicBezTo>
                        <a:pt x="317" y="1483"/>
                        <a:pt x="402" y="1429"/>
                        <a:pt x="443" y="1348"/>
                      </a:cubicBezTo>
                      <a:cubicBezTo>
                        <a:pt x="480" y="1256"/>
                        <a:pt x="505" y="1163"/>
                        <a:pt x="505" y="1065"/>
                      </a:cubicBezTo>
                      <a:cubicBezTo>
                        <a:pt x="541" y="801"/>
                        <a:pt x="541" y="530"/>
                        <a:pt x="505" y="266"/>
                      </a:cubicBezTo>
                      <a:cubicBezTo>
                        <a:pt x="498" y="198"/>
                        <a:pt x="480" y="137"/>
                        <a:pt x="443" y="82"/>
                      </a:cubicBezTo>
                      <a:cubicBezTo>
                        <a:pt x="409" y="31"/>
                        <a:pt x="350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33"/>
                <p:cNvSpPr/>
                <p:nvPr/>
              </p:nvSpPr>
              <p:spPr>
                <a:xfrm>
                  <a:off x="5125650" y="2258950"/>
                  <a:ext cx="10000" cy="22800"/>
                </a:xfrm>
                <a:custGeom>
                  <a:rect b="b" l="l" r="r" t="t"/>
                  <a:pathLst>
                    <a:path extrusionOk="0" h="912" w="400">
                      <a:moveTo>
                        <a:pt x="215" y="1"/>
                      </a:moveTo>
                      <a:cubicBezTo>
                        <a:pt x="166" y="1"/>
                        <a:pt x="117" y="26"/>
                        <a:pt x="92" y="69"/>
                      </a:cubicBezTo>
                      <a:cubicBezTo>
                        <a:pt x="61" y="112"/>
                        <a:pt x="49" y="161"/>
                        <a:pt x="43" y="216"/>
                      </a:cubicBezTo>
                      <a:cubicBezTo>
                        <a:pt x="37" y="308"/>
                        <a:pt x="49" y="401"/>
                        <a:pt x="37" y="493"/>
                      </a:cubicBezTo>
                      <a:cubicBezTo>
                        <a:pt x="18" y="573"/>
                        <a:pt x="6" y="646"/>
                        <a:pt x="6" y="726"/>
                      </a:cubicBezTo>
                      <a:cubicBezTo>
                        <a:pt x="0" y="806"/>
                        <a:pt x="49" y="880"/>
                        <a:pt x="123" y="911"/>
                      </a:cubicBezTo>
                      <a:cubicBezTo>
                        <a:pt x="129" y="911"/>
                        <a:pt x="134" y="911"/>
                        <a:pt x="140" y="911"/>
                      </a:cubicBezTo>
                      <a:cubicBezTo>
                        <a:pt x="202" y="911"/>
                        <a:pt x="261" y="881"/>
                        <a:pt x="295" y="825"/>
                      </a:cubicBezTo>
                      <a:cubicBezTo>
                        <a:pt x="332" y="769"/>
                        <a:pt x="350" y="702"/>
                        <a:pt x="357" y="634"/>
                      </a:cubicBezTo>
                      <a:cubicBezTo>
                        <a:pt x="400" y="480"/>
                        <a:pt x="400" y="321"/>
                        <a:pt x="375" y="161"/>
                      </a:cubicBezTo>
                      <a:cubicBezTo>
                        <a:pt x="350" y="87"/>
                        <a:pt x="301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33"/>
                <p:cNvSpPr/>
                <p:nvPr/>
              </p:nvSpPr>
              <p:spPr>
                <a:xfrm>
                  <a:off x="5130875" y="2286450"/>
                  <a:ext cx="11225" cy="17200"/>
                </a:xfrm>
                <a:custGeom>
                  <a:rect b="b" l="l" r="r" t="t"/>
                  <a:pathLst>
                    <a:path extrusionOk="0" h="688" w="449">
                      <a:moveTo>
                        <a:pt x="118" y="1"/>
                      </a:moveTo>
                      <a:cubicBezTo>
                        <a:pt x="55" y="1"/>
                        <a:pt x="6" y="48"/>
                        <a:pt x="0" y="112"/>
                      </a:cubicBezTo>
                      <a:cubicBezTo>
                        <a:pt x="0" y="173"/>
                        <a:pt x="25" y="235"/>
                        <a:pt x="68" y="278"/>
                      </a:cubicBezTo>
                      <a:cubicBezTo>
                        <a:pt x="104" y="327"/>
                        <a:pt x="141" y="376"/>
                        <a:pt x="172" y="432"/>
                      </a:cubicBezTo>
                      <a:cubicBezTo>
                        <a:pt x="197" y="499"/>
                        <a:pt x="221" y="561"/>
                        <a:pt x="246" y="616"/>
                      </a:cubicBezTo>
                      <a:cubicBezTo>
                        <a:pt x="271" y="658"/>
                        <a:pt x="316" y="688"/>
                        <a:pt x="357" y="688"/>
                      </a:cubicBezTo>
                      <a:cubicBezTo>
                        <a:pt x="377" y="688"/>
                        <a:pt x="396" y="681"/>
                        <a:pt x="412" y="665"/>
                      </a:cubicBezTo>
                      <a:cubicBezTo>
                        <a:pt x="436" y="641"/>
                        <a:pt x="449" y="604"/>
                        <a:pt x="436" y="567"/>
                      </a:cubicBezTo>
                      <a:cubicBezTo>
                        <a:pt x="430" y="530"/>
                        <a:pt x="412" y="493"/>
                        <a:pt x="393" y="462"/>
                      </a:cubicBezTo>
                      <a:cubicBezTo>
                        <a:pt x="326" y="358"/>
                        <a:pt x="270" y="247"/>
                        <a:pt x="234" y="136"/>
                      </a:cubicBezTo>
                      <a:cubicBezTo>
                        <a:pt x="209" y="81"/>
                        <a:pt x="184" y="20"/>
                        <a:pt x="129" y="1"/>
                      </a:cubicBezTo>
                      <a:cubicBezTo>
                        <a:pt x="125" y="1"/>
                        <a:pt x="121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33"/>
                <p:cNvSpPr/>
                <p:nvPr/>
              </p:nvSpPr>
              <p:spPr>
                <a:xfrm>
                  <a:off x="5141625" y="2306150"/>
                  <a:ext cx="5250" cy="8000"/>
                </a:xfrm>
                <a:custGeom>
                  <a:rect b="b" l="l" r="r" t="t"/>
                  <a:pathLst>
                    <a:path extrusionOk="0" h="320" w="210">
                      <a:moveTo>
                        <a:pt x="56" y="0"/>
                      </a:moveTo>
                      <a:lnTo>
                        <a:pt x="56" y="0"/>
                      </a:lnTo>
                      <a:cubicBezTo>
                        <a:pt x="0" y="123"/>
                        <a:pt x="62" y="270"/>
                        <a:pt x="191" y="320"/>
                      </a:cubicBezTo>
                      <a:cubicBezTo>
                        <a:pt x="209" y="252"/>
                        <a:pt x="209" y="184"/>
                        <a:pt x="197" y="117"/>
                      </a:cubicBezTo>
                      <a:cubicBezTo>
                        <a:pt x="185" y="55"/>
                        <a:pt x="123" y="6"/>
                        <a:pt x="5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33"/>
                <p:cNvSpPr/>
                <p:nvPr/>
              </p:nvSpPr>
              <p:spPr>
                <a:xfrm>
                  <a:off x="5229575" y="1823150"/>
                  <a:ext cx="82950" cy="196300"/>
                </a:xfrm>
                <a:custGeom>
                  <a:rect b="b" l="l" r="r" t="t"/>
                  <a:pathLst>
                    <a:path extrusionOk="0" h="7852" w="3318">
                      <a:moveTo>
                        <a:pt x="2690" y="1"/>
                      </a:moveTo>
                      <a:cubicBezTo>
                        <a:pt x="2690" y="1"/>
                        <a:pt x="2770" y="4427"/>
                        <a:pt x="2690" y="4494"/>
                      </a:cubicBezTo>
                      <a:cubicBezTo>
                        <a:pt x="2617" y="4562"/>
                        <a:pt x="2211" y="4808"/>
                        <a:pt x="1701" y="5619"/>
                      </a:cubicBezTo>
                      <a:cubicBezTo>
                        <a:pt x="1209" y="6400"/>
                        <a:pt x="1068" y="7260"/>
                        <a:pt x="779" y="7315"/>
                      </a:cubicBezTo>
                      <a:cubicBezTo>
                        <a:pt x="771" y="7317"/>
                        <a:pt x="763" y="7318"/>
                        <a:pt x="755" y="7318"/>
                      </a:cubicBezTo>
                      <a:cubicBezTo>
                        <a:pt x="504" y="7318"/>
                        <a:pt x="249" y="6662"/>
                        <a:pt x="133" y="6662"/>
                      </a:cubicBezTo>
                      <a:cubicBezTo>
                        <a:pt x="121" y="6662"/>
                        <a:pt x="111" y="6668"/>
                        <a:pt x="103" y="6682"/>
                      </a:cubicBezTo>
                      <a:cubicBezTo>
                        <a:pt x="0" y="6839"/>
                        <a:pt x="223" y="7852"/>
                        <a:pt x="758" y="7852"/>
                      </a:cubicBezTo>
                      <a:cubicBezTo>
                        <a:pt x="769" y="7852"/>
                        <a:pt x="780" y="7851"/>
                        <a:pt x="791" y="7850"/>
                      </a:cubicBezTo>
                      <a:cubicBezTo>
                        <a:pt x="1350" y="7801"/>
                        <a:pt x="1695" y="6842"/>
                        <a:pt x="2002" y="6092"/>
                      </a:cubicBezTo>
                      <a:cubicBezTo>
                        <a:pt x="2309" y="5342"/>
                        <a:pt x="3317" y="4937"/>
                        <a:pt x="3317" y="4937"/>
                      </a:cubicBezTo>
                      <a:lnTo>
                        <a:pt x="3317" y="25"/>
                      </a:lnTo>
                      <a:cubicBezTo>
                        <a:pt x="2992" y="25"/>
                        <a:pt x="2691" y="1"/>
                        <a:pt x="26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33"/>
                <p:cNvSpPr/>
                <p:nvPr/>
              </p:nvSpPr>
              <p:spPr>
                <a:xfrm>
                  <a:off x="5231925" y="1823375"/>
                  <a:ext cx="68775" cy="13925"/>
                </a:xfrm>
                <a:custGeom>
                  <a:rect b="b" l="l" r="r" t="t"/>
                  <a:pathLst>
                    <a:path extrusionOk="0" h="557" w="2751">
                      <a:moveTo>
                        <a:pt x="516" y="0"/>
                      </a:moveTo>
                      <a:cubicBezTo>
                        <a:pt x="137" y="0"/>
                        <a:pt x="1" y="197"/>
                        <a:pt x="82" y="312"/>
                      </a:cubicBezTo>
                      <a:cubicBezTo>
                        <a:pt x="150" y="411"/>
                        <a:pt x="1135" y="556"/>
                        <a:pt x="1963" y="556"/>
                      </a:cubicBezTo>
                      <a:cubicBezTo>
                        <a:pt x="2263" y="556"/>
                        <a:pt x="2542" y="537"/>
                        <a:pt x="2750" y="490"/>
                      </a:cubicBezTo>
                      <a:lnTo>
                        <a:pt x="2670" y="53"/>
                      </a:lnTo>
                      <a:cubicBezTo>
                        <a:pt x="2670" y="53"/>
                        <a:pt x="2459" y="56"/>
                        <a:pt x="2169" y="56"/>
                      </a:cubicBezTo>
                      <a:cubicBezTo>
                        <a:pt x="1686" y="56"/>
                        <a:pt x="984" y="49"/>
                        <a:pt x="673" y="10"/>
                      </a:cubicBezTo>
                      <a:cubicBezTo>
                        <a:pt x="616" y="3"/>
                        <a:pt x="564" y="0"/>
                        <a:pt x="51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8" name="Google Shape;1428;p33"/>
                <p:cNvSpPr/>
                <p:nvPr/>
              </p:nvSpPr>
              <p:spPr>
                <a:xfrm>
                  <a:off x="5273175" y="1794500"/>
                  <a:ext cx="35050" cy="10050"/>
                </a:xfrm>
                <a:custGeom>
                  <a:rect b="b" l="l" r="r" t="t"/>
                  <a:pathLst>
                    <a:path extrusionOk="0" h="402" w="1402">
                      <a:moveTo>
                        <a:pt x="244" y="0"/>
                      </a:moveTo>
                      <a:cubicBezTo>
                        <a:pt x="59" y="0"/>
                        <a:pt x="0" y="126"/>
                        <a:pt x="43" y="206"/>
                      </a:cubicBezTo>
                      <a:cubicBezTo>
                        <a:pt x="81" y="278"/>
                        <a:pt x="641" y="401"/>
                        <a:pt x="1074" y="401"/>
                      </a:cubicBezTo>
                      <a:cubicBezTo>
                        <a:pt x="1199" y="401"/>
                        <a:pt x="1313" y="391"/>
                        <a:pt x="1401" y="366"/>
                      </a:cubicBezTo>
                      <a:lnTo>
                        <a:pt x="1358" y="71"/>
                      </a:lnTo>
                      <a:cubicBezTo>
                        <a:pt x="1358" y="71"/>
                        <a:pt x="590" y="59"/>
                        <a:pt x="338" y="10"/>
                      </a:cubicBezTo>
                      <a:cubicBezTo>
                        <a:pt x="304" y="3"/>
                        <a:pt x="272" y="0"/>
                        <a:pt x="2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9" name="Google Shape;1429;p33"/>
                <p:cNvSpPr/>
                <p:nvPr/>
              </p:nvSpPr>
              <p:spPr>
                <a:xfrm>
                  <a:off x="5284975" y="1779250"/>
                  <a:ext cx="27250" cy="9250"/>
                </a:xfrm>
                <a:custGeom>
                  <a:rect b="b" l="l" r="r" t="t"/>
                  <a:pathLst>
                    <a:path extrusionOk="0" h="370" w="1090">
                      <a:moveTo>
                        <a:pt x="181" y="1"/>
                      </a:moveTo>
                      <a:cubicBezTo>
                        <a:pt x="45" y="1"/>
                        <a:pt x="0" y="110"/>
                        <a:pt x="32" y="183"/>
                      </a:cubicBezTo>
                      <a:cubicBezTo>
                        <a:pt x="66" y="247"/>
                        <a:pt x="523" y="370"/>
                        <a:pt x="863" y="370"/>
                      </a:cubicBezTo>
                      <a:cubicBezTo>
                        <a:pt x="949" y="370"/>
                        <a:pt x="1027" y="362"/>
                        <a:pt x="1089" y="343"/>
                      </a:cubicBezTo>
                      <a:lnTo>
                        <a:pt x="1052" y="79"/>
                      </a:lnTo>
                      <a:cubicBezTo>
                        <a:pt x="1052" y="79"/>
                        <a:pt x="456" y="54"/>
                        <a:pt x="259" y="11"/>
                      </a:cubicBezTo>
                      <a:cubicBezTo>
                        <a:pt x="230" y="4"/>
                        <a:pt x="204" y="1"/>
                        <a:pt x="1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33"/>
                <p:cNvSpPr/>
                <p:nvPr/>
              </p:nvSpPr>
              <p:spPr>
                <a:xfrm>
                  <a:off x="5284950" y="1973650"/>
                  <a:ext cx="25275" cy="8500"/>
                </a:xfrm>
                <a:custGeom>
                  <a:rect b="b" l="l" r="r" t="t"/>
                  <a:pathLst>
                    <a:path extrusionOk="0" h="340" w="1011">
                      <a:moveTo>
                        <a:pt x="176" y="1"/>
                      </a:moveTo>
                      <a:cubicBezTo>
                        <a:pt x="32" y="1"/>
                        <a:pt x="1" y="129"/>
                        <a:pt x="45" y="208"/>
                      </a:cubicBezTo>
                      <a:cubicBezTo>
                        <a:pt x="79" y="263"/>
                        <a:pt x="408" y="339"/>
                        <a:pt x="692" y="339"/>
                      </a:cubicBezTo>
                      <a:cubicBezTo>
                        <a:pt x="816" y="339"/>
                        <a:pt x="932" y="325"/>
                        <a:pt x="1010" y="287"/>
                      </a:cubicBezTo>
                      <a:lnTo>
                        <a:pt x="943" y="11"/>
                      </a:lnTo>
                      <a:cubicBezTo>
                        <a:pt x="943" y="11"/>
                        <a:pt x="740" y="20"/>
                        <a:pt x="541" y="20"/>
                      </a:cubicBezTo>
                      <a:cubicBezTo>
                        <a:pt x="417" y="20"/>
                        <a:pt x="294" y="16"/>
                        <a:pt x="223" y="5"/>
                      </a:cubicBezTo>
                      <a:cubicBezTo>
                        <a:pt x="207" y="2"/>
                        <a:pt x="191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1" name="Google Shape;1431;p33"/>
                <p:cNvSpPr/>
                <p:nvPr/>
              </p:nvSpPr>
              <p:spPr>
                <a:xfrm>
                  <a:off x="5284925" y="1991775"/>
                  <a:ext cx="25300" cy="8500"/>
                </a:xfrm>
                <a:custGeom>
                  <a:rect b="b" l="l" r="r" t="t"/>
                  <a:pathLst>
                    <a:path extrusionOk="0" h="340" w="1012">
                      <a:moveTo>
                        <a:pt x="179" y="1"/>
                      </a:moveTo>
                      <a:cubicBezTo>
                        <a:pt x="38" y="1"/>
                        <a:pt x="1" y="130"/>
                        <a:pt x="40" y="208"/>
                      </a:cubicBezTo>
                      <a:cubicBezTo>
                        <a:pt x="74" y="263"/>
                        <a:pt x="406" y="340"/>
                        <a:pt x="691" y="340"/>
                      </a:cubicBezTo>
                      <a:cubicBezTo>
                        <a:pt x="816" y="340"/>
                        <a:pt x="933" y="325"/>
                        <a:pt x="1011" y="288"/>
                      </a:cubicBezTo>
                      <a:lnTo>
                        <a:pt x="944" y="11"/>
                      </a:lnTo>
                      <a:cubicBezTo>
                        <a:pt x="944" y="11"/>
                        <a:pt x="739" y="20"/>
                        <a:pt x="540" y="20"/>
                      </a:cubicBezTo>
                      <a:cubicBezTo>
                        <a:pt x="415" y="20"/>
                        <a:pt x="293" y="17"/>
                        <a:pt x="224" y="5"/>
                      </a:cubicBezTo>
                      <a:cubicBezTo>
                        <a:pt x="208" y="2"/>
                        <a:pt x="193" y="1"/>
                        <a:pt x="1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2" name="Google Shape;1432;p33"/>
                <p:cNvSpPr/>
                <p:nvPr/>
              </p:nvSpPr>
              <p:spPr>
                <a:xfrm>
                  <a:off x="5284800" y="2009925"/>
                  <a:ext cx="25425" cy="8525"/>
                </a:xfrm>
                <a:custGeom>
                  <a:rect b="b" l="l" r="r" t="t"/>
                  <a:pathLst>
                    <a:path extrusionOk="0" h="341" w="1017">
                      <a:moveTo>
                        <a:pt x="183" y="0"/>
                      </a:moveTo>
                      <a:cubicBezTo>
                        <a:pt x="42" y="0"/>
                        <a:pt x="1" y="129"/>
                        <a:pt x="51" y="207"/>
                      </a:cubicBezTo>
                      <a:cubicBezTo>
                        <a:pt x="85" y="266"/>
                        <a:pt x="408" y="340"/>
                        <a:pt x="690" y="340"/>
                      </a:cubicBezTo>
                      <a:cubicBezTo>
                        <a:pt x="817" y="340"/>
                        <a:pt x="936" y="325"/>
                        <a:pt x="1016" y="287"/>
                      </a:cubicBezTo>
                      <a:lnTo>
                        <a:pt x="949" y="10"/>
                      </a:lnTo>
                      <a:cubicBezTo>
                        <a:pt x="949" y="10"/>
                        <a:pt x="737" y="22"/>
                        <a:pt x="535" y="22"/>
                      </a:cubicBezTo>
                      <a:cubicBezTo>
                        <a:pt x="414" y="22"/>
                        <a:pt x="296" y="18"/>
                        <a:pt x="229" y="4"/>
                      </a:cubicBezTo>
                      <a:cubicBezTo>
                        <a:pt x="213" y="1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33"/>
                <p:cNvSpPr/>
                <p:nvPr/>
              </p:nvSpPr>
              <p:spPr>
                <a:xfrm>
                  <a:off x="5284800" y="2028050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182" y="0"/>
                      </a:moveTo>
                      <a:cubicBezTo>
                        <a:pt x="37" y="0"/>
                        <a:pt x="0" y="129"/>
                        <a:pt x="45" y="207"/>
                      </a:cubicBezTo>
                      <a:cubicBezTo>
                        <a:pt x="79" y="267"/>
                        <a:pt x="410" y="345"/>
                        <a:pt x="696" y="345"/>
                      </a:cubicBezTo>
                      <a:cubicBezTo>
                        <a:pt x="820" y="345"/>
                        <a:pt x="936" y="331"/>
                        <a:pt x="1016" y="294"/>
                      </a:cubicBezTo>
                      <a:lnTo>
                        <a:pt x="949" y="11"/>
                      </a:lnTo>
                      <a:cubicBezTo>
                        <a:pt x="949" y="11"/>
                        <a:pt x="740" y="23"/>
                        <a:pt x="538" y="23"/>
                      </a:cubicBezTo>
                      <a:cubicBezTo>
                        <a:pt x="417" y="23"/>
                        <a:pt x="299" y="18"/>
                        <a:pt x="229" y="5"/>
                      </a:cubicBezTo>
                      <a:cubicBezTo>
                        <a:pt x="213" y="2"/>
                        <a:pt x="197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4" name="Google Shape;1434;p33"/>
                <p:cNvSpPr/>
                <p:nvPr/>
              </p:nvSpPr>
              <p:spPr>
                <a:xfrm>
                  <a:off x="5284800" y="2046175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182" y="1"/>
                      </a:moveTo>
                      <a:cubicBezTo>
                        <a:pt x="37" y="1"/>
                        <a:pt x="0" y="130"/>
                        <a:pt x="45" y="208"/>
                      </a:cubicBezTo>
                      <a:cubicBezTo>
                        <a:pt x="79" y="268"/>
                        <a:pt x="410" y="346"/>
                        <a:pt x="696" y="346"/>
                      </a:cubicBezTo>
                      <a:cubicBezTo>
                        <a:pt x="820" y="346"/>
                        <a:pt x="936" y="331"/>
                        <a:pt x="1016" y="294"/>
                      </a:cubicBezTo>
                      <a:lnTo>
                        <a:pt x="949" y="11"/>
                      </a:lnTo>
                      <a:cubicBezTo>
                        <a:pt x="949" y="11"/>
                        <a:pt x="737" y="23"/>
                        <a:pt x="535" y="23"/>
                      </a:cubicBezTo>
                      <a:cubicBezTo>
                        <a:pt x="414" y="23"/>
                        <a:pt x="296" y="19"/>
                        <a:pt x="229" y="5"/>
                      </a:cubicBezTo>
                      <a:cubicBezTo>
                        <a:pt x="213" y="2"/>
                        <a:pt x="197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Google Shape;1435;p33"/>
                <p:cNvSpPr/>
                <p:nvPr/>
              </p:nvSpPr>
              <p:spPr>
                <a:xfrm>
                  <a:off x="5284825" y="2064425"/>
                  <a:ext cx="25400" cy="8550"/>
                </a:xfrm>
                <a:custGeom>
                  <a:rect b="b" l="l" r="r" t="t"/>
                  <a:pathLst>
                    <a:path extrusionOk="0" h="342" w="1016">
                      <a:moveTo>
                        <a:pt x="174" y="1"/>
                      </a:moveTo>
                      <a:cubicBezTo>
                        <a:pt x="35" y="1"/>
                        <a:pt x="0" y="126"/>
                        <a:pt x="44" y="203"/>
                      </a:cubicBezTo>
                      <a:cubicBezTo>
                        <a:pt x="78" y="263"/>
                        <a:pt x="409" y="341"/>
                        <a:pt x="695" y="341"/>
                      </a:cubicBezTo>
                      <a:cubicBezTo>
                        <a:pt x="819" y="341"/>
                        <a:pt x="935" y="326"/>
                        <a:pt x="1015" y="289"/>
                      </a:cubicBezTo>
                      <a:lnTo>
                        <a:pt x="948" y="13"/>
                      </a:lnTo>
                      <a:cubicBezTo>
                        <a:pt x="948" y="13"/>
                        <a:pt x="743" y="22"/>
                        <a:pt x="544" y="22"/>
                      </a:cubicBezTo>
                      <a:cubicBezTo>
                        <a:pt x="419" y="22"/>
                        <a:pt x="297" y="18"/>
                        <a:pt x="228" y="6"/>
                      </a:cubicBezTo>
                      <a:cubicBezTo>
                        <a:pt x="209" y="2"/>
                        <a:pt x="190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Google Shape;1436;p33"/>
                <p:cNvSpPr/>
                <p:nvPr/>
              </p:nvSpPr>
              <p:spPr>
                <a:xfrm>
                  <a:off x="5284800" y="2082600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182" y="1"/>
                      </a:moveTo>
                      <a:cubicBezTo>
                        <a:pt x="37" y="1"/>
                        <a:pt x="0" y="129"/>
                        <a:pt x="45" y="208"/>
                      </a:cubicBezTo>
                      <a:cubicBezTo>
                        <a:pt x="79" y="263"/>
                        <a:pt x="408" y="340"/>
                        <a:pt x="694" y="340"/>
                      </a:cubicBezTo>
                      <a:cubicBezTo>
                        <a:pt x="819" y="340"/>
                        <a:pt x="936" y="325"/>
                        <a:pt x="1016" y="287"/>
                      </a:cubicBezTo>
                      <a:lnTo>
                        <a:pt x="942" y="11"/>
                      </a:lnTo>
                      <a:cubicBezTo>
                        <a:pt x="942" y="11"/>
                        <a:pt x="742" y="20"/>
                        <a:pt x="545" y="20"/>
                      </a:cubicBezTo>
                      <a:cubicBezTo>
                        <a:pt x="422" y="20"/>
                        <a:pt x="300" y="17"/>
                        <a:pt x="229" y="5"/>
                      </a:cubicBezTo>
                      <a:cubicBezTo>
                        <a:pt x="213" y="2"/>
                        <a:pt x="197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7" name="Google Shape;1437;p33"/>
                <p:cNvSpPr/>
                <p:nvPr/>
              </p:nvSpPr>
              <p:spPr>
                <a:xfrm>
                  <a:off x="5284825" y="2100700"/>
                  <a:ext cx="25400" cy="8525"/>
                </a:xfrm>
                <a:custGeom>
                  <a:rect b="b" l="l" r="r" t="t"/>
                  <a:pathLst>
                    <a:path extrusionOk="0" h="341" w="1016">
                      <a:moveTo>
                        <a:pt x="175" y="0"/>
                      </a:moveTo>
                      <a:cubicBezTo>
                        <a:pt x="35" y="0"/>
                        <a:pt x="0" y="131"/>
                        <a:pt x="44" y="203"/>
                      </a:cubicBezTo>
                      <a:cubicBezTo>
                        <a:pt x="78" y="263"/>
                        <a:pt x="409" y="341"/>
                        <a:pt x="695" y="341"/>
                      </a:cubicBezTo>
                      <a:cubicBezTo>
                        <a:pt x="819" y="341"/>
                        <a:pt x="935" y="326"/>
                        <a:pt x="1015" y="289"/>
                      </a:cubicBezTo>
                      <a:lnTo>
                        <a:pt x="941" y="12"/>
                      </a:lnTo>
                      <a:cubicBezTo>
                        <a:pt x="941" y="12"/>
                        <a:pt x="739" y="21"/>
                        <a:pt x="542" y="21"/>
                      </a:cubicBezTo>
                      <a:cubicBezTo>
                        <a:pt x="418" y="21"/>
                        <a:pt x="297" y="18"/>
                        <a:pt x="228" y="6"/>
                      </a:cubicBezTo>
                      <a:cubicBezTo>
                        <a:pt x="209" y="2"/>
                        <a:pt x="191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Google Shape;1438;p33"/>
                <p:cNvSpPr/>
                <p:nvPr/>
              </p:nvSpPr>
              <p:spPr>
                <a:xfrm>
                  <a:off x="5284800" y="2118875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177" y="0"/>
                      </a:moveTo>
                      <a:cubicBezTo>
                        <a:pt x="37" y="0"/>
                        <a:pt x="0" y="129"/>
                        <a:pt x="45" y="207"/>
                      </a:cubicBezTo>
                      <a:cubicBezTo>
                        <a:pt x="79" y="263"/>
                        <a:pt x="408" y="339"/>
                        <a:pt x="694" y="339"/>
                      </a:cubicBezTo>
                      <a:cubicBezTo>
                        <a:pt x="819" y="339"/>
                        <a:pt x="936" y="324"/>
                        <a:pt x="1016" y="287"/>
                      </a:cubicBezTo>
                      <a:lnTo>
                        <a:pt x="942" y="10"/>
                      </a:lnTo>
                      <a:cubicBezTo>
                        <a:pt x="942" y="10"/>
                        <a:pt x="740" y="20"/>
                        <a:pt x="541" y="20"/>
                      </a:cubicBezTo>
                      <a:cubicBezTo>
                        <a:pt x="417" y="20"/>
                        <a:pt x="294" y="16"/>
                        <a:pt x="223" y="4"/>
                      </a:cubicBezTo>
                      <a:cubicBezTo>
                        <a:pt x="207" y="1"/>
                        <a:pt x="19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9" name="Google Shape;1439;p33"/>
                <p:cNvSpPr/>
                <p:nvPr/>
              </p:nvSpPr>
              <p:spPr>
                <a:xfrm>
                  <a:off x="5218350" y="1840700"/>
                  <a:ext cx="83100" cy="17425"/>
                </a:xfrm>
                <a:custGeom>
                  <a:rect b="b" l="l" r="r" t="t"/>
                  <a:pathLst>
                    <a:path extrusionOk="0" h="697" w="3324">
                      <a:moveTo>
                        <a:pt x="305" y="1"/>
                      </a:moveTo>
                      <a:cubicBezTo>
                        <a:pt x="0" y="1"/>
                        <a:pt x="45" y="325"/>
                        <a:pt x="306" y="461"/>
                      </a:cubicBezTo>
                      <a:cubicBezTo>
                        <a:pt x="539" y="585"/>
                        <a:pt x="2067" y="696"/>
                        <a:pt x="2885" y="696"/>
                      </a:cubicBezTo>
                      <a:cubicBezTo>
                        <a:pt x="3082" y="696"/>
                        <a:pt x="3237" y="690"/>
                        <a:pt x="3324" y="676"/>
                      </a:cubicBezTo>
                      <a:lnTo>
                        <a:pt x="3275" y="295"/>
                      </a:lnTo>
                      <a:cubicBezTo>
                        <a:pt x="3275" y="295"/>
                        <a:pt x="1277" y="215"/>
                        <a:pt x="441" y="18"/>
                      </a:cubicBezTo>
                      <a:cubicBezTo>
                        <a:pt x="390" y="6"/>
                        <a:pt x="344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0" name="Google Shape;1440;p33"/>
                <p:cNvSpPr/>
                <p:nvPr/>
              </p:nvSpPr>
              <p:spPr>
                <a:xfrm>
                  <a:off x="5208600" y="1889900"/>
                  <a:ext cx="93475" cy="14250"/>
                </a:xfrm>
                <a:custGeom>
                  <a:rect b="b" l="l" r="r" t="t"/>
                  <a:pathLst>
                    <a:path extrusionOk="0" h="570" w="3739">
                      <a:moveTo>
                        <a:pt x="381" y="1"/>
                      </a:moveTo>
                      <a:cubicBezTo>
                        <a:pt x="0" y="1"/>
                        <a:pt x="73" y="367"/>
                        <a:pt x="382" y="490"/>
                      </a:cubicBezTo>
                      <a:cubicBezTo>
                        <a:pt x="522" y="546"/>
                        <a:pt x="1034" y="569"/>
                        <a:pt x="1621" y="569"/>
                      </a:cubicBezTo>
                      <a:cubicBezTo>
                        <a:pt x="2458" y="569"/>
                        <a:pt x="3450" y="522"/>
                        <a:pt x="3738" y="453"/>
                      </a:cubicBezTo>
                      <a:lnTo>
                        <a:pt x="3646" y="54"/>
                      </a:lnTo>
                      <a:cubicBezTo>
                        <a:pt x="3646" y="54"/>
                        <a:pt x="2912" y="85"/>
                        <a:pt x="2110" y="85"/>
                      </a:cubicBezTo>
                      <a:cubicBezTo>
                        <a:pt x="1522" y="85"/>
                        <a:pt x="897" y="68"/>
                        <a:pt x="499" y="11"/>
                      </a:cubicBezTo>
                      <a:cubicBezTo>
                        <a:pt x="456" y="4"/>
                        <a:pt x="417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1" name="Google Shape;1441;p33"/>
                <p:cNvSpPr/>
                <p:nvPr/>
              </p:nvSpPr>
              <p:spPr>
                <a:xfrm>
                  <a:off x="5210350" y="1863550"/>
                  <a:ext cx="94025" cy="19475"/>
                </a:xfrm>
                <a:custGeom>
                  <a:rect b="b" l="l" r="r" t="t"/>
                  <a:pathLst>
                    <a:path extrusionOk="0" h="779" w="3761">
                      <a:moveTo>
                        <a:pt x="381" y="0"/>
                      </a:moveTo>
                      <a:cubicBezTo>
                        <a:pt x="84" y="0"/>
                        <a:pt x="0" y="322"/>
                        <a:pt x="368" y="506"/>
                      </a:cubicBezTo>
                      <a:cubicBezTo>
                        <a:pt x="688" y="666"/>
                        <a:pt x="2231" y="779"/>
                        <a:pt x="3148" y="779"/>
                      </a:cubicBezTo>
                      <a:cubicBezTo>
                        <a:pt x="3428" y="779"/>
                        <a:pt x="3650" y="768"/>
                        <a:pt x="3761" y="745"/>
                      </a:cubicBezTo>
                      <a:lnTo>
                        <a:pt x="3687" y="278"/>
                      </a:lnTo>
                      <a:cubicBezTo>
                        <a:pt x="3687" y="278"/>
                        <a:pt x="3529" y="283"/>
                        <a:pt x="3276" y="283"/>
                      </a:cubicBezTo>
                      <a:cubicBezTo>
                        <a:pt x="2618" y="283"/>
                        <a:pt x="1323" y="251"/>
                        <a:pt x="515" y="20"/>
                      </a:cubicBezTo>
                      <a:cubicBezTo>
                        <a:pt x="467" y="7"/>
                        <a:pt x="42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33"/>
                <p:cNvSpPr/>
                <p:nvPr/>
              </p:nvSpPr>
              <p:spPr>
                <a:xfrm>
                  <a:off x="5213750" y="1912125"/>
                  <a:ext cx="91550" cy="14400"/>
                </a:xfrm>
                <a:custGeom>
                  <a:rect b="b" l="l" r="r" t="t"/>
                  <a:pathLst>
                    <a:path extrusionOk="0" h="576" w="3662">
                      <a:moveTo>
                        <a:pt x="3551" y="1"/>
                      </a:moveTo>
                      <a:cubicBezTo>
                        <a:pt x="3551" y="1"/>
                        <a:pt x="2511" y="131"/>
                        <a:pt x="1520" y="131"/>
                      </a:cubicBezTo>
                      <a:cubicBezTo>
                        <a:pt x="1148" y="131"/>
                        <a:pt x="784" y="113"/>
                        <a:pt x="484" y="62"/>
                      </a:cubicBezTo>
                      <a:cubicBezTo>
                        <a:pt x="453" y="58"/>
                        <a:pt x="424" y="55"/>
                        <a:pt x="397" y="55"/>
                      </a:cubicBezTo>
                      <a:cubicBezTo>
                        <a:pt x="74" y="55"/>
                        <a:pt x="0" y="369"/>
                        <a:pt x="385" y="505"/>
                      </a:cubicBezTo>
                      <a:cubicBezTo>
                        <a:pt x="527" y="555"/>
                        <a:pt x="899" y="575"/>
                        <a:pt x="1345" y="575"/>
                      </a:cubicBezTo>
                      <a:cubicBezTo>
                        <a:pt x="2215" y="575"/>
                        <a:pt x="3369" y="498"/>
                        <a:pt x="3662" y="413"/>
                      </a:cubicBezTo>
                      <a:lnTo>
                        <a:pt x="3551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3" name="Google Shape;1443;p33"/>
                <p:cNvSpPr/>
                <p:nvPr/>
              </p:nvSpPr>
              <p:spPr>
                <a:xfrm>
                  <a:off x="5219325" y="1931650"/>
                  <a:ext cx="89675" cy="15550"/>
                </a:xfrm>
                <a:custGeom>
                  <a:rect b="b" l="l" r="r" t="t"/>
                  <a:pathLst>
                    <a:path extrusionOk="0" h="622" w="3587">
                      <a:moveTo>
                        <a:pt x="3469" y="0"/>
                      </a:moveTo>
                      <a:cubicBezTo>
                        <a:pt x="3469" y="0"/>
                        <a:pt x="2096" y="221"/>
                        <a:pt x="1019" y="221"/>
                      </a:cubicBezTo>
                      <a:cubicBezTo>
                        <a:pt x="825" y="221"/>
                        <a:pt x="641" y="214"/>
                        <a:pt x="476" y="197"/>
                      </a:cubicBezTo>
                      <a:cubicBezTo>
                        <a:pt x="455" y="195"/>
                        <a:pt x="435" y="194"/>
                        <a:pt x="416" y="194"/>
                      </a:cubicBezTo>
                      <a:cubicBezTo>
                        <a:pt x="84" y="194"/>
                        <a:pt x="0" y="486"/>
                        <a:pt x="390" y="591"/>
                      </a:cubicBezTo>
                      <a:cubicBezTo>
                        <a:pt x="469" y="612"/>
                        <a:pt x="621" y="621"/>
                        <a:pt x="818" y="621"/>
                      </a:cubicBezTo>
                      <a:cubicBezTo>
                        <a:pt x="1639" y="621"/>
                        <a:pt x="3239" y="460"/>
                        <a:pt x="3586" y="351"/>
                      </a:cubicBezTo>
                      <a:lnTo>
                        <a:pt x="3469" y="0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4" name="Google Shape;1444;p33"/>
                <p:cNvSpPr/>
                <p:nvPr/>
              </p:nvSpPr>
              <p:spPr>
                <a:xfrm>
                  <a:off x="5221775" y="1955325"/>
                  <a:ext cx="63850" cy="12850"/>
                </a:xfrm>
                <a:custGeom>
                  <a:rect b="b" l="l" r="r" t="t"/>
                  <a:pathLst>
                    <a:path extrusionOk="0" h="514" w="2554">
                      <a:moveTo>
                        <a:pt x="2455" y="0"/>
                      </a:moveTo>
                      <a:cubicBezTo>
                        <a:pt x="2455" y="0"/>
                        <a:pt x="1638" y="141"/>
                        <a:pt x="910" y="141"/>
                      </a:cubicBezTo>
                      <a:cubicBezTo>
                        <a:pt x="700" y="141"/>
                        <a:pt x="496" y="129"/>
                        <a:pt x="323" y="98"/>
                      </a:cubicBezTo>
                      <a:cubicBezTo>
                        <a:pt x="302" y="95"/>
                        <a:pt x="283" y="93"/>
                        <a:pt x="264" y="93"/>
                      </a:cubicBezTo>
                      <a:cubicBezTo>
                        <a:pt x="38" y="93"/>
                        <a:pt x="0" y="359"/>
                        <a:pt x="273" y="467"/>
                      </a:cubicBezTo>
                      <a:cubicBezTo>
                        <a:pt x="357" y="500"/>
                        <a:pt x="547" y="513"/>
                        <a:pt x="784" y="513"/>
                      </a:cubicBezTo>
                      <a:cubicBezTo>
                        <a:pt x="1399" y="513"/>
                        <a:pt x="2332" y="422"/>
                        <a:pt x="2554" y="338"/>
                      </a:cubicBezTo>
                      <a:lnTo>
                        <a:pt x="2455" y="0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5" name="Google Shape;1445;p33"/>
                <p:cNvSpPr/>
                <p:nvPr/>
              </p:nvSpPr>
              <p:spPr>
                <a:xfrm>
                  <a:off x="5229500" y="1975750"/>
                  <a:ext cx="42925" cy="10700"/>
                </a:xfrm>
                <a:custGeom>
                  <a:rect b="b" l="l" r="r" t="t"/>
                  <a:pathLst>
                    <a:path extrusionOk="0" h="428" w="1717">
                      <a:moveTo>
                        <a:pt x="1642" y="1"/>
                      </a:moveTo>
                      <a:cubicBezTo>
                        <a:pt x="1642" y="1"/>
                        <a:pt x="1217" y="78"/>
                        <a:pt x="781" y="78"/>
                      </a:cubicBezTo>
                      <a:cubicBezTo>
                        <a:pt x="580" y="78"/>
                        <a:pt x="376" y="62"/>
                        <a:pt x="210" y="13"/>
                      </a:cubicBezTo>
                      <a:cubicBezTo>
                        <a:pt x="194" y="8"/>
                        <a:pt x="178" y="6"/>
                        <a:pt x="164" y="6"/>
                      </a:cubicBezTo>
                      <a:cubicBezTo>
                        <a:pt x="15" y="6"/>
                        <a:pt x="1" y="251"/>
                        <a:pt x="186" y="357"/>
                      </a:cubicBezTo>
                      <a:cubicBezTo>
                        <a:pt x="271" y="407"/>
                        <a:pt x="509" y="428"/>
                        <a:pt x="773" y="428"/>
                      </a:cubicBezTo>
                      <a:cubicBezTo>
                        <a:pt x="1158" y="428"/>
                        <a:pt x="1600" y="385"/>
                        <a:pt x="1716" y="326"/>
                      </a:cubicBez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6" name="Google Shape;1446;p33"/>
                <p:cNvSpPr/>
                <p:nvPr/>
              </p:nvSpPr>
              <p:spPr>
                <a:xfrm>
                  <a:off x="5296675" y="1774600"/>
                  <a:ext cx="15850" cy="49825"/>
                </a:xfrm>
                <a:custGeom>
                  <a:rect b="b" l="l" r="r" t="t"/>
                  <a:pathLst>
                    <a:path extrusionOk="0" h="1993" w="634">
                      <a:moveTo>
                        <a:pt x="228" y="1"/>
                      </a:moveTo>
                      <a:cubicBezTo>
                        <a:pt x="228" y="1"/>
                        <a:pt x="0" y="1162"/>
                        <a:pt x="0" y="1943"/>
                      </a:cubicBezTo>
                      <a:cubicBezTo>
                        <a:pt x="0" y="1943"/>
                        <a:pt x="280" y="1992"/>
                        <a:pt x="474" y="1992"/>
                      </a:cubicBezTo>
                      <a:cubicBezTo>
                        <a:pt x="544" y="1992"/>
                        <a:pt x="604" y="1986"/>
                        <a:pt x="633" y="1967"/>
                      </a:cubicBezTo>
                      <a:lnTo>
                        <a:pt x="633" y="93"/>
                      </a:lnTo>
                      <a:cubicBezTo>
                        <a:pt x="633" y="93"/>
                        <a:pt x="326" y="62"/>
                        <a:pt x="2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Google Shape;1447;p33"/>
                <p:cNvSpPr/>
                <p:nvPr/>
              </p:nvSpPr>
              <p:spPr>
                <a:xfrm>
                  <a:off x="5194025" y="1804725"/>
                  <a:ext cx="29825" cy="15700"/>
                </a:xfrm>
                <a:custGeom>
                  <a:rect b="b" l="l" r="r" t="t"/>
                  <a:pathLst>
                    <a:path extrusionOk="0" h="628" w="1193">
                      <a:moveTo>
                        <a:pt x="640" y="1"/>
                      </a:moveTo>
                      <a:cubicBezTo>
                        <a:pt x="454" y="1"/>
                        <a:pt x="270" y="75"/>
                        <a:pt x="136" y="209"/>
                      </a:cubicBezTo>
                      <a:cubicBezTo>
                        <a:pt x="62" y="277"/>
                        <a:pt x="13" y="369"/>
                        <a:pt x="0" y="474"/>
                      </a:cubicBezTo>
                      <a:cubicBezTo>
                        <a:pt x="136" y="393"/>
                        <a:pt x="287" y="353"/>
                        <a:pt x="437" y="353"/>
                      </a:cubicBezTo>
                      <a:cubicBezTo>
                        <a:pt x="641" y="353"/>
                        <a:pt x="843" y="427"/>
                        <a:pt x="1002" y="572"/>
                      </a:cubicBezTo>
                      <a:cubicBezTo>
                        <a:pt x="1031" y="595"/>
                        <a:pt x="1064" y="628"/>
                        <a:pt x="1098" y="628"/>
                      </a:cubicBezTo>
                      <a:cubicBezTo>
                        <a:pt x="1101" y="628"/>
                        <a:pt x="1104" y="628"/>
                        <a:pt x="1107" y="627"/>
                      </a:cubicBezTo>
                      <a:cubicBezTo>
                        <a:pt x="1168" y="621"/>
                        <a:pt x="1193" y="547"/>
                        <a:pt x="1193" y="486"/>
                      </a:cubicBezTo>
                      <a:cubicBezTo>
                        <a:pt x="1174" y="252"/>
                        <a:pt x="1002" y="56"/>
                        <a:pt x="769" y="13"/>
                      </a:cubicBezTo>
                      <a:cubicBezTo>
                        <a:pt x="726" y="4"/>
                        <a:pt x="683" y="1"/>
                        <a:pt x="64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33"/>
                <p:cNvSpPr/>
                <p:nvPr/>
              </p:nvSpPr>
              <p:spPr>
                <a:xfrm>
                  <a:off x="5219825" y="1800025"/>
                  <a:ext cx="83475" cy="18850"/>
                </a:xfrm>
                <a:custGeom>
                  <a:rect b="b" l="l" r="r" t="t"/>
                  <a:pathLst>
                    <a:path extrusionOk="0" h="754" w="3339">
                      <a:moveTo>
                        <a:pt x="373" y="0"/>
                      </a:moveTo>
                      <a:cubicBezTo>
                        <a:pt x="292" y="0"/>
                        <a:pt x="223" y="10"/>
                        <a:pt x="167" y="35"/>
                      </a:cubicBezTo>
                      <a:cubicBezTo>
                        <a:pt x="1" y="108"/>
                        <a:pt x="130" y="403"/>
                        <a:pt x="671" y="502"/>
                      </a:cubicBezTo>
                      <a:cubicBezTo>
                        <a:pt x="1047" y="567"/>
                        <a:pt x="1807" y="753"/>
                        <a:pt x="2511" y="753"/>
                      </a:cubicBezTo>
                      <a:cubicBezTo>
                        <a:pt x="2808" y="753"/>
                        <a:pt x="3095" y="720"/>
                        <a:pt x="3339" y="631"/>
                      </a:cubicBezTo>
                      <a:lnTo>
                        <a:pt x="3246" y="287"/>
                      </a:lnTo>
                      <a:cubicBezTo>
                        <a:pt x="3246" y="287"/>
                        <a:pt x="3050" y="370"/>
                        <a:pt x="2629" y="370"/>
                      </a:cubicBezTo>
                      <a:cubicBezTo>
                        <a:pt x="2477" y="370"/>
                        <a:pt x="2296" y="359"/>
                        <a:pt x="2085" y="330"/>
                      </a:cubicBezTo>
                      <a:cubicBezTo>
                        <a:pt x="1422" y="243"/>
                        <a:pt x="764" y="0"/>
                        <a:pt x="3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33"/>
                <p:cNvSpPr/>
                <p:nvPr/>
              </p:nvSpPr>
              <p:spPr>
                <a:xfrm>
                  <a:off x="5299425" y="1955325"/>
                  <a:ext cx="13100" cy="176425"/>
                </a:xfrm>
                <a:custGeom>
                  <a:rect b="b" l="l" r="r" t="t"/>
                  <a:pathLst>
                    <a:path extrusionOk="0" h="7057" w="524">
                      <a:moveTo>
                        <a:pt x="523" y="0"/>
                      </a:moveTo>
                      <a:cubicBezTo>
                        <a:pt x="204" y="0"/>
                        <a:pt x="1" y="338"/>
                        <a:pt x="1" y="338"/>
                      </a:cubicBezTo>
                      <a:cubicBezTo>
                        <a:pt x="50" y="959"/>
                        <a:pt x="1" y="6921"/>
                        <a:pt x="1" y="6921"/>
                      </a:cubicBezTo>
                      <a:cubicBezTo>
                        <a:pt x="5" y="6921"/>
                        <a:pt x="8" y="6921"/>
                        <a:pt x="12" y="6921"/>
                      </a:cubicBezTo>
                      <a:cubicBezTo>
                        <a:pt x="182" y="6921"/>
                        <a:pt x="523" y="7056"/>
                        <a:pt x="523" y="7056"/>
                      </a:cubicBez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33"/>
                <p:cNvSpPr/>
                <p:nvPr/>
              </p:nvSpPr>
              <p:spPr>
                <a:xfrm>
                  <a:off x="5350000" y="2221050"/>
                  <a:ext cx="53950" cy="335175"/>
                </a:xfrm>
                <a:custGeom>
                  <a:rect b="b" l="l" r="r" t="t"/>
                  <a:pathLst>
                    <a:path extrusionOk="0" h="13407" w="2158">
                      <a:moveTo>
                        <a:pt x="1671" y="0"/>
                      </a:moveTo>
                      <a:cubicBezTo>
                        <a:pt x="1167" y="0"/>
                        <a:pt x="413" y="514"/>
                        <a:pt x="252" y="1339"/>
                      </a:cubicBezTo>
                      <a:cubicBezTo>
                        <a:pt x="129" y="1966"/>
                        <a:pt x="959" y="4836"/>
                        <a:pt x="842" y="6502"/>
                      </a:cubicBezTo>
                      <a:cubicBezTo>
                        <a:pt x="719" y="8174"/>
                        <a:pt x="0" y="12403"/>
                        <a:pt x="381" y="13054"/>
                      </a:cubicBezTo>
                      <a:cubicBezTo>
                        <a:pt x="528" y="13301"/>
                        <a:pt x="782" y="13407"/>
                        <a:pt x="1049" y="13407"/>
                      </a:cubicBezTo>
                      <a:cubicBezTo>
                        <a:pt x="1487" y="13407"/>
                        <a:pt x="1958" y="13121"/>
                        <a:pt x="2035" y="12704"/>
                      </a:cubicBezTo>
                      <a:cubicBezTo>
                        <a:pt x="2158" y="12034"/>
                        <a:pt x="1949" y="9920"/>
                        <a:pt x="1900" y="8549"/>
                      </a:cubicBezTo>
                      <a:cubicBezTo>
                        <a:pt x="1857" y="7172"/>
                        <a:pt x="2158" y="1996"/>
                        <a:pt x="2139" y="460"/>
                      </a:cubicBezTo>
                      <a:cubicBezTo>
                        <a:pt x="2135" y="143"/>
                        <a:pt x="1938" y="0"/>
                        <a:pt x="16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33"/>
                <p:cNvSpPr/>
                <p:nvPr/>
              </p:nvSpPr>
              <p:spPr>
                <a:xfrm>
                  <a:off x="5358900" y="2586575"/>
                  <a:ext cx="49825" cy="223850"/>
                </a:xfrm>
                <a:custGeom>
                  <a:rect b="b" l="l" r="r" t="t"/>
                  <a:pathLst>
                    <a:path extrusionOk="0" h="8954" w="1993">
                      <a:moveTo>
                        <a:pt x="1479" y="1683"/>
                      </a:moveTo>
                      <a:cubicBezTo>
                        <a:pt x="1483" y="1683"/>
                        <a:pt x="1486" y="1690"/>
                        <a:pt x="1488" y="1703"/>
                      </a:cubicBezTo>
                      <a:cubicBezTo>
                        <a:pt x="1609" y="2494"/>
                        <a:pt x="959" y="6859"/>
                        <a:pt x="732" y="6859"/>
                      </a:cubicBezTo>
                      <a:cubicBezTo>
                        <a:pt x="728" y="6859"/>
                        <a:pt x="724" y="6857"/>
                        <a:pt x="720" y="6854"/>
                      </a:cubicBezTo>
                      <a:cubicBezTo>
                        <a:pt x="512" y="6700"/>
                        <a:pt x="1364" y="1683"/>
                        <a:pt x="1479" y="1683"/>
                      </a:cubicBezTo>
                      <a:close/>
                      <a:moveTo>
                        <a:pt x="1931" y="1"/>
                      </a:moveTo>
                      <a:cubicBezTo>
                        <a:pt x="1931" y="1"/>
                        <a:pt x="1591" y="496"/>
                        <a:pt x="1092" y="496"/>
                      </a:cubicBezTo>
                      <a:cubicBezTo>
                        <a:pt x="1067" y="496"/>
                        <a:pt x="1041" y="495"/>
                        <a:pt x="1015" y="493"/>
                      </a:cubicBezTo>
                      <a:cubicBezTo>
                        <a:pt x="575" y="453"/>
                        <a:pt x="381" y="179"/>
                        <a:pt x="243" y="179"/>
                      </a:cubicBezTo>
                      <a:cubicBezTo>
                        <a:pt x="209" y="179"/>
                        <a:pt x="178" y="195"/>
                        <a:pt x="148" y="234"/>
                      </a:cubicBezTo>
                      <a:cubicBezTo>
                        <a:pt x="1" y="431"/>
                        <a:pt x="376" y="1279"/>
                        <a:pt x="394" y="2078"/>
                      </a:cubicBezTo>
                      <a:cubicBezTo>
                        <a:pt x="406" y="2877"/>
                        <a:pt x="204" y="8287"/>
                        <a:pt x="302" y="8612"/>
                      </a:cubicBezTo>
                      <a:cubicBezTo>
                        <a:pt x="370" y="8821"/>
                        <a:pt x="559" y="8954"/>
                        <a:pt x="715" y="8954"/>
                      </a:cubicBezTo>
                      <a:cubicBezTo>
                        <a:pt x="797" y="8954"/>
                        <a:pt x="870" y="8917"/>
                        <a:pt x="910" y="8834"/>
                      </a:cubicBezTo>
                      <a:cubicBezTo>
                        <a:pt x="1021" y="8594"/>
                        <a:pt x="1931" y="2798"/>
                        <a:pt x="1912" y="1919"/>
                      </a:cubicBezTo>
                      <a:cubicBezTo>
                        <a:pt x="1900" y="1040"/>
                        <a:pt x="1992" y="241"/>
                        <a:pt x="19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Google Shape;1452;p33"/>
                <p:cNvSpPr/>
                <p:nvPr/>
              </p:nvSpPr>
              <p:spPr>
                <a:xfrm>
                  <a:off x="5355675" y="2807700"/>
                  <a:ext cx="32250" cy="24975"/>
                </a:xfrm>
                <a:custGeom>
                  <a:rect b="b" l="l" r="r" t="t"/>
                  <a:pathLst>
                    <a:path extrusionOk="0" h="999" w="1290">
                      <a:moveTo>
                        <a:pt x="296" y="1"/>
                      </a:moveTo>
                      <a:cubicBezTo>
                        <a:pt x="294" y="1"/>
                        <a:pt x="292" y="1"/>
                        <a:pt x="290" y="1"/>
                      </a:cubicBezTo>
                      <a:cubicBezTo>
                        <a:pt x="148" y="19"/>
                        <a:pt x="1" y="462"/>
                        <a:pt x="62" y="622"/>
                      </a:cubicBezTo>
                      <a:cubicBezTo>
                        <a:pt x="112" y="738"/>
                        <a:pt x="167" y="790"/>
                        <a:pt x="287" y="790"/>
                      </a:cubicBezTo>
                      <a:cubicBezTo>
                        <a:pt x="332" y="790"/>
                        <a:pt x="385" y="783"/>
                        <a:pt x="449" y="769"/>
                      </a:cubicBezTo>
                      <a:cubicBezTo>
                        <a:pt x="471" y="765"/>
                        <a:pt x="493" y="763"/>
                        <a:pt x="514" y="763"/>
                      </a:cubicBezTo>
                      <a:cubicBezTo>
                        <a:pt x="728" y="763"/>
                        <a:pt x="921" y="969"/>
                        <a:pt x="1095" y="997"/>
                      </a:cubicBezTo>
                      <a:cubicBezTo>
                        <a:pt x="1101" y="998"/>
                        <a:pt x="1107" y="998"/>
                        <a:pt x="1113" y="998"/>
                      </a:cubicBezTo>
                      <a:cubicBezTo>
                        <a:pt x="1286" y="998"/>
                        <a:pt x="1290" y="477"/>
                        <a:pt x="1230" y="370"/>
                      </a:cubicBezTo>
                      <a:cubicBezTo>
                        <a:pt x="1186" y="290"/>
                        <a:pt x="1173" y="227"/>
                        <a:pt x="1086" y="227"/>
                      </a:cubicBezTo>
                      <a:cubicBezTo>
                        <a:pt x="1051" y="227"/>
                        <a:pt x="1005" y="237"/>
                        <a:pt x="941" y="259"/>
                      </a:cubicBezTo>
                      <a:cubicBezTo>
                        <a:pt x="918" y="267"/>
                        <a:pt x="895" y="271"/>
                        <a:pt x="870" y="271"/>
                      </a:cubicBezTo>
                      <a:cubicBezTo>
                        <a:pt x="662" y="271"/>
                        <a:pt x="405" y="1"/>
                        <a:pt x="29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33"/>
                <p:cNvSpPr/>
                <p:nvPr/>
              </p:nvSpPr>
              <p:spPr>
                <a:xfrm>
                  <a:off x="5354150" y="2830450"/>
                  <a:ext cx="11550" cy="28625"/>
                </a:xfrm>
                <a:custGeom>
                  <a:rect b="b" l="l" r="r" t="t"/>
                  <a:pathLst>
                    <a:path extrusionOk="0" h="1145" w="462">
                      <a:moveTo>
                        <a:pt x="196" y="1"/>
                      </a:moveTo>
                      <a:cubicBezTo>
                        <a:pt x="145" y="1"/>
                        <a:pt x="103" y="11"/>
                        <a:pt x="92" y="37"/>
                      </a:cubicBezTo>
                      <a:cubicBezTo>
                        <a:pt x="68" y="99"/>
                        <a:pt x="215" y="290"/>
                        <a:pt x="191" y="406"/>
                      </a:cubicBezTo>
                      <a:cubicBezTo>
                        <a:pt x="166" y="523"/>
                        <a:pt x="0" y="1009"/>
                        <a:pt x="62" y="1076"/>
                      </a:cubicBezTo>
                      <a:cubicBezTo>
                        <a:pt x="97" y="1118"/>
                        <a:pt x="173" y="1144"/>
                        <a:pt x="233" y="1144"/>
                      </a:cubicBezTo>
                      <a:cubicBezTo>
                        <a:pt x="278" y="1144"/>
                        <a:pt x="314" y="1129"/>
                        <a:pt x="314" y="1095"/>
                      </a:cubicBezTo>
                      <a:cubicBezTo>
                        <a:pt x="314" y="1015"/>
                        <a:pt x="338" y="468"/>
                        <a:pt x="351" y="406"/>
                      </a:cubicBezTo>
                      <a:cubicBezTo>
                        <a:pt x="369" y="345"/>
                        <a:pt x="461" y="87"/>
                        <a:pt x="387" y="44"/>
                      </a:cubicBezTo>
                      <a:cubicBezTo>
                        <a:pt x="345" y="19"/>
                        <a:pt x="263" y="1"/>
                        <a:pt x="19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4" name="Google Shape;1454;p33"/>
                <p:cNvSpPr/>
                <p:nvPr/>
              </p:nvSpPr>
              <p:spPr>
                <a:xfrm>
                  <a:off x="5363375" y="2831550"/>
                  <a:ext cx="8925" cy="28775"/>
                </a:xfrm>
                <a:custGeom>
                  <a:rect b="b" l="l" r="r" t="t"/>
                  <a:pathLst>
                    <a:path extrusionOk="0" h="1151" w="357">
                      <a:moveTo>
                        <a:pt x="180" y="1"/>
                      </a:moveTo>
                      <a:cubicBezTo>
                        <a:pt x="163" y="1"/>
                        <a:pt x="148" y="6"/>
                        <a:pt x="141" y="18"/>
                      </a:cubicBezTo>
                      <a:cubicBezTo>
                        <a:pt x="105" y="196"/>
                        <a:pt x="86" y="381"/>
                        <a:pt x="98" y="565"/>
                      </a:cubicBezTo>
                      <a:cubicBezTo>
                        <a:pt x="111" y="707"/>
                        <a:pt x="0" y="1038"/>
                        <a:pt x="31" y="1106"/>
                      </a:cubicBezTo>
                      <a:cubicBezTo>
                        <a:pt x="45" y="1135"/>
                        <a:pt x="108" y="1151"/>
                        <a:pt x="171" y="1151"/>
                      </a:cubicBezTo>
                      <a:cubicBezTo>
                        <a:pt x="241" y="1151"/>
                        <a:pt x="313" y="1132"/>
                        <a:pt x="326" y="1094"/>
                      </a:cubicBezTo>
                      <a:cubicBezTo>
                        <a:pt x="357" y="1026"/>
                        <a:pt x="283" y="823"/>
                        <a:pt x="270" y="639"/>
                      </a:cubicBezTo>
                      <a:cubicBezTo>
                        <a:pt x="252" y="461"/>
                        <a:pt x="344" y="147"/>
                        <a:pt x="314" y="86"/>
                      </a:cubicBezTo>
                      <a:cubicBezTo>
                        <a:pt x="296" y="37"/>
                        <a:pt x="227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5" name="Google Shape;1455;p33"/>
                <p:cNvSpPr/>
                <p:nvPr/>
              </p:nvSpPr>
              <p:spPr>
                <a:xfrm>
                  <a:off x="5372725" y="2833525"/>
                  <a:ext cx="7725" cy="27075"/>
                </a:xfrm>
                <a:custGeom>
                  <a:rect b="b" l="l" r="r" t="t"/>
                  <a:pathLst>
                    <a:path extrusionOk="0" h="1083" w="309">
                      <a:moveTo>
                        <a:pt x="94" y="0"/>
                      </a:moveTo>
                      <a:cubicBezTo>
                        <a:pt x="59" y="0"/>
                        <a:pt x="25" y="11"/>
                        <a:pt x="19" y="37"/>
                      </a:cubicBezTo>
                      <a:cubicBezTo>
                        <a:pt x="1" y="197"/>
                        <a:pt x="13" y="363"/>
                        <a:pt x="38" y="523"/>
                      </a:cubicBezTo>
                      <a:cubicBezTo>
                        <a:pt x="69" y="603"/>
                        <a:pt x="7" y="953"/>
                        <a:pt x="38" y="1033"/>
                      </a:cubicBezTo>
                      <a:cubicBezTo>
                        <a:pt x="52" y="1067"/>
                        <a:pt x="97" y="1083"/>
                        <a:pt x="145" y="1083"/>
                      </a:cubicBezTo>
                      <a:cubicBezTo>
                        <a:pt x="201" y="1083"/>
                        <a:pt x="261" y="1061"/>
                        <a:pt x="278" y="1021"/>
                      </a:cubicBezTo>
                      <a:cubicBezTo>
                        <a:pt x="308" y="953"/>
                        <a:pt x="222" y="769"/>
                        <a:pt x="161" y="603"/>
                      </a:cubicBezTo>
                      <a:cubicBezTo>
                        <a:pt x="99" y="437"/>
                        <a:pt x="173" y="80"/>
                        <a:pt x="173" y="37"/>
                      </a:cubicBezTo>
                      <a:cubicBezTo>
                        <a:pt x="173" y="15"/>
                        <a:pt x="133" y="0"/>
                        <a:pt x="9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Google Shape;1456;p33"/>
                <p:cNvSpPr/>
                <p:nvPr/>
              </p:nvSpPr>
              <p:spPr>
                <a:xfrm>
                  <a:off x="5353400" y="2882075"/>
                  <a:ext cx="8150" cy="10475"/>
                </a:xfrm>
                <a:custGeom>
                  <a:rect b="b" l="l" r="r" t="t"/>
                  <a:pathLst>
                    <a:path extrusionOk="0" h="419" w="326">
                      <a:moveTo>
                        <a:pt x="67" y="0"/>
                      </a:moveTo>
                      <a:cubicBezTo>
                        <a:pt x="27" y="0"/>
                        <a:pt x="0" y="116"/>
                        <a:pt x="18" y="216"/>
                      </a:cubicBezTo>
                      <a:cubicBezTo>
                        <a:pt x="28" y="300"/>
                        <a:pt x="128" y="419"/>
                        <a:pt x="206" y="419"/>
                      </a:cubicBezTo>
                      <a:cubicBezTo>
                        <a:pt x="220" y="419"/>
                        <a:pt x="233" y="415"/>
                        <a:pt x="245" y="407"/>
                      </a:cubicBezTo>
                      <a:cubicBezTo>
                        <a:pt x="325" y="351"/>
                        <a:pt x="319" y="179"/>
                        <a:pt x="288" y="81"/>
                      </a:cubicBezTo>
                      <a:cubicBezTo>
                        <a:pt x="270" y="32"/>
                        <a:pt x="110" y="7"/>
                        <a:pt x="73" y="1"/>
                      </a:cubicBezTo>
                      <a:cubicBezTo>
                        <a:pt x="71" y="0"/>
                        <a:pt x="69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33"/>
                <p:cNvSpPr/>
                <p:nvPr/>
              </p:nvSpPr>
              <p:spPr>
                <a:xfrm>
                  <a:off x="5363675" y="2885275"/>
                  <a:ext cx="8625" cy="12900"/>
                </a:xfrm>
                <a:custGeom>
                  <a:rect b="b" l="l" r="r" t="t"/>
                  <a:pathLst>
                    <a:path extrusionOk="0" h="516" w="345">
                      <a:moveTo>
                        <a:pt x="152" y="0"/>
                      </a:moveTo>
                      <a:cubicBezTo>
                        <a:pt x="113" y="0"/>
                        <a:pt x="74" y="15"/>
                        <a:pt x="43" y="45"/>
                      </a:cubicBezTo>
                      <a:cubicBezTo>
                        <a:pt x="6" y="162"/>
                        <a:pt x="0" y="291"/>
                        <a:pt x="25" y="414"/>
                      </a:cubicBezTo>
                      <a:cubicBezTo>
                        <a:pt x="54" y="476"/>
                        <a:pt x="116" y="516"/>
                        <a:pt x="183" y="516"/>
                      </a:cubicBezTo>
                      <a:cubicBezTo>
                        <a:pt x="202" y="516"/>
                        <a:pt x="221" y="513"/>
                        <a:pt x="240" y="506"/>
                      </a:cubicBezTo>
                      <a:cubicBezTo>
                        <a:pt x="345" y="481"/>
                        <a:pt x="338" y="223"/>
                        <a:pt x="302" y="106"/>
                      </a:cubicBezTo>
                      <a:cubicBezTo>
                        <a:pt x="279" y="38"/>
                        <a:pt x="216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33"/>
                <p:cNvSpPr/>
                <p:nvPr/>
              </p:nvSpPr>
              <p:spPr>
                <a:xfrm>
                  <a:off x="5374575" y="2886525"/>
                  <a:ext cx="7400" cy="13900"/>
                </a:xfrm>
                <a:custGeom>
                  <a:rect b="b" l="l" r="r" t="t"/>
                  <a:pathLst>
                    <a:path extrusionOk="0" h="556" w="296">
                      <a:moveTo>
                        <a:pt x="164" y="0"/>
                      </a:moveTo>
                      <a:cubicBezTo>
                        <a:pt x="128" y="0"/>
                        <a:pt x="92" y="17"/>
                        <a:pt x="68" y="50"/>
                      </a:cubicBezTo>
                      <a:cubicBezTo>
                        <a:pt x="19" y="179"/>
                        <a:pt x="1" y="321"/>
                        <a:pt x="13" y="462"/>
                      </a:cubicBezTo>
                      <a:cubicBezTo>
                        <a:pt x="27" y="536"/>
                        <a:pt x="61" y="555"/>
                        <a:pt x="103" y="555"/>
                      </a:cubicBezTo>
                      <a:cubicBezTo>
                        <a:pt x="135" y="555"/>
                        <a:pt x="173" y="544"/>
                        <a:pt x="210" y="536"/>
                      </a:cubicBezTo>
                      <a:cubicBezTo>
                        <a:pt x="296" y="511"/>
                        <a:pt x="296" y="173"/>
                        <a:pt x="271" y="87"/>
                      </a:cubicBezTo>
                      <a:cubicBezTo>
                        <a:pt x="261" y="30"/>
                        <a:pt x="213" y="0"/>
                        <a:pt x="16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9" name="Google Shape;1459;p33"/>
                <p:cNvSpPr/>
                <p:nvPr/>
              </p:nvSpPr>
              <p:spPr>
                <a:xfrm>
                  <a:off x="5384250" y="2885150"/>
                  <a:ext cx="7425" cy="12900"/>
                </a:xfrm>
                <a:custGeom>
                  <a:rect b="b" l="l" r="r" t="t"/>
                  <a:pathLst>
                    <a:path extrusionOk="0" h="516" w="297">
                      <a:moveTo>
                        <a:pt x="143" y="1"/>
                      </a:moveTo>
                      <a:cubicBezTo>
                        <a:pt x="114" y="1"/>
                        <a:pt x="85" y="12"/>
                        <a:pt x="62" y="38"/>
                      </a:cubicBezTo>
                      <a:cubicBezTo>
                        <a:pt x="1" y="93"/>
                        <a:pt x="26" y="431"/>
                        <a:pt x="62" y="480"/>
                      </a:cubicBezTo>
                      <a:cubicBezTo>
                        <a:pt x="82" y="503"/>
                        <a:pt x="106" y="515"/>
                        <a:pt x="132" y="515"/>
                      </a:cubicBezTo>
                      <a:cubicBezTo>
                        <a:pt x="162" y="515"/>
                        <a:pt x="195" y="498"/>
                        <a:pt x="228" y="462"/>
                      </a:cubicBezTo>
                      <a:cubicBezTo>
                        <a:pt x="296" y="400"/>
                        <a:pt x="271" y="130"/>
                        <a:pt x="247" y="68"/>
                      </a:cubicBezTo>
                      <a:cubicBezTo>
                        <a:pt x="225" y="25"/>
                        <a:pt x="184" y="1"/>
                        <a:pt x="14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0" name="Google Shape;1460;p33"/>
                <p:cNvSpPr/>
                <p:nvPr/>
              </p:nvSpPr>
              <p:spPr>
                <a:xfrm>
                  <a:off x="5391375" y="2881775"/>
                  <a:ext cx="6550" cy="9250"/>
                </a:xfrm>
                <a:custGeom>
                  <a:rect b="b" l="l" r="r" t="t"/>
                  <a:pathLst>
                    <a:path extrusionOk="0" h="370" w="262">
                      <a:moveTo>
                        <a:pt x="170" y="1"/>
                      </a:moveTo>
                      <a:cubicBezTo>
                        <a:pt x="162" y="1"/>
                        <a:pt x="154" y="5"/>
                        <a:pt x="146" y="13"/>
                      </a:cubicBezTo>
                      <a:cubicBezTo>
                        <a:pt x="1" y="170"/>
                        <a:pt x="100" y="370"/>
                        <a:pt x="162" y="370"/>
                      </a:cubicBezTo>
                      <a:cubicBezTo>
                        <a:pt x="163" y="370"/>
                        <a:pt x="164" y="370"/>
                        <a:pt x="165" y="369"/>
                      </a:cubicBezTo>
                      <a:cubicBezTo>
                        <a:pt x="232" y="363"/>
                        <a:pt x="245" y="265"/>
                        <a:pt x="257" y="173"/>
                      </a:cubicBezTo>
                      <a:cubicBezTo>
                        <a:pt x="262" y="91"/>
                        <a:pt x="212" y="1"/>
                        <a:pt x="17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1" name="Google Shape;1461;p33"/>
                <p:cNvSpPr/>
                <p:nvPr/>
              </p:nvSpPr>
              <p:spPr>
                <a:xfrm>
                  <a:off x="5377950" y="2836575"/>
                  <a:ext cx="8500" cy="23350"/>
                </a:xfrm>
                <a:custGeom>
                  <a:rect b="b" l="l" r="r" t="t"/>
                  <a:pathLst>
                    <a:path extrusionOk="0" h="934" w="340">
                      <a:moveTo>
                        <a:pt x="53" y="1"/>
                      </a:moveTo>
                      <a:cubicBezTo>
                        <a:pt x="43" y="1"/>
                        <a:pt x="36" y="5"/>
                        <a:pt x="32" y="14"/>
                      </a:cubicBezTo>
                      <a:cubicBezTo>
                        <a:pt x="1" y="131"/>
                        <a:pt x="1" y="254"/>
                        <a:pt x="32" y="370"/>
                      </a:cubicBezTo>
                      <a:cubicBezTo>
                        <a:pt x="69" y="462"/>
                        <a:pt x="142" y="893"/>
                        <a:pt x="192" y="917"/>
                      </a:cubicBezTo>
                      <a:cubicBezTo>
                        <a:pt x="214" y="928"/>
                        <a:pt x="235" y="933"/>
                        <a:pt x="254" y="933"/>
                      </a:cubicBezTo>
                      <a:cubicBezTo>
                        <a:pt x="288" y="933"/>
                        <a:pt x="315" y="919"/>
                        <a:pt x="327" y="899"/>
                      </a:cubicBezTo>
                      <a:cubicBezTo>
                        <a:pt x="339" y="874"/>
                        <a:pt x="241" y="641"/>
                        <a:pt x="204" y="536"/>
                      </a:cubicBezTo>
                      <a:cubicBezTo>
                        <a:pt x="173" y="389"/>
                        <a:pt x="155" y="241"/>
                        <a:pt x="155" y="88"/>
                      </a:cubicBezTo>
                      <a:cubicBezTo>
                        <a:pt x="155" y="54"/>
                        <a:pt x="90" y="1"/>
                        <a:pt x="5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Google Shape;1462;p33"/>
                <p:cNvSpPr/>
                <p:nvPr/>
              </p:nvSpPr>
              <p:spPr>
                <a:xfrm>
                  <a:off x="5383350" y="2840700"/>
                  <a:ext cx="9475" cy="17500"/>
                </a:xfrm>
                <a:custGeom>
                  <a:rect b="b" l="l" r="r" t="t"/>
                  <a:pathLst>
                    <a:path extrusionOk="0" h="700" w="379">
                      <a:moveTo>
                        <a:pt x="41" y="0"/>
                      </a:moveTo>
                      <a:cubicBezTo>
                        <a:pt x="21" y="0"/>
                        <a:pt x="10" y="35"/>
                        <a:pt x="6" y="70"/>
                      </a:cubicBezTo>
                      <a:cubicBezTo>
                        <a:pt x="0" y="125"/>
                        <a:pt x="197" y="636"/>
                        <a:pt x="215" y="685"/>
                      </a:cubicBezTo>
                      <a:cubicBezTo>
                        <a:pt x="220" y="695"/>
                        <a:pt x="231" y="699"/>
                        <a:pt x="247" y="699"/>
                      </a:cubicBezTo>
                      <a:cubicBezTo>
                        <a:pt x="295" y="699"/>
                        <a:pt x="378" y="656"/>
                        <a:pt x="369" y="623"/>
                      </a:cubicBezTo>
                      <a:cubicBezTo>
                        <a:pt x="363" y="586"/>
                        <a:pt x="160" y="205"/>
                        <a:pt x="98" y="76"/>
                      </a:cubicBezTo>
                      <a:cubicBezTo>
                        <a:pt x="75" y="20"/>
                        <a:pt x="55" y="0"/>
                        <a:pt x="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33"/>
                <p:cNvSpPr/>
                <p:nvPr/>
              </p:nvSpPr>
              <p:spPr>
                <a:xfrm>
                  <a:off x="5352600" y="2860375"/>
                  <a:ext cx="9400" cy="20600"/>
                </a:xfrm>
                <a:custGeom>
                  <a:rect b="b" l="l" r="r" t="t"/>
                  <a:pathLst>
                    <a:path extrusionOk="0" h="824" w="376">
                      <a:moveTo>
                        <a:pt x="217" y="0"/>
                      </a:moveTo>
                      <a:cubicBezTo>
                        <a:pt x="176" y="0"/>
                        <a:pt x="137" y="11"/>
                        <a:pt x="118" y="33"/>
                      </a:cubicBezTo>
                      <a:cubicBezTo>
                        <a:pt x="75" y="88"/>
                        <a:pt x="130" y="371"/>
                        <a:pt x="111" y="482"/>
                      </a:cubicBezTo>
                      <a:cubicBezTo>
                        <a:pt x="93" y="598"/>
                        <a:pt x="1" y="654"/>
                        <a:pt x="81" y="740"/>
                      </a:cubicBezTo>
                      <a:cubicBezTo>
                        <a:pt x="129" y="791"/>
                        <a:pt x="218" y="823"/>
                        <a:pt x="284" y="823"/>
                      </a:cubicBezTo>
                      <a:cubicBezTo>
                        <a:pt x="328" y="823"/>
                        <a:pt x="361" y="809"/>
                        <a:pt x="363" y="777"/>
                      </a:cubicBezTo>
                      <a:cubicBezTo>
                        <a:pt x="376" y="703"/>
                        <a:pt x="296" y="476"/>
                        <a:pt x="327" y="371"/>
                      </a:cubicBezTo>
                      <a:cubicBezTo>
                        <a:pt x="357" y="273"/>
                        <a:pt x="370" y="168"/>
                        <a:pt x="357" y="64"/>
                      </a:cubicBezTo>
                      <a:cubicBezTo>
                        <a:pt x="343" y="23"/>
                        <a:pt x="277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33"/>
                <p:cNvSpPr/>
                <p:nvPr/>
              </p:nvSpPr>
              <p:spPr>
                <a:xfrm>
                  <a:off x="5364450" y="2862075"/>
                  <a:ext cx="7700" cy="21350"/>
                </a:xfrm>
                <a:custGeom>
                  <a:rect b="b" l="l" r="r" t="t"/>
                  <a:pathLst>
                    <a:path extrusionOk="0" h="854" w="308">
                      <a:moveTo>
                        <a:pt x="124" y="0"/>
                      </a:moveTo>
                      <a:cubicBezTo>
                        <a:pt x="86" y="0"/>
                        <a:pt x="52" y="10"/>
                        <a:pt x="37" y="33"/>
                      </a:cubicBezTo>
                      <a:cubicBezTo>
                        <a:pt x="0" y="88"/>
                        <a:pt x="49" y="352"/>
                        <a:pt x="62" y="475"/>
                      </a:cubicBezTo>
                      <a:cubicBezTo>
                        <a:pt x="80" y="592"/>
                        <a:pt x="6" y="684"/>
                        <a:pt x="31" y="776"/>
                      </a:cubicBezTo>
                      <a:cubicBezTo>
                        <a:pt x="45" y="826"/>
                        <a:pt x="104" y="853"/>
                        <a:pt x="160" y="853"/>
                      </a:cubicBezTo>
                      <a:cubicBezTo>
                        <a:pt x="201" y="853"/>
                        <a:pt x="240" y="838"/>
                        <a:pt x="258" y="807"/>
                      </a:cubicBezTo>
                      <a:cubicBezTo>
                        <a:pt x="307" y="733"/>
                        <a:pt x="234" y="635"/>
                        <a:pt x="215" y="512"/>
                      </a:cubicBezTo>
                      <a:cubicBezTo>
                        <a:pt x="191" y="383"/>
                        <a:pt x="271" y="137"/>
                        <a:pt x="252" y="63"/>
                      </a:cubicBezTo>
                      <a:cubicBezTo>
                        <a:pt x="241" y="23"/>
                        <a:pt x="179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33"/>
                <p:cNvSpPr/>
                <p:nvPr/>
              </p:nvSpPr>
              <p:spPr>
                <a:xfrm>
                  <a:off x="5374275" y="2863800"/>
                  <a:ext cx="6325" cy="19550"/>
                </a:xfrm>
                <a:custGeom>
                  <a:rect b="b" l="l" r="r" t="t"/>
                  <a:pathLst>
                    <a:path extrusionOk="0" h="782" w="253">
                      <a:moveTo>
                        <a:pt x="117" y="0"/>
                      </a:moveTo>
                      <a:cubicBezTo>
                        <a:pt x="68" y="7"/>
                        <a:pt x="25" y="50"/>
                        <a:pt x="19" y="105"/>
                      </a:cubicBezTo>
                      <a:cubicBezTo>
                        <a:pt x="0" y="209"/>
                        <a:pt x="80" y="314"/>
                        <a:pt x="80" y="425"/>
                      </a:cubicBezTo>
                      <a:cubicBezTo>
                        <a:pt x="74" y="474"/>
                        <a:pt x="68" y="523"/>
                        <a:pt x="56" y="572"/>
                      </a:cubicBezTo>
                      <a:cubicBezTo>
                        <a:pt x="37" y="621"/>
                        <a:pt x="43" y="670"/>
                        <a:pt x="62" y="720"/>
                      </a:cubicBezTo>
                      <a:cubicBezTo>
                        <a:pt x="76" y="758"/>
                        <a:pt x="113" y="781"/>
                        <a:pt x="151" y="781"/>
                      </a:cubicBezTo>
                      <a:cubicBezTo>
                        <a:pt x="162" y="781"/>
                        <a:pt x="174" y="779"/>
                        <a:pt x="185" y="775"/>
                      </a:cubicBezTo>
                      <a:cubicBezTo>
                        <a:pt x="228" y="750"/>
                        <a:pt x="252" y="701"/>
                        <a:pt x="240" y="652"/>
                      </a:cubicBezTo>
                      <a:cubicBezTo>
                        <a:pt x="234" y="603"/>
                        <a:pt x="209" y="554"/>
                        <a:pt x="197" y="504"/>
                      </a:cubicBezTo>
                      <a:cubicBezTo>
                        <a:pt x="173" y="400"/>
                        <a:pt x="209" y="283"/>
                        <a:pt x="222" y="173"/>
                      </a:cubicBezTo>
                      <a:cubicBezTo>
                        <a:pt x="222" y="136"/>
                        <a:pt x="222" y="99"/>
                        <a:pt x="203" y="62"/>
                      </a:cubicBezTo>
                      <a:cubicBezTo>
                        <a:pt x="191" y="25"/>
                        <a:pt x="154" y="7"/>
                        <a:pt x="11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33"/>
                <p:cNvSpPr/>
                <p:nvPr/>
              </p:nvSpPr>
              <p:spPr>
                <a:xfrm>
                  <a:off x="5383350" y="2863500"/>
                  <a:ext cx="6000" cy="18775"/>
                </a:xfrm>
                <a:custGeom>
                  <a:rect b="b" l="l" r="r" t="t"/>
                  <a:pathLst>
                    <a:path extrusionOk="0" h="751" w="240">
                      <a:moveTo>
                        <a:pt x="118" y="1"/>
                      </a:moveTo>
                      <a:cubicBezTo>
                        <a:pt x="70" y="1"/>
                        <a:pt x="28" y="31"/>
                        <a:pt x="19" y="80"/>
                      </a:cubicBezTo>
                      <a:cubicBezTo>
                        <a:pt x="0" y="142"/>
                        <a:pt x="6" y="197"/>
                        <a:pt x="31" y="252"/>
                      </a:cubicBezTo>
                      <a:cubicBezTo>
                        <a:pt x="49" y="301"/>
                        <a:pt x="62" y="357"/>
                        <a:pt x="62" y="406"/>
                      </a:cubicBezTo>
                      <a:cubicBezTo>
                        <a:pt x="62" y="455"/>
                        <a:pt x="55" y="498"/>
                        <a:pt x="43" y="547"/>
                      </a:cubicBezTo>
                      <a:cubicBezTo>
                        <a:pt x="31" y="590"/>
                        <a:pt x="31" y="633"/>
                        <a:pt x="43" y="682"/>
                      </a:cubicBezTo>
                      <a:cubicBezTo>
                        <a:pt x="54" y="722"/>
                        <a:pt x="91" y="751"/>
                        <a:pt x="135" y="751"/>
                      </a:cubicBezTo>
                      <a:cubicBezTo>
                        <a:pt x="139" y="751"/>
                        <a:pt x="143" y="751"/>
                        <a:pt x="148" y="750"/>
                      </a:cubicBezTo>
                      <a:cubicBezTo>
                        <a:pt x="209" y="744"/>
                        <a:pt x="240" y="670"/>
                        <a:pt x="234" y="615"/>
                      </a:cubicBezTo>
                      <a:cubicBezTo>
                        <a:pt x="228" y="553"/>
                        <a:pt x="197" y="498"/>
                        <a:pt x="185" y="437"/>
                      </a:cubicBezTo>
                      <a:cubicBezTo>
                        <a:pt x="172" y="338"/>
                        <a:pt x="209" y="240"/>
                        <a:pt x="209" y="142"/>
                      </a:cubicBezTo>
                      <a:cubicBezTo>
                        <a:pt x="221" y="92"/>
                        <a:pt x="197" y="37"/>
                        <a:pt x="154" y="6"/>
                      </a:cubicBezTo>
                      <a:cubicBezTo>
                        <a:pt x="142" y="3"/>
                        <a:pt x="130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33"/>
                <p:cNvSpPr/>
                <p:nvPr/>
              </p:nvSpPr>
              <p:spPr>
                <a:xfrm>
                  <a:off x="5390400" y="2862850"/>
                  <a:ext cx="6650" cy="16400"/>
                </a:xfrm>
                <a:custGeom>
                  <a:rect b="b" l="l" r="r" t="t"/>
                  <a:pathLst>
                    <a:path extrusionOk="0" h="656" w="266">
                      <a:moveTo>
                        <a:pt x="82" y="1"/>
                      </a:moveTo>
                      <a:cubicBezTo>
                        <a:pt x="77" y="1"/>
                        <a:pt x="73" y="1"/>
                        <a:pt x="68" y="2"/>
                      </a:cubicBezTo>
                      <a:cubicBezTo>
                        <a:pt x="25" y="8"/>
                        <a:pt x="1" y="51"/>
                        <a:pt x="13" y="94"/>
                      </a:cubicBezTo>
                      <a:cubicBezTo>
                        <a:pt x="50" y="211"/>
                        <a:pt x="68" y="340"/>
                        <a:pt x="68" y="463"/>
                      </a:cubicBezTo>
                      <a:cubicBezTo>
                        <a:pt x="68" y="499"/>
                        <a:pt x="75" y="536"/>
                        <a:pt x="81" y="573"/>
                      </a:cubicBezTo>
                      <a:cubicBezTo>
                        <a:pt x="93" y="604"/>
                        <a:pt x="118" y="635"/>
                        <a:pt x="148" y="647"/>
                      </a:cubicBezTo>
                      <a:cubicBezTo>
                        <a:pt x="160" y="653"/>
                        <a:pt x="171" y="655"/>
                        <a:pt x="182" y="655"/>
                      </a:cubicBezTo>
                      <a:cubicBezTo>
                        <a:pt x="207" y="655"/>
                        <a:pt x="230" y="642"/>
                        <a:pt x="247" y="616"/>
                      </a:cubicBezTo>
                      <a:cubicBezTo>
                        <a:pt x="265" y="573"/>
                        <a:pt x="234" y="524"/>
                        <a:pt x="210" y="481"/>
                      </a:cubicBezTo>
                      <a:cubicBezTo>
                        <a:pt x="185" y="432"/>
                        <a:pt x="173" y="370"/>
                        <a:pt x="173" y="309"/>
                      </a:cubicBezTo>
                      <a:cubicBezTo>
                        <a:pt x="173" y="272"/>
                        <a:pt x="185" y="229"/>
                        <a:pt x="191" y="186"/>
                      </a:cubicBezTo>
                      <a:cubicBezTo>
                        <a:pt x="198" y="143"/>
                        <a:pt x="191" y="100"/>
                        <a:pt x="173" y="57"/>
                      </a:cubicBezTo>
                      <a:cubicBezTo>
                        <a:pt x="156" y="24"/>
                        <a:pt x="120" y="1"/>
                        <a:pt x="8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33"/>
                <p:cNvSpPr/>
                <p:nvPr/>
              </p:nvSpPr>
              <p:spPr>
                <a:xfrm>
                  <a:off x="5364275" y="2559325"/>
                  <a:ext cx="40600" cy="32375"/>
                </a:xfrm>
                <a:custGeom>
                  <a:rect b="b" l="l" r="r" t="t"/>
                  <a:pathLst>
                    <a:path extrusionOk="0" h="1295" w="1624">
                      <a:moveTo>
                        <a:pt x="1120" y="0"/>
                      </a:moveTo>
                      <a:cubicBezTo>
                        <a:pt x="1028" y="0"/>
                        <a:pt x="933" y="17"/>
                        <a:pt x="843" y="27"/>
                      </a:cubicBezTo>
                      <a:cubicBezTo>
                        <a:pt x="702" y="34"/>
                        <a:pt x="554" y="52"/>
                        <a:pt x="413" y="77"/>
                      </a:cubicBezTo>
                      <a:cubicBezTo>
                        <a:pt x="271" y="107"/>
                        <a:pt x="148" y="193"/>
                        <a:pt x="69" y="316"/>
                      </a:cubicBezTo>
                      <a:cubicBezTo>
                        <a:pt x="19" y="408"/>
                        <a:pt x="1" y="519"/>
                        <a:pt x="19" y="624"/>
                      </a:cubicBezTo>
                      <a:cubicBezTo>
                        <a:pt x="76" y="1013"/>
                        <a:pt x="413" y="1294"/>
                        <a:pt x="796" y="1294"/>
                      </a:cubicBezTo>
                      <a:cubicBezTo>
                        <a:pt x="830" y="1294"/>
                        <a:pt x="864" y="1292"/>
                        <a:pt x="898" y="1287"/>
                      </a:cubicBezTo>
                      <a:cubicBezTo>
                        <a:pt x="1322" y="1226"/>
                        <a:pt x="1624" y="833"/>
                        <a:pt x="1562" y="408"/>
                      </a:cubicBezTo>
                      <a:cubicBezTo>
                        <a:pt x="1550" y="261"/>
                        <a:pt x="1470" y="132"/>
                        <a:pt x="1341" y="52"/>
                      </a:cubicBezTo>
                      <a:cubicBezTo>
                        <a:pt x="1273" y="13"/>
                        <a:pt x="1198" y="0"/>
                        <a:pt x="112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33"/>
                <p:cNvSpPr/>
                <p:nvPr/>
              </p:nvSpPr>
              <p:spPr>
                <a:xfrm>
                  <a:off x="5404400" y="1818475"/>
                  <a:ext cx="53800" cy="203850"/>
                </a:xfrm>
                <a:custGeom>
                  <a:rect b="b" l="l" r="r" t="t"/>
                  <a:pathLst>
                    <a:path extrusionOk="0" h="8154" w="2152">
                      <a:moveTo>
                        <a:pt x="560" y="0"/>
                      </a:moveTo>
                      <a:cubicBezTo>
                        <a:pt x="399" y="0"/>
                        <a:pt x="257" y="58"/>
                        <a:pt x="191" y="188"/>
                      </a:cubicBezTo>
                      <a:cubicBezTo>
                        <a:pt x="0" y="569"/>
                        <a:pt x="344" y="1079"/>
                        <a:pt x="467" y="1294"/>
                      </a:cubicBezTo>
                      <a:cubicBezTo>
                        <a:pt x="639" y="1589"/>
                        <a:pt x="1131" y="5572"/>
                        <a:pt x="1125" y="6144"/>
                      </a:cubicBezTo>
                      <a:cubicBezTo>
                        <a:pt x="1119" y="6722"/>
                        <a:pt x="873" y="7638"/>
                        <a:pt x="1002" y="7976"/>
                      </a:cubicBezTo>
                      <a:cubicBezTo>
                        <a:pt x="1050" y="8102"/>
                        <a:pt x="1206" y="8153"/>
                        <a:pt x="1387" y="8153"/>
                      </a:cubicBezTo>
                      <a:cubicBezTo>
                        <a:pt x="1698" y="8153"/>
                        <a:pt x="2081" y="8003"/>
                        <a:pt x="2109" y="7828"/>
                      </a:cubicBezTo>
                      <a:cubicBezTo>
                        <a:pt x="2152" y="7552"/>
                        <a:pt x="1875" y="7423"/>
                        <a:pt x="1789" y="6974"/>
                      </a:cubicBezTo>
                      <a:cubicBezTo>
                        <a:pt x="1703" y="6531"/>
                        <a:pt x="1469" y="4866"/>
                        <a:pt x="1451" y="3802"/>
                      </a:cubicBezTo>
                      <a:cubicBezTo>
                        <a:pt x="1426" y="2739"/>
                        <a:pt x="1297" y="1036"/>
                        <a:pt x="1279" y="544"/>
                      </a:cubicBezTo>
                      <a:cubicBezTo>
                        <a:pt x="1262" y="222"/>
                        <a:pt x="876" y="0"/>
                        <a:pt x="56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33"/>
                <p:cNvSpPr/>
                <p:nvPr/>
              </p:nvSpPr>
              <p:spPr>
                <a:xfrm>
                  <a:off x="5425475" y="2022800"/>
                  <a:ext cx="67000" cy="185725"/>
                </a:xfrm>
                <a:custGeom>
                  <a:rect b="b" l="l" r="r" t="t"/>
                  <a:pathLst>
                    <a:path extrusionOk="0" h="7429" w="2680">
                      <a:moveTo>
                        <a:pt x="896" y="707"/>
                      </a:moveTo>
                      <a:cubicBezTo>
                        <a:pt x="968" y="707"/>
                        <a:pt x="1044" y="749"/>
                        <a:pt x="1087" y="848"/>
                      </a:cubicBezTo>
                      <a:cubicBezTo>
                        <a:pt x="1395" y="1542"/>
                        <a:pt x="1745" y="4634"/>
                        <a:pt x="1745" y="4634"/>
                      </a:cubicBezTo>
                      <a:cubicBezTo>
                        <a:pt x="1640" y="3767"/>
                        <a:pt x="749" y="1075"/>
                        <a:pt x="731" y="885"/>
                      </a:cubicBezTo>
                      <a:cubicBezTo>
                        <a:pt x="720" y="777"/>
                        <a:pt x="804" y="707"/>
                        <a:pt x="896" y="707"/>
                      </a:cubicBezTo>
                      <a:close/>
                      <a:moveTo>
                        <a:pt x="1210" y="1"/>
                      </a:moveTo>
                      <a:cubicBezTo>
                        <a:pt x="1075" y="1"/>
                        <a:pt x="773" y="232"/>
                        <a:pt x="449" y="232"/>
                      </a:cubicBezTo>
                      <a:cubicBezTo>
                        <a:pt x="357" y="232"/>
                        <a:pt x="264" y="213"/>
                        <a:pt x="171" y="165"/>
                      </a:cubicBezTo>
                      <a:cubicBezTo>
                        <a:pt x="166" y="163"/>
                        <a:pt x="162" y="162"/>
                        <a:pt x="158" y="162"/>
                      </a:cubicBezTo>
                      <a:cubicBezTo>
                        <a:pt x="1" y="162"/>
                        <a:pt x="635" y="2156"/>
                        <a:pt x="971" y="3583"/>
                      </a:cubicBezTo>
                      <a:cubicBezTo>
                        <a:pt x="1309" y="5046"/>
                        <a:pt x="1788" y="7037"/>
                        <a:pt x="1911" y="7234"/>
                      </a:cubicBezTo>
                      <a:cubicBezTo>
                        <a:pt x="1986" y="7352"/>
                        <a:pt x="2191" y="7428"/>
                        <a:pt x="2363" y="7428"/>
                      </a:cubicBezTo>
                      <a:cubicBezTo>
                        <a:pt x="2486" y="7428"/>
                        <a:pt x="2592" y="7388"/>
                        <a:pt x="2618" y="7296"/>
                      </a:cubicBezTo>
                      <a:cubicBezTo>
                        <a:pt x="2679" y="7074"/>
                        <a:pt x="1616" y="780"/>
                        <a:pt x="1272" y="36"/>
                      </a:cubicBezTo>
                      <a:cubicBezTo>
                        <a:pt x="1259" y="11"/>
                        <a:pt x="1238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33"/>
                <p:cNvSpPr/>
                <p:nvPr/>
              </p:nvSpPr>
              <p:spPr>
                <a:xfrm>
                  <a:off x="5465400" y="2212350"/>
                  <a:ext cx="15075" cy="37150"/>
                </a:xfrm>
                <a:custGeom>
                  <a:rect b="b" l="l" r="r" t="t"/>
                  <a:pathLst>
                    <a:path extrusionOk="0" h="1486" w="603">
                      <a:moveTo>
                        <a:pt x="381" y="0"/>
                      </a:moveTo>
                      <a:cubicBezTo>
                        <a:pt x="363" y="0"/>
                        <a:pt x="344" y="3"/>
                        <a:pt x="326" y="9"/>
                      </a:cubicBezTo>
                      <a:cubicBezTo>
                        <a:pt x="234" y="39"/>
                        <a:pt x="197" y="150"/>
                        <a:pt x="179" y="242"/>
                      </a:cubicBezTo>
                      <a:lnTo>
                        <a:pt x="56" y="740"/>
                      </a:lnTo>
                      <a:cubicBezTo>
                        <a:pt x="19" y="857"/>
                        <a:pt x="0" y="980"/>
                        <a:pt x="7" y="1103"/>
                      </a:cubicBezTo>
                      <a:cubicBezTo>
                        <a:pt x="7" y="1232"/>
                        <a:pt x="62" y="1349"/>
                        <a:pt x="160" y="1435"/>
                      </a:cubicBezTo>
                      <a:cubicBezTo>
                        <a:pt x="206" y="1469"/>
                        <a:pt x="262" y="1486"/>
                        <a:pt x="318" y="1486"/>
                      </a:cubicBezTo>
                      <a:cubicBezTo>
                        <a:pt x="383" y="1486"/>
                        <a:pt x="449" y="1463"/>
                        <a:pt x="498" y="1416"/>
                      </a:cubicBezTo>
                      <a:cubicBezTo>
                        <a:pt x="548" y="1349"/>
                        <a:pt x="572" y="1269"/>
                        <a:pt x="566" y="1183"/>
                      </a:cubicBezTo>
                      <a:cubicBezTo>
                        <a:pt x="566" y="1103"/>
                        <a:pt x="541" y="1023"/>
                        <a:pt x="535" y="937"/>
                      </a:cubicBezTo>
                      <a:cubicBezTo>
                        <a:pt x="517" y="740"/>
                        <a:pt x="591" y="543"/>
                        <a:pt x="597" y="341"/>
                      </a:cubicBezTo>
                      <a:cubicBezTo>
                        <a:pt x="603" y="255"/>
                        <a:pt x="584" y="168"/>
                        <a:pt x="548" y="95"/>
                      </a:cubicBezTo>
                      <a:cubicBezTo>
                        <a:pt x="509" y="33"/>
                        <a:pt x="445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33"/>
                <p:cNvSpPr/>
                <p:nvPr/>
              </p:nvSpPr>
              <p:spPr>
                <a:xfrm>
                  <a:off x="5465850" y="2254150"/>
                  <a:ext cx="10025" cy="15600"/>
                </a:xfrm>
                <a:custGeom>
                  <a:rect b="b" l="l" r="r" t="t"/>
                  <a:pathLst>
                    <a:path extrusionOk="0" h="624" w="401">
                      <a:moveTo>
                        <a:pt x="188" y="0"/>
                      </a:moveTo>
                      <a:cubicBezTo>
                        <a:pt x="152" y="0"/>
                        <a:pt x="117" y="14"/>
                        <a:pt x="87" y="39"/>
                      </a:cubicBezTo>
                      <a:cubicBezTo>
                        <a:pt x="56" y="70"/>
                        <a:pt x="38" y="107"/>
                        <a:pt x="32" y="150"/>
                      </a:cubicBezTo>
                      <a:cubicBezTo>
                        <a:pt x="1" y="316"/>
                        <a:pt x="38" y="488"/>
                        <a:pt x="142" y="623"/>
                      </a:cubicBezTo>
                      <a:cubicBezTo>
                        <a:pt x="314" y="568"/>
                        <a:pt x="400" y="254"/>
                        <a:pt x="376" y="76"/>
                      </a:cubicBezTo>
                      <a:cubicBezTo>
                        <a:pt x="333" y="45"/>
                        <a:pt x="284" y="21"/>
                        <a:pt x="234" y="9"/>
                      </a:cubicBezTo>
                      <a:cubicBezTo>
                        <a:pt x="219" y="3"/>
                        <a:pt x="203" y="0"/>
                        <a:pt x="18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33"/>
                <p:cNvSpPr/>
                <p:nvPr/>
              </p:nvSpPr>
              <p:spPr>
                <a:xfrm>
                  <a:off x="5466175" y="2275925"/>
                  <a:ext cx="5850" cy="10425"/>
                </a:xfrm>
                <a:custGeom>
                  <a:rect b="b" l="l" r="r" t="t"/>
                  <a:pathLst>
                    <a:path extrusionOk="0" h="417" w="234">
                      <a:moveTo>
                        <a:pt x="145" y="0"/>
                      </a:moveTo>
                      <a:cubicBezTo>
                        <a:pt x="112" y="0"/>
                        <a:pt x="79" y="14"/>
                        <a:pt x="56" y="41"/>
                      </a:cubicBezTo>
                      <a:cubicBezTo>
                        <a:pt x="19" y="84"/>
                        <a:pt x="0" y="152"/>
                        <a:pt x="19" y="207"/>
                      </a:cubicBezTo>
                      <a:cubicBezTo>
                        <a:pt x="37" y="269"/>
                        <a:pt x="62" y="324"/>
                        <a:pt x="92" y="373"/>
                      </a:cubicBezTo>
                      <a:cubicBezTo>
                        <a:pt x="105" y="392"/>
                        <a:pt x="117" y="416"/>
                        <a:pt x="142" y="416"/>
                      </a:cubicBezTo>
                      <a:cubicBezTo>
                        <a:pt x="160" y="416"/>
                        <a:pt x="185" y="385"/>
                        <a:pt x="197" y="355"/>
                      </a:cubicBezTo>
                      <a:cubicBezTo>
                        <a:pt x="228" y="250"/>
                        <a:pt x="234" y="139"/>
                        <a:pt x="221" y="29"/>
                      </a:cubicBezTo>
                      <a:cubicBezTo>
                        <a:pt x="199" y="9"/>
                        <a:pt x="172" y="0"/>
                        <a:pt x="1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Google Shape;1474;p33"/>
                <p:cNvSpPr/>
                <p:nvPr/>
              </p:nvSpPr>
              <p:spPr>
                <a:xfrm>
                  <a:off x="5483225" y="2216675"/>
                  <a:ext cx="13400" cy="37100"/>
                </a:xfrm>
                <a:custGeom>
                  <a:rect b="b" l="l" r="r" t="t"/>
                  <a:pathLst>
                    <a:path extrusionOk="0" h="1484" w="536">
                      <a:moveTo>
                        <a:pt x="248" y="1"/>
                      </a:moveTo>
                      <a:cubicBezTo>
                        <a:pt x="187" y="1"/>
                        <a:pt x="133" y="31"/>
                        <a:pt x="99" y="82"/>
                      </a:cubicBezTo>
                      <a:cubicBezTo>
                        <a:pt x="62" y="137"/>
                        <a:pt x="37" y="198"/>
                        <a:pt x="31" y="266"/>
                      </a:cubicBezTo>
                      <a:cubicBezTo>
                        <a:pt x="0" y="530"/>
                        <a:pt x="0" y="801"/>
                        <a:pt x="31" y="1065"/>
                      </a:cubicBezTo>
                      <a:cubicBezTo>
                        <a:pt x="37" y="1163"/>
                        <a:pt x="56" y="1256"/>
                        <a:pt x="99" y="1348"/>
                      </a:cubicBezTo>
                      <a:cubicBezTo>
                        <a:pt x="140" y="1429"/>
                        <a:pt x="219" y="1483"/>
                        <a:pt x="311" y="1483"/>
                      </a:cubicBezTo>
                      <a:cubicBezTo>
                        <a:pt x="316" y="1483"/>
                        <a:pt x="321" y="1483"/>
                        <a:pt x="326" y="1483"/>
                      </a:cubicBezTo>
                      <a:cubicBezTo>
                        <a:pt x="412" y="1465"/>
                        <a:pt x="480" y="1403"/>
                        <a:pt x="505" y="1323"/>
                      </a:cubicBezTo>
                      <a:cubicBezTo>
                        <a:pt x="529" y="1243"/>
                        <a:pt x="535" y="1157"/>
                        <a:pt x="529" y="1077"/>
                      </a:cubicBezTo>
                      <a:cubicBezTo>
                        <a:pt x="529" y="788"/>
                        <a:pt x="492" y="500"/>
                        <a:pt x="425" y="217"/>
                      </a:cubicBezTo>
                      <a:cubicBezTo>
                        <a:pt x="400" y="125"/>
                        <a:pt x="357" y="20"/>
                        <a:pt x="265" y="2"/>
                      </a:cubicBezTo>
                      <a:cubicBezTo>
                        <a:pt x="259" y="1"/>
                        <a:pt x="253" y="1"/>
                        <a:pt x="24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33"/>
                <p:cNvSpPr/>
                <p:nvPr/>
              </p:nvSpPr>
              <p:spPr>
                <a:xfrm>
                  <a:off x="5489075" y="2258950"/>
                  <a:ext cx="10300" cy="22800"/>
                </a:xfrm>
                <a:custGeom>
                  <a:rect b="b" l="l" r="r" t="t"/>
                  <a:pathLst>
                    <a:path extrusionOk="0" h="912" w="412">
                      <a:moveTo>
                        <a:pt x="191" y="1"/>
                      </a:moveTo>
                      <a:cubicBezTo>
                        <a:pt x="111" y="1"/>
                        <a:pt x="55" y="87"/>
                        <a:pt x="31" y="173"/>
                      </a:cubicBezTo>
                      <a:cubicBezTo>
                        <a:pt x="0" y="327"/>
                        <a:pt x="6" y="487"/>
                        <a:pt x="49" y="640"/>
                      </a:cubicBezTo>
                      <a:cubicBezTo>
                        <a:pt x="55" y="708"/>
                        <a:pt x="80" y="769"/>
                        <a:pt x="111" y="825"/>
                      </a:cubicBezTo>
                      <a:cubicBezTo>
                        <a:pt x="144" y="881"/>
                        <a:pt x="204" y="911"/>
                        <a:pt x="266" y="911"/>
                      </a:cubicBezTo>
                      <a:cubicBezTo>
                        <a:pt x="271" y="911"/>
                        <a:pt x="277" y="911"/>
                        <a:pt x="283" y="911"/>
                      </a:cubicBezTo>
                      <a:cubicBezTo>
                        <a:pt x="363" y="880"/>
                        <a:pt x="412" y="806"/>
                        <a:pt x="406" y="726"/>
                      </a:cubicBezTo>
                      <a:cubicBezTo>
                        <a:pt x="400" y="646"/>
                        <a:pt x="387" y="573"/>
                        <a:pt x="369" y="493"/>
                      </a:cubicBezTo>
                      <a:cubicBezTo>
                        <a:pt x="363" y="401"/>
                        <a:pt x="369" y="308"/>
                        <a:pt x="363" y="216"/>
                      </a:cubicBezTo>
                      <a:cubicBezTo>
                        <a:pt x="357" y="161"/>
                        <a:pt x="344" y="112"/>
                        <a:pt x="320" y="69"/>
                      </a:cubicBezTo>
                      <a:cubicBezTo>
                        <a:pt x="289" y="26"/>
                        <a:pt x="240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33"/>
                <p:cNvSpPr/>
                <p:nvPr/>
              </p:nvSpPr>
              <p:spPr>
                <a:xfrm>
                  <a:off x="5483075" y="2286450"/>
                  <a:ext cx="11075" cy="17200"/>
                </a:xfrm>
                <a:custGeom>
                  <a:rect b="b" l="l" r="r" t="t"/>
                  <a:pathLst>
                    <a:path extrusionOk="0" h="688" w="443">
                      <a:moveTo>
                        <a:pt x="330" y="1"/>
                      </a:moveTo>
                      <a:cubicBezTo>
                        <a:pt x="327" y="1"/>
                        <a:pt x="323" y="1"/>
                        <a:pt x="320" y="1"/>
                      </a:cubicBezTo>
                      <a:cubicBezTo>
                        <a:pt x="259" y="20"/>
                        <a:pt x="234" y="81"/>
                        <a:pt x="215" y="136"/>
                      </a:cubicBezTo>
                      <a:cubicBezTo>
                        <a:pt x="172" y="247"/>
                        <a:pt x="117" y="358"/>
                        <a:pt x="56" y="462"/>
                      </a:cubicBezTo>
                      <a:cubicBezTo>
                        <a:pt x="37" y="493"/>
                        <a:pt x="19" y="530"/>
                        <a:pt x="6" y="567"/>
                      </a:cubicBezTo>
                      <a:cubicBezTo>
                        <a:pt x="0" y="604"/>
                        <a:pt x="6" y="641"/>
                        <a:pt x="31" y="665"/>
                      </a:cubicBezTo>
                      <a:cubicBezTo>
                        <a:pt x="47" y="681"/>
                        <a:pt x="67" y="688"/>
                        <a:pt x="87" y="688"/>
                      </a:cubicBezTo>
                      <a:cubicBezTo>
                        <a:pt x="130" y="688"/>
                        <a:pt x="176" y="658"/>
                        <a:pt x="197" y="616"/>
                      </a:cubicBezTo>
                      <a:cubicBezTo>
                        <a:pt x="228" y="561"/>
                        <a:pt x="252" y="499"/>
                        <a:pt x="271" y="432"/>
                      </a:cubicBezTo>
                      <a:cubicBezTo>
                        <a:pt x="302" y="376"/>
                        <a:pt x="338" y="327"/>
                        <a:pt x="381" y="278"/>
                      </a:cubicBezTo>
                      <a:cubicBezTo>
                        <a:pt x="424" y="235"/>
                        <a:pt x="443" y="173"/>
                        <a:pt x="443" y="112"/>
                      </a:cubicBezTo>
                      <a:cubicBezTo>
                        <a:pt x="437" y="48"/>
                        <a:pt x="388" y="1"/>
                        <a:pt x="3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33"/>
                <p:cNvSpPr/>
                <p:nvPr/>
              </p:nvSpPr>
              <p:spPr>
                <a:xfrm>
                  <a:off x="5478150" y="2306150"/>
                  <a:ext cx="5250" cy="8000"/>
                </a:xfrm>
                <a:custGeom>
                  <a:rect b="b" l="l" r="r" t="t"/>
                  <a:pathLst>
                    <a:path extrusionOk="0" h="320" w="210">
                      <a:moveTo>
                        <a:pt x="154" y="0"/>
                      </a:moveTo>
                      <a:cubicBezTo>
                        <a:pt x="87" y="6"/>
                        <a:pt x="25" y="55"/>
                        <a:pt x="13" y="117"/>
                      </a:cubicBezTo>
                      <a:cubicBezTo>
                        <a:pt x="1" y="184"/>
                        <a:pt x="1" y="252"/>
                        <a:pt x="19" y="320"/>
                      </a:cubicBezTo>
                      <a:cubicBezTo>
                        <a:pt x="148" y="270"/>
                        <a:pt x="210" y="123"/>
                        <a:pt x="15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33"/>
                <p:cNvSpPr/>
                <p:nvPr/>
              </p:nvSpPr>
              <p:spPr>
                <a:xfrm>
                  <a:off x="5312500" y="1823150"/>
                  <a:ext cx="82800" cy="196300"/>
                </a:xfrm>
                <a:custGeom>
                  <a:rect b="b" l="l" r="r" t="t"/>
                  <a:pathLst>
                    <a:path extrusionOk="0" h="7852" w="3312">
                      <a:moveTo>
                        <a:pt x="621" y="1"/>
                      </a:moveTo>
                      <a:cubicBezTo>
                        <a:pt x="621" y="1"/>
                        <a:pt x="326" y="25"/>
                        <a:pt x="0" y="25"/>
                      </a:cubicBezTo>
                      <a:lnTo>
                        <a:pt x="0" y="4937"/>
                      </a:lnTo>
                      <a:cubicBezTo>
                        <a:pt x="0" y="4937"/>
                        <a:pt x="1009" y="5342"/>
                        <a:pt x="1316" y="6092"/>
                      </a:cubicBezTo>
                      <a:cubicBezTo>
                        <a:pt x="1617" y="6842"/>
                        <a:pt x="1961" y="7801"/>
                        <a:pt x="2527" y="7850"/>
                      </a:cubicBezTo>
                      <a:cubicBezTo>
                        <a:pt x="2538" y="7851"/>
                        <a:pt x="2549" y="7852"/>
                        <a:pt x="2560" y="7852"/>
                      </a:cubicBezTo>
                      <a:cubicBezTo>
                        <a:pt x="3095" y="7852"/>
                        <a:pt x="3312" y="6839"/>
                        <a:pt x="3215" y="6682"/>
                      </a:cubicBezTo>
                      <a:cubicBezTo>
                        <a:pt x="3207" y="6668"/>
                        <a:pt x="3197" y="6662"/>
                        <a:pt x="3185" y="6662"/>
                      </a:cubicBezTo>
                      <a:cubicBezTo>
                        <a:pt x="3069" y="6662"/>
                        <a:pt x="2813" y="7318"/>
                        <a:pt x="2558" y="7318"/>
                      </a:cubicBezTo>
                      <a:cubicBezTo>
                        <a:pt x="2549" y="7318"/>
                        <a:pt x="2541" y="7317"/>
                        <a:pt x="2533" y="7315"/>
                      </a:cubicBezTo>
                      <a:cubicBezTo>
                        <a:pt x="2250" y="7260"/>
                        <a:pt x="2109" y="6400"/>
                        <a:pt x="1611" y="5619"/>
                      </a:cubicBezTo>
                      <a:cubicBezTo>
                        <a:pt x="1101" y="4808"/>
                        <a:pt x="701" y="4562"/>
                        <a:pt x="621" y="4494"/>
                      </a:cubicBezTo>
                      <a:cubicBezTo>
                        <a:pt x="548" y="4427"/>
                        <a:pt x="621" y="1"/>
                        <a:pt x="6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33"/>
                <p:cNvSpPr/>
                <p:nvPr/>
              </p:nvSpPr>
              <p:spPr>
                <a:xfrm>
                  <a:off x="5324175" y="1823375"/>
                  <a:ext cx="68925" cy="13925"/>
                </a:xfrm>
                <a:custGeom>
                  <a:rect b="b" l="l" r="r" t="t"/>
                  <a:pathLst>
                    <a:path extrusionOk="0" h="557" w="2757">
                      <a:moveTo>
                        <a:pt x="2241" y="0"/>
                      </a:moveTo>
                      <a:cubicBezTo>
                        <a:pt x="2193" y="0"/>
                        <a:pt x="2141" y="3"/>
                        <a:pt x="2084" y="10"/>
                      </a:cubicBezTo>
                      <a:cubicBezTo>
                        <a:pt x="1773" y="49"/>
                        <a:pt x="1071" y="56"/>
                        <a:pt x="587" y="56"/>
                      </a:cubicBezTo>
                      <a:cubicBezTo>
                        <a:pt x="298" y="56"/>
                        <a:pt x="87" y="53"/>
                        <a:pt x="87" y="53"/>
                      </a:cubicBezTo>
                      <a:lnTo>
                        <a:pt x="1" y="490"/>
                      </a:lnTo>
                      <a:cubicBezTo>
                        <a:pt x="210" y="537"/>
                        <a:pt x="490" y="556"/>
                        <a:pt x="791" y="556"/>
                      </a:cubicBezTo>
                      <a:cubicBezTo>
                        <a:pt x="1620" y="556"/>
                        <a:pt x="2602" y="411"/>
                        <a:pt x="2674" y="312"/>
                      </a:cubicBezTo>
                      <a:cubicBezTo>
                        <a:pt x="2756" y="197"/>
                        <a:pt x="2620" y="0"/>
                        <a:pt x="22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33"/>
                <p:cNvSpPr/>
                <p:nvPr/>
              </p:nvSpPr>
              <p:spPr>
                <a:xfrm>
                  <a:off x="5316650" y="1794500"/>
                  <a:ext cx="35200" cy="10050"/>
                </a:xfrm>
                <a:custGeom>
                  <a:rect b="b" l="l" r="r" t="t"/>
                  <a:pathLst>
                    <a:path extrusionOk="0" h="402" w="1408">
                      <a:moveTo>
                        <a:pt x="1162" y="0"/>
                      </a:moveTo>
                      <a:cubicBezTo>
                        <a:pt x="1134" y="0"/>
                        <a:pt x="1103" y="3"/>
                        <a:pt x="1070" y="10"/>
                      </a:cubicBezTo>
                      <a:cubicBezTo>
                        <a:pt x="812" y="59"/>
                        <a:pt x="50" y="71"/>
                        <a:pt x="50" y="71"/>
                      </a:cubicBezTo>
                      <a:lnTo>
                        <a:pt x="0" y="366"/>
                      </a:lnTo>
                      <a:cubicBezTo>
                        <a:pt x="90" y="391"/>
                        <a:pt x="205" y="401"/>
                        <a:pt x="330" y="401"/>
                      </a:cubicBezTo>
                      <a:cubicBezTo>
                        <a:pt x="765" y="401"/>
                        <a:pt x="1322" y="278"/>
                        <a:pt x="1365" y="206"/>
                      </a:cubicBezTo>
                      <a:cubicBezTo>
                        <a:pt x="1408" y="126"/>
                        <a:pt x="1344" y="0"/>
                        <a:pt x="116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33"/>
                <p:cNvSpPr/>
                <p:nvPr/>
              </p:nvSpPr>
              <p:spPr>
                <a:xfrm>
                  <a:off x="5312650" y="1779250"/>
                  <a:ext cx="27375" cy="9250"/>
                </a:xfrm>
                <a:custGeom>
                  <a:rect b="b" l="l" r="r" t="t"/>
                  <a:pathLst>
                    <a:path extrusionOk="0" h="370" w="1095">
                      <a:moveTo>
                        <a:pt x="915" y="1"/>
                      </a:moveTo>
                      <a:cubicBezTo>
                        <a:pt x="892" y="1"/>
                        <a:pt x="865" y="4"/>
                        <a:pt x="837" y="11"/>
                      </a:cubicBezTo>
                      <a:cubicBezTo>
                        <a:pt x="634" y="54"/>
                        <a:pt x="44" y="79"/>
                        <a:pt x="44" y="79"/>
                      </a:cubicBezTo>
                      <a:lnTo>
                        <a:pt x="1" y="343"/>
                      </a:lnTo>
                      <a:cubicBezTo>
                        <a:pt x="63" y="362"/>
                        <a:pt x="141" y="370"/>
                        <a:pt x="227" y="370"/>
                      </a:cubicBezTo>
                      <a:cubicBezTo>
                        <a:pt x="568" y="370"/>
                        <a:pt x="1028" y="247"/>
                        <a:pt x="1058" y="183"/>
                      </a:cubicBezTo>
                      <a:cubicBezTo>
                        <a:pt x="1095" y="110"/>
                        <a:pt x="1051" y="1"/>
                        <a:pt x="91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33"/>
                <p:cNvSpPr/>
                <p:nvPr/>
              </p:nvSpPr>
              <p:spPr>
                <a:xfrm>
                  <a:off x="5314650" y="1973650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835" y="1"/>
                      </a:moveTo>
                      <a:cubicBezTo>
                        <a:pt x="820" y="1"/>
                        <a:pt x="804" y="2"/>
                        <a:pt x="787" y="5"/>
                      </a:cubicBezTo>
                      <a:cubicBezTo>
                        <a:pt x="719" y="16"/>
                        <a:pt x="597" y="20"/>
                        <a:pt x="474" y="20"/>
                      </a:cubicBezTo>
                      <a:cubicBezTo>
                        <a:pt x="277" y="20"/>
                        <a:pt x="74" y="11"/>
                        <a:pt x="74" y="11"/>
                      </a:cubicBezTo>
                      <a:lnTo>
                        <a:pt x="1" y="287"/>
                      </a:lnTo>
                      <a:cubicBezTo>
                        <a:pt x="81" y="325"/>
                        <a:pt x="198" y="339"/>
                        <a:pt x="323" y="339"/>
                      </a:cubicBezTo>
                      <a:cubicBezTo>
                        <a:pt x="609" y="339"/>
                        <a:pt x="937" y="263"/>
                        <a:pt x="972" y="208"/>
                      </a:cubicBezTo>
                      <a:cubicBezTo>
                        <a:pt x="1016" y="129"/>
                        <a:pt x="980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33"/>
                <p:cNvSpPr/>
                <p:nvPr/>
              </p:nvSpPr>
              <p:spPr>
                <a:xfrm>
                  <a:off x="5314650" y="1991775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841" y="1"/>
                      </a:moveTo>
                      <a:cubicBezTo>
                        <a:pt x="826" y="1"/>
                        <a:pt x="810" y="2"/>
                        <a:pt x="793" y="5"/>
                      </a:cubicBezTo>
                      <a:cubicBezTo>
                        <a:pt x="723" y="17"/>
                        <a:pt x="600" y="20"/>
                        <a:pt x="476" y="20"/>
                      </a:cubicBezTo>
                      <a:cubicBezTo>
                        <a:pt x="277" y="20"/>
                        <a:pt x="74" y="11"/>
                        <a:pt x="74" y="11"/>
                      </a:cubicBezTo>
                      <a:lnTo>
                        <a:pt x="1" y="288"/>
                      </a:lnTo>
                      <a:cubicBezTo>
                        <a:pt x="81" y="325"/>
                        <a:pt x="198" y="340"/>
                        <a:pt x="323" y="340"/>
                      </a:cubicBezTo>
                      <a:cubicBezTo>
                        <a:pt x="609" y="340"/>
                        <a:pt x="937" y="263"/>
                        <a:pt x="972" y="208"/>
                      </a:cubicBezTo>
                      <a:cubicBezTo>
                        <a:pt x="1016" y="130"/>
                        <a:pt x="985" y="1"/>
                        <a:pt x="84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33"/>
                <p:cNvSpPr/>
                <p:nvPr/>
              </p:nvSpPr>
              <p:spPr>
                <a:xfrm>
                  <a:off x="5314650" y="2009925"/>
                  <a:ext cx="25425" cy="8525"/>
                </a:xfrm>
                <a:custGeom>
                  <a:rect b="b" l="l" r="r" t="t"/>
                  <a:pathLst>
                    <a:path extrusionOk="0" h="341" w="1017">
                      <a:moveTo>
                        <a:pt x="841" y="0"/>
                      </a:moveTo>
                      <a:cubicBezTo>
                        <a:pt x="826" y="0"/>
                        <a:pt x="810" y="1"/>
                        <a:pt x="793" y="4"/>
                      </a:cubicBezTo>
                      <a:cubicBezTo>
                        <a:pt x="724" y="18"/>
                        <a:pt x="606" y="22"/>
                        <a:pt x="485" y="22"/>
                      </a:cubicBezTo>
                      <a:cubicBezTo>
                        <a:pt x="283" y="22"/>
                        <a:pt x="74" y="10"/>
                        <a:pt x="74" y="10"/>
                      </a:cubicBezTo>
                      <a:lnTo>
                        <a:pt x="1" y="287"/>
                      </a:lnTo>
                      <a:cubicBezTo>
                        <a:pt x="83" y="325"/>
                        <a:pt x="203" y="340"/>
                        <a:pt x="331" y="340"/>
                      </a:cubicBezTo>
                      <a:cubicBezTo>
                        <a:pt x="615" y="340"/>
                        <a:pt x="938" y="266"/>
                        <a:pt x="972" y="207"/>
                      </a:cubicBezTo>
                      <a:cubicBezTo>
                        <a:pt x="1016" y="129"/>
                        <a:pt x="985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33"/>
                <p:cNvSpPr/>
                <p:nvPr/>
              </p:nvSpPr>
              <p:spPr>
                <a:xfrm>
                  <a:off x="5314650" y="2028050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841" y="0"/>
                      </a:moveTo>
                      <a:cubicBezTo>
                        <a:pt x="826" y="0"/>
                        <a:pt x="810" y="2"/>
                        <a:pt x="793" y="5"/>
                      </a:cubicBezTo>
                      <a:cubicBezTo>
                        <a:pt x="724" y="18"/>
                        <a:pt x="606" y="23"/>
                        <a:pt x="485" y="23"/>
                      </a:cubicBezTo>
                      <a:cubicBezTo>
                        <a:pt x="283" y="23"/>
                        <a:pt x="74" y="11"/>
                        <a:pt x="74" y="11"/>
                      </a:cubicBezTo>
                      <a:lnTo>
                        <a:pt x="1" y="294"/>
                      </a:lnTo>
                      <a:cubicBezTo>
                        <a:pt x="81" y="331"/>
                        <a:pt x="197" y="345"/>
                        <a:pt x="321" y="345"/>
                      </a:cubicBezTo>
                      <a:cubicBezTo>
                        <a:pt x="607" y="345"/>
                        <a:pt x="937" y="267"/>
                        <a:pt x="972" y="207"/>
                      </a:cubicBezTo>
                      <a:cubicBezTo>
                        <a:pt x="1016" y="129"/>
                        <a:pt x="985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33"/>
                <p:cNvSpPr/>
                <p:nvPr/>
              </p:nvSpPr>
              <p:spPr>
                <a:xfrm>
                  <a:off x="5314650" y="2046175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841" y="1"/>
                      </a:moveTo>
                      <a:cubicBezTo>
                        <a:pt x="826" y="1"/>
                        <a:pt x="810" y="2"/>
                        <a:pt x="793" y="5"/>
                      </a:cubicBezTo>
                      <a:cubicBezTo>
                        <a:pt x="724" y="19"/>
                        <a:pt x="606" y="23"/>
                        <a:pt x="485" y="23"/>
                      </a:cubicBezTo>
                      <a:cubicBezTo>
                        <a:pt x="283" y="23"/>
                        <a:pt x="74" y="11"/>
                        <a:pt x="74" y="11"/>
                      </a:cubicBezTo>
                      <a:lnTo>
                        <a:pt x="1" y="294"/>
                      </a:lnTo>
                      <a:cubicBezTo>
                        <a:pt x="81" y="331"/>
                        <a:pt x="197" y="346"/>
                        <a:pt x="321" y="346"/>
                      </a:cubicBezTo>
                      <a:cubicBezTo>
                        <a:pt x="607" y="346"/>
                        <a:pt x="937" y="268"/>
                        <a:pt x="972" y="208"/>
                      </a:cubicBezTo>
                      <a:cubicBezTo>
                        <a:pt x="1016" y="130"/>
                        <a:pt x="985" y="1"/>
                        <a:pt x="84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33"/>
                <p:cNvSpPr/>
                <p:nvPr/>
              </p:nvSpPr>
              <p:spPr>
                <a:xfrm>
                  <a:off x="5314650" y="2064425"/>
                  <a:ext cx="25400" cy="8550"/>
                </a:xfrm>
                <a:custGeom>
                  <a:rect b="b" l="l" r="r" t="t"/>
                  <a:pathLst>
                    <a:path extrusionOk="0" h="342" w="1016">
                      <a:moveTo>
                        <a:pt x="847" y="1"/>
                      </a:moveTo>
                      <a:cubicBezTo>
                        <a:pt x="830" y="1"/>
                        <a:pt x="813" y="2"/>
                        <a:pt x="793" y="6"/>
                      </a:cubicBezTo>
                      <a:cubicBezTo>
                        <a:pt x="725" y="18"/>
                        <a:pt x="603" y="22"/>
                        <a:pt x="478" y="22"/>
                      </a:cubicBezTo>
                      <a:cubicBezTo>
                        <a:pt x="279" y="22"/>
                        <a:pt x="74" y="13"/>
                        <a:pt x="74" y="13"/>
                      </a:cubicBezTo>
                      <a:lnTo>
                        <a:pt x="1" y="289"/>
                      </a:lnTo>
                      <a:cubicBezTo>
                        <a:pt x="81" y="326"/>
                        <a:pt x="197" y="341"/>
                        <a:pt x="321" y="341"/>
                      </a:cubicBezTo>
                      <a:cubicBezTo>
                        <a:pt x="607" y="341"/>
                        <a:pt x="937" y="263"/>
                        <a:pt x="972" y="203"/>
                      </a:cubicBezTo>
                      <a:cubicBezTo>
                        <a:pt x="1016" y="126"/>
                        <a:pt x="981" y="1"/>
                        <a:pt x="84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33"/>
                <p:cNvSpPr/>
                <p:nvPr/>
              </p:nvSpPr>
              <p:spPr>
                <a:xfrm>
                  <a:off x="5314800" y="2082600"/>
                  <a:ext cx="25275" cy="8500"/>
                </a:xfrm>
                <a:custGeom>
                  <a:rect b="b" l="l" r="r" t="t"/>
                  <a:pathLst>
                    <a:path extrusionOk="0" h="340" w="1011">
                      <a:moveTo>
                        <a:pt x="835" y="1"/>
                      </a:moveTo>
                      <a:cubicBezTo>
                        <a:pt x="820" y="1"/>
                        <a:pt x="804" y="2"/>
                        <a:pt x="787" y="5"/>
                      </a:cubicBezTo>
                      <a:cubicBezTo>
                        <a:pt x="717" y="17"/>
                        <a:pt x="594" y="20"/>
                        <a:pt x="470" y="20"/>
                      </a:cubicBezTo>
                      <a:cubicBezTo>
                        <a:pt x="271" y="20"/>
                        <a:pt x="68" y="11"/>
                        <a:pt x="68" y="11"/>
                      </a:cubicBezTo>
                      <a:lnTo>
                        <a:pt x="1" y="287"/>
                      </a:lnTo>
                      <a:cubicBezTo>
                        <a:pt x="79" y="325"/>
                        <a:pt x="195" y="340"/>
                        <a:pt x="319" y="340"/>
                      </a:cubicBezTo>
                      <a:cubicBezTo>
                        <a:pt x="603" y="340"/>
                        <a:pt x="931" y="263"/>
                        <a:pt x="966" y="208"/>
                      </a:cubicBezTo>
                      <a:cubicBezTo>
                        <a:pt x="1010" y="129"/>
                        <a:pt x="979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33"/>
                <p:cNvSpPr/>
                <p:nvPr/>
              </p:nvSpPr>
              <p:spPr>
                <a:xfrm>
                  <a:off x="5314800" y="2100700"/>
                  <a:ext cx="25400" cy="8525"/>
                </a:xfrm>
                <a:custGeom>
                  <a:rect b="b" l="l" r="r" t="t"/>
                  <a:pathLst>
                    <a:path extrusionOk="0" h="341" w="1016">
                      <a:moveTo>
                        <a:pt x="841" y="0"/>
                      </a:moveTo>
                      <a:cubicBezTo>
                        <a:pt x="824" y="0"/>
                        <a:pt x="807" y="2"/>
                        <a:pt x="787" y="6"/>
                      </a:cubicBezTo>
                      <a:cubicBezTo>
                        <a:pt x="717" y="18"/>
                        <a:pt x="594" y="21"/>
                        <a:pt x="470" y="21"/>
                      </a:cubicBezTo>
                      <a:cubicBezTo>
                        <a:pt x="271" y="21"/>
                        <a:pt x="68" y="12"/>
                        <a:pt x="68" y="12"/>
                      </a:cubicBezTo>
                      <a:lnTo>
                        <a:pt x="1" y="289"/>
                      </a:lnTo>
                      <a:cubicBezTo>
                        <a:pt x="79" y="326"/>
                        <a:pt x="194" y="341"/>
                        <a:pt x="318" y="341"/>
                      </a:cubicBezTo>
                      <a:cubicBezTo>
                        <a:pt x="604" y="341"/>
                        <a:pt x="938" y="263"/>
                        <a:pt x="972" y="203"/>
                      </a:cubicBezTo>
                      <a:cubicBezTo>
                        <a:pt x="1016" y="131"/>
                        <a:pt x="981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33"/>
                <p:cNvSpPr/>
                <p:nvPr/>
              </p:nvSpPr>
              <p:spPr>
                <a:xfrm>
                  <a:off x="5314800" y="2118875"/>
                  <a:ext cx="25400" cy="8500"/>
                </a:xfrm>
                <a:custGeom>
                  <a:rect b="b" l="l" r="r" t="t"/>
                  <a:pathLst>
                    <a:path extrusionOk="0" h="340" w="1016">
                      <a:moveTo>
                        <a:pt x="833" y="0"/>
                      </a:moveTo>
                      <a:cubicBezTo>
                        <a:pt x="819" y="0"/>
                        <a:pt x="804" y="1"/>
                        <a:pt x="787" y="4"/>
                      </a:cubicBezTo>
                      <a:cubicBezTo>
                        <a:pt x="719" y="16"/>
                        <a:pt x="597" y="20"/>
                        <a:pt x="472" y="20"/>
                      </a:cubicBezTo>
                      <a:cubicBezTo>
                        <a:pt x="273" y="20"/>
                        <a:pt x="68" y="10"/>
                        <a:pt x="68" y="10"/>
                      </a:cubicBezTo>
                      <a:lnTo>
                        <a:pt x="1" y="287"/>
                      </a:lnTo>
                      <a:cubicBezTo>
                        <a:pt x="81" y="324"/>
                        <a:pt x="197" y="339"/>
                        <a:pt x="322" y="339"/>
                      </a:cubicBezTo>
                      <a:cubicBezTo>
                        <a:pt x="606" y="339"/>
                        <a:pt x="931" y="263"/>
                        <a:pt x="966" y="207"/>
                      </a:cubicBezTo>
                      <a:cubicBezTo>
                        <a:pt x="1016" y="129"/>
                        <a:pt x="975" y="0"/>
                        <a:pt x="8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33"/>
                <p:cNvSpPr/>
                <p:nvPr/>
              </p:nvSpPr>
              <p:spPr>
                <a:xfrm>
                  <a:off x="5323400" y="1840700"/>
                  <a:ext cx="83125" cy="17425"/>
                </a:xfrm>
                <a:custGeom>
                  <a:rect b="b" l="l" r="r" t="t"/>
                  <a:pathLst>
                    <a:path extrusionOk="0" h="697" w="3325">
                      <a:moveTo>
                        <a:pt x="3020" y="1"/>
                      </a:moveTo>
                      <a:cubicBezTo>
                        <a:pt x="2980" y="1"/>
                        <a:pt x="2935" y="6"/>
                        <a:pt x="2884" y="18"/>
                      </a:cubicBezTo>
                      <a:cubicBezTo>
                        <a:pt x="2054" y="215"/>
                        <a:pt x="56" y="295"/>
                        <a:pt x="56" y="295"/>
                      </a:cubicBezTo>
                      <a:lnTo>
                        <a:pt x="1" y="676"/>
                      </a:lnTo>
                      <a:cubicBezTo>
                        <a:pt x="88" y="690"/>
                        <a:pt x="243" y="696"/>
                        <a:pt x="440" y="696"/>
                      </a:cubicBezTo>
                      <a:cubicBezTo>
                        <a:pt x="1258" y="696"/>
                        <a:pt x="2787" y="585"/>
                        <a:pt x="3025" y="461"/>
                      </a:cubicBezTo>
                      <a:cubicBezTo>
                        <a:pt x="3281" y="325"/>
                        <a:pt x="3325" y="1"/>
                        <a:pt x="302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33"/>
                <p:cNvSpPr/>
                <p:nvPr/>
              </p:nvSpPr>
              <p:spPr>
                <a:xfrm>
                  <a:off x="5322950" y="1889900"/>
                  <a:ext cx="93325" cy="14250"/>
                </a:xfrm>
                <a:custGeom>
                  <a:rect b="b" l="l" r="r" t="t"/>
                  <a:pathLst>
                    <a:path extrusionOk="0" h="570" w="3733">
                      <a:moveTo>
                        <a:pt x="3356" y="1"/>
                      </a:moveTo>
                      <a:cubicBezTo>
                        <a:pt x="3321" y="1"/>
                        <a:pt x="3283" y="4"/>
                        <a:pt x="3240" y="11"/>
                      </a:cubicBezTo>
                      <a:cubicBezTo>
                        <a:pt x="2842" y="68"/>
                        <a:pt x="2216" y="85"/>
                        <a:pt x="1627" y="85"/>
                      </a:cubicBezTo>
                      <a:cubicBezTo>
                        <a:pt x="823" y="85"/>
                        <a:pt x="86" y="54"/>
                        <a:pt x="86" y="54"/>
                      </a:cubicBezTo>
                      <a:lnTo>
                        <a:pt x="0" y="453"/>
                      </a:lnTo>
                      <a:cubicBezTo>
                        <a:pt x="289" y="522"/>
                        <a:pt x="1281" y="569"/>
                        <a:pt x="2118" y="569"/>
                      </a:cubicBezTo>
                      <a:cubicBezTo>
                        <a:pt x="2705" y="569"/>
                        <a:pt x="3217" y="546"/>
                        <a:pt x="3357" y="490"/>
                      </a:cubicBezTo>
                      <a:cubicBezTo>
                        <a:pt x="3660" y="367"/>
                        <a:pt x="3732" y="1"/>
                        <a:pt x="33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33"/>
                <p:cNvSpPr/>
                <p:nvPr/>
              </p:nvSpPr>
              <p:spPr>
                <a:xfrm>
                  <a:off x="5320500" y="1863550"/>
                  <a:ext cx="94175" cy="19475"/>
                </a:xfrm>
                <a:custGeom>
                  <a:rect b="b" l="l" r="r" t="t"/>
                  <a:pathLst>
                    <a:path extrusionOk="0" h="779" w="3767">
                      <a:moveTo>
                        <a:pt x="3386" y="0"/>
                      </a:moveTo>
                      <a:cubicBezTo>
                        <a:pt x="3345" y="0"/>
                        <a:pt x="3300" y="7"/>
                        <a:pt x="3252" y="20"/>
                      </a:cubicBezTo>
                      <a:cubicBezTo>
                        <a:pt x="2439" y="251"/>
                        <a:pt x="1143" y="283"/>
                        <a:pt x="485" y="283"/>
                      </a:cubicBezTo>
                      <a:cubicBezTo>
                        <a:pt x="232" y="283"/>
                        <a:pt x="74" y="278"/>
                        <a:pt x="74" y="278"/>
                      </a:cubicBezTo>
                      <a:lnTo>
                        <a:pt x="0" y="745"/>
                      </a:lnTo>
                      <a:cubicBezTo>
                        <a:pt x="112" y="768"/>
                        <a:pt x="335" y="779"/>
                        <a:pt x="616" y="779"/>
                      </a:cubicBezTo>
                      <a:cubicBezTo>
                        <a:pt x="1536" y="779"/>
                        <a:pt x="3079" y="666"/>
                        <a:pt x="3399" y="506"/>
                      </a:cubicBezTo>
                      <a:cubicBezTo>
                        <a:pt x="3767" y="322"/>
                        <a:pt x="3683" y="0"/>
                        <a:pt x="338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33"/>
                <p:cNvSpPr/>
                <p:nvPr/>
              </p:nvSpPr>
              <p:spPr>
                <a:xfrm>
                  <a:off x="5319725" y="1912125"/>
                  <a:ext cx="91400" cy="14400"/>
                </a:xfrm>
                <a:custGeom>
                  <a:rect b="b" l="l" r="r" t="t"/>
                  <a:pathLst>
                    <a:path extrusionOk="0" h="576" w="3656">
                      <a:moveTo>
                        <a:pt x="105" y="1"/>
                      </a:moveTo>
                      <a:lnTo>
                        <a:pt x="0" y="413"/>
                      </a:lnTo>
                      <a:cubicBezTo>
                        <a:pt x="293" y="498"/>
                        <a:pt x="1444" y="575"/>
                        <a:pt x="2313" y="575"/>
                      </a:cubicBezTo>
                      <a:cubicBezTo>
                        <a:pt x="2758" y="575"/>
                        <a:pt x="3129" y="555"/>
                        <a:pt x="3270" y="505"/>
                      </a:cubicBezTo>
                      <a:cubicBezTo>
                        <a:pt x="3656" y="369"/>
                        <a:pt x="3581" y="55"/>
                        <a:pt x="3259" y="55"/>
                      </a:cubicBezTo>
                      <a:cubicBezTo>
                        <a:pt x="3232" y="55"/>
                        <a:pt x="3203" y="58"/>
                        <a:pt x="3172" y="62"/>
                      </a:cubicBezTo>
                      <a:cubicBezTo>
                        <a:pt x="2872" y="113"/>
                        <a:pt x="2507" y="131"/>
                        <a:pt x="2136" y="131"/>
                      </a:cubicBezTo>
                      <a:cubicBezTo>
                        <a:pt x="1145" y="131"/>
                        <a:pt x="105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33"/>
                <p:cNvSpPr/>
                <p:nvPr/>
              </p:nvSpPr>
              <p:spPr>
                <a:xfrm>
                  <a:off x="5316025" y="1931650"/>
                  <a:ext cx="89525" cy="15550"/>
                </a:xfrm>
                <a:custGeom>
                  <a:rect b="b" l="l" r="r" t="t"/>
                  <a:pathLst>
                    <a:path extrusionOk="0" h="622" w="3581">
                      <a:moveTo>
                        <a:pt x="118" y="0"/>
                      </a:moveTo>
                      <a:lnTo>
                        <a:pt x="1" y="351"/>
                      </a:lnTo>
                      <a:cubicBezTo>
                        <a:pt x="343" y="460"/>
                        <a:pt x="1942" y="621"/>
                        <a:pt x="2763" y="621"/>
                      </a:cubicBezTo>
                      <a:cubicBezTo>
                        <a:pt x="2960" y="621"/>
                        <a:pt x="3112" y="612"/>
                        <a:pt x="3191" y="591"/>
                      </a:cubicBezTo>
                      <a:cubicBezTo>
                        <a:pt x="3581" y="486"/>
                        <a:pt x="3503" y="194"/>
                        <a:pt x="3165" y="194"/>
                      </a:cubicBezTo>
                      <a:cubicBezTo>
                        <a:pt x="3146" y="194"/>
                        <a:pt x="3126" y="195"/>
                        <a:pt x="3105" y="197"/>
                      </a:cubicBezTo>
                      <a:cubicBezTo>
                        <a:pt x="2941" y="214"/>
                        <a:pt x="2757" y="221"/>
                        <a:pt x="2564" y="221"/>
                      </a:cubicBezTo>
                      <a:cubicBezTo>
                        <a:pt x="1491" y="221"/>
                        <a:pt x="118" y="0"/>
                        <a:pt x="1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33"/>
                <p:cNvSpPr/>
                <p:nvPr/>
              </p:nvSpPr>
              <p:spPr>
                <a:xfrm>
                  <a:off x="5339400" y="1955325"/>
                  <a:ext cx="63850" cy="12850"/>
                </a:xfrm>
                <a:custGeom>
                  <a:rect b="b" l="l" r="r" t="t"/>
                  <a:pathLst>
                    <a:path extrusionOk="0" h="514" w="2554">
                      <a:moveTo>
                        <a:pt x="92" y="0"/>
                      </a:moveTo>
                      <a:lnTo>
                        <a:pt x="0" y="338"/>
                      </a:lnTo>
                      <a:cubicBezTo>
                        <a:pt x="218" y="422"/>
                        <a:pt x="1153" y="513"/>
                        <a:pt x="1767" y="513"/>
                      </a:cubicBezTo>
                      <a:cubicBezTo>
                        <a:pt x="2003" y="513"/>
                        <a:pt x="2192" y="500"/>
                        <a:pt x="2274" y="467"/>
                      </a:cubicBezTo>
                      <a:cubicBezTo>
                        <a:pt x="2553" y="359"/>
                        <a:pt x="2516" y="93"/>
                        <a:pt x="2290" y="93"/>
                      </a:cubicBezTo>
                      <a:cubicBezTo>
                        <a:pt x="2271" y="93"/>
                        <a:pt x="2252" y="95"/>
                        <a:pt x="2231" y="98"/>
                      </a:cubicBezTo>
                      <a:cubicBezTo>
                        <a:pt x="2056" y="129"/>
                        <a:pt x="1852" y="141"/>
                        <a:pt x="1640" y="141"/>
                      </a:cubicBezTo>
                      <a:cubicBezTo>
                        <a:pt x="909" y="141"/>
                        <a:pt x="92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33"/>
                <p:cNvSpPr/>
                <p:nvPr/>
              </p:nvSpPr>
              <p:spPr>
                <a:xfrm>
                  <a:off x="5352450" y="1975750"/>
                  <a:ext cx="42925" cy="10700"/>
                </a:xfrm>
                <a:custGeom>
                  <a:rect b="b" l="l" r="r" t="t"/>
                  <a:pathLst>
                    <a:path extrusionOk="0" h="428" w="1717">
                      <a:moveTo>
                        <a:pt x="81" y="1"/>
                      </a:moveTo>
                      <a:lnTo>
                        <a:pt x="1" y="326"/>
                      </a:lnTo>
                      <a:cubicBezTo>
                        <a:pt x="121" y="385"/>
                        <a:pt x="564" y="428"/>
                        <a:pt x="948" y="428"/>
                      </a:cubicBezTo>
                      <a:cubicBezTo>
                        <a:pt x="1212" y="428"/>
                        <a:pt x="1448" y="407"/>
                        <a:pt x="1531" y="357"/>
                      </a:cubicBezTo>
                      <a:cubicBezTo>
                        <a:pt x="1716" y="251"/>
                        <a:pt x="1707" y="6"/>
                        <a:pt x="1559" y="6"/>
                      </a:cubicBezTo>
                      <a:cubicBezTo>
                        <a:pt x="1545" y="6"/>
                        <a:pt x="1529" y="8"/>
                        <a:pt x="1513" y="13"/>
                      </a:cubicBezTo>
                      <a:cubicBezTo>
                        <a:pt x="1345" y="62"/>
                        <a:pt x="1141" y="78"/>
                        <a:pt x="939" y="78"/>
                      </a:cubicBezTo>
                      <a:cubicBezTo>
                        <a:pt x="503" y="78"/>
                        <a:pt x="81" y="1"/>
                        <a:pt x="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33"/>
                <p:cNvSpPr/>
                <p:nvPr/>
              </p:nvSpPr>
              <p:spPr>
                <a:xfrm>
                  <a:off x="5312500" y="1774600"/>
                  <a:ext cx="15850" cy="49825"/>
                </a:xfrm>
                <a:custGeom>
                  <a:rect b="b" l="l" r="r" t="t"/>
                  <a:pathLst>
                    <a:path extrusionOk="0" h="1993" w="634">
                      <a:moveTo>
                        <a:pt x="406" y="1"/>
                      </a:moveTo>
                      <a:cubicBezTo>
                        <a:pt x="302" y="62"/>
                        <a:pt x="0" y="93"/>
                        <a:pt x="0" y="93"/>
                      </a:cubicBezTo>
                      <a:lnTo>
                        <a:pt x="0" y="1967"/>
                      </a:lnTo>
                      <a:cubicBezTo>
                        <a:pt x="32" y="1986"/>
                        <a:pt x="91" y="1992"/>
                        <a:pt x="162" y="1992"/>
                      </a:cubicBezTo>
                      <a:cubicBezTo>
                        <a:pt x="355" y="1992"/>
                        <a:pt x="629" y="1943"/>
                        <a:pt x="634" y="1943"/>
                      </a:cubicBezTo>
                      <a:cubicBezTo>
                        <a:pt x="634" y="1162"/>
                        <a:pt x="406" y="1"/>
                        <a:pt x="4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33"/>
                <p:cNvSpPr/>
                <p:nvPr/>
              </p:nvSpPr>
              <p:spPr>
                <a:xfrm>
                  <a:off x="5401000" y="1804725"/>
                  <a:ext cx="29850" cy="15700"/>
                </a:xfrm>
                <a:custGeom>
                  <a:rect b="b" l="l" r="r" t="t"/>
                  <a:pathLst>
                    <a:path extrusionOk="0" h="628" w="1194">
                      <a:moveTo>
                        <a:pt x="560" y="1"/>
                      </a:moveTo>
                      <a:cubicBezTo>
                        <a:pt x="517" y="1"/>
                        <a:pt x="474" y="4"/>
                        <a:pt x="431" y="13"/>
                      </a:cubicBezTo>
                      <a:cubicBezTo>
                        <a:pt x="198" y="56"/>
                        <a:pt x="26" y="252"/>
                        <a:pt x="7" y="486"/>
                      </a:cubicBezTo>
                      <a:cubicBezTo>
                        <a:pt x="1" y="547"/>
                        <a:pt x="26" y="621"/>
                        <a:pt x="87" y="627"/>
                      </a:cubicBezTo>
                      <a:cubicBezTo>
                        <a:pt x="90" y="628"/>
                        <a:pt x="93" y="628"/>
                        <a:pt x="97" y="628"/>
                      </a:cubicBezTo>
                      <a:cubicBezTo>
                        <a:pt x="136" y="628"/>
                        <a:pt x="169" y="595"/>
                        <a:pt x="198" y="572"/>
                      </a:cubicBezTo>
                      <a:cubicBezTo>
                        <a:pt x="357" y="427"/>
                        <a:pt x="559" y="353"/>
                        <a:pt x="762" y="353"/>
                      </a:cubicBezTo>
                      <a:cubicBezTo>
                        <a:pt x="911" y="353"/>
                        <a:pt x="1061" y="393"/>
                        <a:pt x="1193" y="474"/>
                      </a:cubicBezTo>
                      <a:cubicBezTo>
                        <a:pt x="1187" y="369"/>
                        <a:pt x="1138" y="277"/>
                        <a:pt x="1058" y="209"/>
                      </a:cubicBezTo>
                      <a:cubicBezTo>
                        <a:pt x="923" y="75"/>
                        <a:pt x="744" y="1"/>
                        <a:pt x="56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33"/>
                <p:cNvSpPr/>
                <p:nvPr/>
              </p:nvSpPr>
              <p:spPr>
                <a:xfrm>
                  <a:off x="5321725" y="1800025"/>
                  <a:ext cx="83450" cy="18850"/>
                </a:xfrm>
                <a:custGeom>
                  <a:rect b="b" l="l" r="r" t="t"/>
                  <a:pathLst>
                    <a:path extrusionOk="0" h="754" w="3338">
                      <a:moveTo>
                        <a:pt x="2966" y="0"/>
                      </a:moveTo>
                      <a:cubicBezTo>
                        <a:pt x="2573" y="0"/>
                        <a:pt x="1910" y="243"/>
                        <a:pt x="1248" y="330"/>
                      </a:cubicBezTo>
                      <a:cubicBezTo>
                        <a:pt x="1037" y="359"/>
                        <a:pt x="856" y="370"/>
                        <a:pt x="704" y="370"/>
                      </a:cubicBezTo>
                      <a:cubicBezTo>
                        <a:pt x="282" y="370"/>
                        <a:pt x="86" y="287"/>
                        <a:pt x="86" y="287"/>
                      </a:cubicBezTo>
                      <a:lnTo>
                        <a:pt x="0" y="631"/>
                      </a:lnTo>
                      <a:cubicBezTo>
                        <a:pt x="244" y="720"/>
                        <a:pt x="531" y="753"/>
                        <a:pt x="828" y="753"/>
                      </a:cubicBezTo>
                      <a:cubicBezTo>
                        <a:pt x="1532" y="753"/>
                        <a:pt x="2292" y="567"/>
                        <a:pt x="2668" y="502"/>
                      </a:cubicBezTo>
                      <a:cubicBezTo>
                        <a:pt x="3203" y="403"/>
                        <a:pt x="3338" y="108"/>
                        <a:pt x="3172" y="35"/>
                      </a:cubicBezTo>
                      <a:cubicBezTo>
                        <a:pt x="3116" y="10"/>
                        <a:pt x="3047" y="0"/>
                        <a:pt x="29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33"/>
                <p:cNvSpPr/>
                <p:nvPr/>
              </p:nvSpPr>
              <p:spPr>
                <a:xfrm>
                  <a:off x="5312500" y="1955325"/>
                  <a:ext cx="13075" cy="176425"/>
                </a:xfrm>
                <a:custGeom>
                  <a:rect b="b" l="l" r="r" t="t"/>
                  <a:pathLst>
                    <a:path extrusionOk="0" h="7057" w="523">
                      <a:moveTo>
                        <a:pt x="0" y="0"/>
                      </a:moveTo>
                      <a:lnTo>
                        <a:pt x="0" y="7056"/>
                      </a:lnTo>
                      <a:cubicBezTo>
                        <a:pt x="0" y="7056"/>
                        <a:pt x="336" y="6921"/>
                        <a:pt x="512" y="6921"/>
                      </a:cubicBezTo>
                      <a:cubicBezTo>
                        <a:pt x="516" y="6921"/>
                        <a:pt x="519" y="6921"/>
                        <a:pt x="523" y="6921"/>
                      </a:cubicBezTo>
                      <a:cubicBezTo>
                        <a:pt x="523" y="6921"/>
                        <a:pt x="474" y="959"/>
                        <a:pt x="523" y="338"/>
                      </a:cubicBezTo>
                      <a:cubicBezTo>
                        <a:pt x="517" y="338"/>
                        <a:pt x="31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33"/>
                <p:cNvSpPr/>
                <p:nvPr/>
              </p:nvSpPr>
              <p:spPr>
                <a:xfrm>
                  <a:off x="5253500" y="1613550"/>
                  <a:ext cx="118025" cy="151400"/>
                </a:xfrm>
                <a:custGeom>
                  <a:rect b="b" l="l" r="r" t="t"/>
                  <a:pathLst>
                    <a:path extrusionOk="0" h="6056" w="4721">
                      <a:moveTo>
                        <a:pt x="1334" y="2097"/>
                      </a:moveTo>
                      <a:cubicBezTo>
                        <a:pt x="1422" y="2097"/>
                        <a:pt x="1511" y="2111"/>
                        <a:pt x="1592" y="2140"/>
                      </a:cubicBezTo>
                      <a:cubicBezTo>
                        <a:pt x="1826" y="2232"/>
                        <a:pt x="2016" y="2416"/>
                        <a:pt x="2127" y="2644"/>
                      </a:cubicBezTo>
                      <a:cubicBezTo>
                        <a:pt x="2194" y="2779"/>
                        <a:pt x="2238" y="2933"/>
                        <a:pt x="2182" y="3074"/>
                      </a:cubicBezTo>
                      <a:cubicBezTo>
                        <a:pt x="2121" y="3234"/>
                        <a:pt x="1949" y="3332"/>
                        <a:pt x="1783" y="3412"/>
                      </a:cubicBezTo>
                      <a:cubicBezTo>
                        <a:pt x="1635" y="3480"/>
                        <a:pt x="1481" y="3529"/>
                        <a:pt x="1322" y="3547"/>
                      </a:cubicBezTo>
                      <a:cubicBezTo>
                        <a:pt x="1299" y="3550"/>
                        <a:pt x="1276" y="3551"/>
                        <a:pt x="1253" y="3551"/>
                      </a:cubicBezTo>
                      <a:cubicBezTo>
                        <a:pt x="1112" y="3551"/>
                        <a:pt x="978" y="3503"/>
                        <a:pt x="867" y="3418"/>
                      </a:cubicBezTo>
                      <a:cubicBezTo>
                        <a:pt x="719" y="3283"/>
                        <a:pt x="695" y="3068"/>
                        <a:pt x="695" y="2877"/>
                      </a:cubicBezTo>
                      <a:cubicBezTo>
                        <a:pt x="695" y="2668"/>
                        <a:pt x="713" y="2435"/>
                        <a:pt x="861" y="2275"/>
                      </a:cubicBezTo>
                      <a:cubicBezTo>
                        <a:pt x="976" y="2156"/>
                        <a:pt x="1154" y="2097"/>
                        <a:pt x="1334" y="2097"/>
                      </a:cubicBezTo>
                      <a:close/>
                      <a:moveTo>
                        <a:pt x="3423" y="2097"/>
                      </a:moveTo>
                      <a:cubicBezTo>
                        <a:pt x="3600" y="2097"/>
                        <a:pt x="3776" y="2156"/>
                        <a:pt x="3891" y="2275"/>
                      </a:cubicBezTo>
                      <a:cubicBezTo>
                        <a:pt x="4045" y="2435"/>
                        <a:pt x="4063" y="2668"/>
                        <a:pt x="4057" y="2877"/>
                      </a:cubicBezTo>
                      <a:cubicBezTo>
                        <a:pt x="4057" y="3068"/>
                        <a:pt x="4032" y="3283"/>
                        <a:pt x="3885" y="3418"/>
                      </a:cubicBezTo>
                      <a:cubicBezTo>
                        <a:pt x="3774" y="3503"/>
                        <a:pt x="3640" y="3551"/>
                        <a:pt x="3499" y="3551"/>
                      </a:cubicBezTo>
                      <a:cubicBezTo>
                        <a:pt x="3476" y="3551"/>
                        <a:pt x="3453" y="3550"/>
                        <a:pt x="3430" y="3547"/>
                      </a:cubicBezTo>
                      <a:cubicBezTo>
                        <a:pt x="3270" y="3529"/>
                        <a:pt x="3117" y="3480"/>
                        <a:pt x="2969" y="3412"/>
                      </a:cubicBezTo>
                      <a:cubicBezTo>
                        <a:pt x="2803" y="3332"/>
                        <a:pt x="2631" y="3234"/>
                        <a:pt x="2569" y="3074"/>
                      </a:cubicBezTo>
                      <a:cubicBezTo>
                        <a:pt x="2514" y="2933"/>
                        <a:pt x="2557" y="2779"/>
                        <a:pt x="2625" y="2644"/>
                      </a:cubicBezTo>
                      <a:cubicBezTo>
                        <a:pt x="2735" y="2416"/>
                        <a:pt x="2926" y="2232"/>
                        <a:pt x="3166" y="2140"/>
                      </a:cubicBezTo>
                      <a:cubicBezTo>
                        <a:pt x="3247" y="2111"/>
                        <a:pt x="3335" y="2097"/>
                        <a:pt x="3423" y="2097"/>
                      </a:cubicBezTo>
                      <a:close/>
                      <a:moveTo>
                        <a:pt x="2360" y="3431"/>
                      </a:moveTo>
                      <a:cubicBezTo>
                        <a:pt x="2496" y="3431"/>
                        <a:pt x="2729" y="3806"/>
                        <a:pt x="2760" y="4008"/>
                      </a:cubicBezTo>
                      <a:cubicBezTo>
                        <a:pt x="2791" y="4181"/>
                        <a:pt x="2756" y="4282"/>
                        <a:pt x="2650" y="4282"/>
                      </a:cubicBezTo>
                      <a:cubicBezTo>
                        <a:pt x="2632" y="4282"/>
                        <a:pt x="2611" y="4279"/>
                        <a:pt x="2588" y="4273"/>
                      </a:cubicBezTo>
                      <a:cubicBezTo>
                        <a:pt x="2434" y="4224"/>
                        <a:pt x="2447" y="4015"/>
                        <a:pt x="2354" y="4015"/>
                      </a:cubicBezTo>
                      <a:cubicBezTo>
                        <a:pt x="2268" y="4015"/>
                        <a:pt x="2281" y="4224"/>
                        <a:pt x="2127" y="4273"/>
                      </a:cubicBezTo>
                      <a:cubicBezTo>
                        <a:pt x="2104" y="4279"/>
                        <a:pt x="2083" y="4282"/>
                        <a:pt x="2064" y="4282"/>
                      </a:cubicBezTo>
                      <a:cubicBezTo>
                        <a:pt x="1959" y="4282"/>
                        <a:pt x="1922" y="4181"/>
                        <a:pt x="1949" y="4008"/>
                      </a:cubicBezTo>
                      <a:cubicBezTo>
                        <a:pt x="1986" y="3806"/>
                        <a:pt x="2219" y="3431"/>
                        <a:pt x="2360" y="3431"/>
                      </a:cubicBezTo>
                      <a:close/>
                      <a:moveTo>
                        <a:pt x="3700" y="4338"/>
                      </a:moveTo>
                      <a:cubicBezTo>
                        <a:pt x="3794" y="4338"/>
                        <a:pt x="3820" y="4791"/>
                        <a:pt x="3670" y="4986"/>
                      </a:cubicBezTo>
                      <a:cubicBezTo>
                        <a:pt x="3504" y="5201"/>
                        <a:pt x="2864" y="5674"/>
                        <a:pt x="2360" y="5674"/>
                      </a:cubicBezTo>
                      <a:cubicBezTo>
                        <a:pt x="1856" y="5674"/>
                        <a:pt x="1217" y="5201"/>
                        <a:pt x="1057" y="4986"/>
                      </a:cubicBezTo>
                      <a:cubicBezTo>
                        <a:pt x="907" y="4791"/>
                        <a:pt x="928" y="4338"/>
                        <a:pt x="1025" y="4338"/>
                      </a:cubicBezTo>
                      <a:cubicBezTo>
                        <a:pt x="1035" y="4338"/>
                        <a:pt x="1046" y="4342"/>
                        <a:pt x="1057" y="4353"/>
                      </a:cubicBezTo>
                      <a:cubicBezTo>
                        <a:pt x="1174" y="4457"/>
                        <a:pt x="1715" y="4721"/>
                        <a:pt x="2360" y="4721"/>
                      </a:cubicBezTo>
                      <a:cubicBezTo>
                        <a:pt x="3012" y="4721"/>
                        <a:pt x="3553" y="4457"/>
                        <a:pt x="3670" y="4353"/>
                      </a:cubicBezTo>
                      <a:cubicBezTo>
                        <a:pt x="3681" y="4342"/>
                        <a:pt x="3691" y="4338"/>
                        <a:pt x="3700" y="4338"/>
                      </a:cubicBezTo>
                      <a:close/>
                      <a:moveTo>
                        <a:pt x="2360" y="1"/>
                      </a:moveTo>
                      <a:cubicBezTo>
                        <a:pt x="43" y="1"/>
                        <a:pt x="0" y="990"/>
                        <a:pt x="172" y="2945"/>
                      </a:cubicBezTo>
                      <a:cubicBezTo>
                        <a:pt x="344" y="4900"/>
                        <a:pt x="1543" y="6055"/>
                        <a:pt x="2360" y="6055"/>
                      </a:cubicBezTo>
                      <a:cubicBezTo>
                        <a:pt x="3172" y="6055"/>
                        <a:pt x="4377" y="4900"/>
                        <a:pt x="4549" y="2945"/>
                      </a:cubicBezTo>
                      <a:cubicBezTo>
                        <a:pt x="4721" y="990"/>
                        <a:pt x="4678" y="1"/>
                        <a:pt x="2360" y="1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33"/>
                <p:cNvSpPr/>
                <p:nvPr/>
              </p:nvSpPr>
              <p:spPr>
                <a:xfrm>
                  <a:off x="5303575" y="1732350"/>
                  <a:ext cx="8500" cy="10800"/>
                </a:xfrm>
                <a:custGeom>
                  <a:rect b="b" l="l" r="r" t="t"/>
                  <a:pathLst>
                    <a:path extrusionOk="0" h="432" w="340">
                      <a:moveTo>
                        <a:pt x="192" y="0"/>
                      </a:moveTo>
                      <a:cubicBezTo>
                        <a:pt x="150" y="0"/>
                        <a:pt x="109" y="11"/>
                        <a:pt x="93" y="37"/>
                      </a:cubicBezTo>
                      <a:cubicBezTo>
                        <a:pt x="50" y="99"/>
                        <a:pt x="1" y="283"/>
                        <a:pt x="50" y="351"/>
                      </a:cubicBezTo>
                      <a:cubicBezTo>
                        <a:pt x="84" y="401"/>
                        <a:pt x="164" y="432"/>
                        <a:pt x="227" y="432"/>
                      </a:cubicBezTo>
                      <a:cubicBezTo>
                        <a:pt x="256" y="432"/>
                        <a:pt x="281" y="425"/>
                        <a:pt x="296" y="412"/>
                      </a:cubicBezTo>
                      <a:cubicBezTo>
                        <a:pt x="339" y="375"/>
                        <a:pt x="321" y="86"/>
                        <a:pt x="308" y="43"/>
                      </a:cubicBezTo>
                      <a:cubicBezTo>
                        <a:pt x="305" y="19"/>
                        <a:pt x="247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33"/>
                <p:cNvSpPr/>
                <p:nvPr/>
              </p:nvSpPr>
              <p:spPr>
                <a:xfrm>
                  <a:off x="5302675" y="1743875"/>
                  <a:ext cx="8775" cy="10600"/>
                </a:xfrm>
                <a:custGeom>
                  <a:rect b="b" l="l" r="r" t="t"/>
                  <a:pathLst>
                    <a:path extrusionOk="0" h="424" w="351">
                      <a:moveTo>
                        <a:pt x="125" y="0"/>
                      </a:moveTo>
                      <a:cubicBezTo>
                        <a:pt x="99" y="0"/>
                        <a:pt x="78" y="5"/>
                        <a:pt x="68" y="19"/>
                      </a:cubicBezTo>
                      <a:cubicBezTo>
                        <a:pt x="25" y="68"/>
                        <a:pt x="0" y="338"/>
                        <a:pt x="37" y="363"/>
                      </a:cubicBezTo>
                      <a:cubicBezTo>
                        <a:pt x="64" y="381"/>
                        <a:pt x="181" y="423"/>
                        <a:pt x="256" y="423"/>
                      </a:cubicBezTo>
                      <a:cubicBezTo>
                        <a:pt x="282" y="423"/>
                        <a:pt x="303" y="418"/>
                        <a:pt x="314" y="406"/>
                      </a:cubicBezTo>
                      <a:cubicBezTo>
                        <a:pt x="350" y="351"/>
                        <a:pt x="332" y="86"/>
                        <a:pt x="314" y="56"/>
                      </a:cubicBezTo>
                      <a:cubicBezTo>
                        <a:pt x="300" y="38"/>
                        <a:pt x="195" y="0"/>
                        <a:pt x="12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33"/>
                <p:cNvSpPr/>
                <p:nvPr/>
              </p:nvSpPr>
              <p:spPr>
                <a:xfrm>
                  <a:off x="5298200" y="1731850"/>
                  <a:ext cx="5725" cy="9000"/>
                </a:xfrm>
                <a:custGeom>
                  <a:rect b="b" l="l" r="r" t="t"/>
                  <a:pathLst>
                    <a:path extrusionOk="0" h="360" w="229">
                      <a:moveTo>
                        <a:pt x="117" y="0"/>
                      </a:moveTo>
                      <a:cubicBezTo>
                        <a:pt x="88" y="0"/>
                        <a:pt x="59" y="10"/>
                        <a:pt x="44" y="32"/>
                      </a:cubicBezTo>
                      <a:cubicBezTo>
                        <a:pt x="7" y="119"/>
                        <a:pt x="1" y="211"/>
                        <a:pt x="25" y="297"/>
                      </a:cubicBezTo>
                      <a:cubicBezTo>
                        <a:pt x="53" y="335"/>
                        <a:pt x="100" y="359"/>
                        <a:pt x="154" y="359"/>
                      </a:cubicBezTo>
                      <a:cubicBezTo>
                        <a:pt x="160" y="359"/>
                        <a:pt x="167" y="359"/>
                        <a:pt x="173" y="358"/>
                      </a:cubicBezTo>
                      <a:cubicBezTo>
                        <a:pt x="216" y="352"/>
                        <a:pt x="228" y="94"/>
                        <a:pt x="210" y="45"/>
                      </a:cubicBezTo>
                      <a:cubicBezTo>
                        <a:pt x="203" y="19"/>
                        <a:pt x="159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33"/>
                <p:cNvSpPr/>
                <p:nvPr/>
              </p:nvSpPr>
              <p:spPr>
                <a:xfrm>
                  <a:off x="5296975" y="1741950"/>
                  <a:ext cx="5725" cy="8625"/>
                </a:xfrm>
                <a:custGeom>
                  <a:rect b="b" l="l" r="r" t="t"/>
                  <a:pathLst>
                    <a:path extrusionOk="0" h="345" w="229">
                      <a:moveTo>
                        <a:pt x="98" y="1"/>
                      </a:moveTo>
                      <a:cubicBezTo>
                        <a:pt x="76" y="1"/>
                        <a:pt x="53" y="8"/>
                        <a:pt x="31" y="22"/>
                      </a:cubicBezTo>
                      <a:cubicBezTo>
                        <a:pt x="7" y="102"/>
                        <a:pt x="1" y="188"/>
                        <a:pt x="13" y="268"/>
                      </a:cubicBezTo>
                      <a:cubicBezTo>
                        <a:pt x="44" y="315"/>
                        <a:pt x="94" y="344"/>
                        <a:pt x="146" y="344"/>
                      </a:cubicBezTo>
                      <a:cubicBezTo>
                        <a:pt x="155" y="344"/>
                        <a:pt x="164" y="343"/>
                        <a:pt x="173" y="341"/>
                      </a:cubicBezTo>
                      <a:cubicBezTo>
                        <a:pt x="222" y="329"/>
                        <a:pt x="228" y="108"/>
                        <a:pt x="197" y="53"/>
                      </a:cubicBezTo>
                      <a:cubicBezTo>
                        <a:pt x="171" y="19"/>
                        <a:pt x="135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33"/>
                <p:cNvSpPr/>
                <p:nvPr/>
              </p:nvSpPr>
              <p:spPr>
                <a:xfrm>
                  <a:off x="5292400" y="1730950"/>
                  <a:ext cx="7375" cy="9250"/>
                </a:xfrm>
                <a:custGeom>
                  <a:rect b="b" l="l" r="r" t="t"/>
                  <a:pathLst>
                    <a:path extrusionOk="0" h="370" w="295">
                      <a:moveTo>
                        <a:pt x="77" y="1"/>
                      </a:moveTo>
                      <a:cubicBezTo>
                        <a:pt x="23" y="1"/>
                        <a:pt x="1" y="272"/>
                        <a:pt x="122" y="370"/>
                      </a:cubicBezTo>
                      <a:cubicBezTo>
                        <a:pt x="159" y="320"/>
                        <a:pt x="184" y="259"/>
                        <a:pt x="190" y="204"/>
                      </a:cubicBezTo>
                      <a:cubicBezTo>
                        <a:pt x="202" y="112"/>
                        <a:pt x="294" y="19"/>
                        <a:pt x="79" y="1"/>
                      </a:cubicBezTo>
                      <a:cubicBezTo>
                        <a:pt x="79" y="1"/>
                        <a:pt x="78" y="1"/>
                        <a:pt x="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33"/>
                <p:cNvSpPr/>
                <p:nvPr/>
              </p:nvSpPr>
              <p:spPr>
                <a:xfrm>
                  <a:off x="5290975" y="1739575"/>
                  <a:ext cx="4950" cy="7975"/>
                </a:xfrm>
                <a:custGeom>
                  <a:rect b="b" l="l" r="r" t="t"/>
                  <a:pathLst>
                    <a:path extrusionOk="0" h="319" w="198">
                      <a:moveTo>
                        <a:pt x="105" y="0"/>
                      </a:moveTo>
                      <a:cubicBezTo>
                        <a:pt x="7" y="49"/>
                        <a:pt x="1" y="154"/>
                        <a:pt x="7" y="228"/>
                      </a:cubicBezTo>
                      <a:cubicBezTo>
                        <a:pt x="7" y="281"/>
                        <a:pt x="72" y="318"/>
                        <a:pt x="114" y="318"/>
                      </a:cubicBezTo>
                      <a:cubicBezTo>
                        <a:pt x="130" y="318"/>
                        <a:pt x="143" y="313"/>
                        <a:pt x="148" y="301"/>
                      </a:cubicBezTo>
                      <a:cubicBezTo>
                        <a:pt x="198" y="191"/>
                        <a:pt x="105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33"/>
                <p:cNvSpPr/>
                <p:nvPr/>
              </p:nvSpPr>
              <p:spPr>
                <a:xfrm>
                  <a:off x="5287300" y="1728425"/>
                  <a:ext cx="5550" cy="8700"/>
                </a:xfrm>
                <a:custGeom>
                  <a:rect b="b" l="l" r="r" t="t"/>
                  <a:pathLst>
                    <a:path extrusionOk="0" h="348" w="222">
                      <a:moveTo>
                        <a:pt x="59" y="1"/>
                      </a:moveTo>
                      <a:cubicBezTo>
                        <a:pt x="48" y="1"/>
                        <a:pt x="39" y="3"/>
                        <a:pt x="31" y="10"/>
                      </a:cubicBezTo>
                      <a:cubicBezTo>
                        <a:pt x="0" y="40"/>
                        <a:pt x="0" y="206"/>
                        <a:pt x="7" y="262"/>
                      </a:cubicBezTo>
                      <a:cubicBezTo>
                        <a:pt x="13" y="311"/>
                        <a:pt x="111" y="348"/>
                        <a:pt x="154" y="348"/>
                      </a:cubicBezTo>
                      <a:cubicBezTo>
                        <a:pt x="197" y="348"/>
                        <a:pt x="222" y="90"/>
                        <a:pt x="185" y="65"/>
                      </a:cubicBezTo>
                      <a:cubicBezTo>
                        <a:pt x="160" y="41"/>
                        <a:pt x="101" y="1"/>
                        <a:pt x="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33"/>
                <p:cNvSpPr/>
                <p:nvPr/>
              </p:nvSpPr>
              <p:spPr>
                <a:xfrm>
                  <a:off x="5286075" y="1737300"/>
                  <a:ext cx="4925" cy="6950"/>
                </a:xfrm>
                <a:custGeom>
                  <a:rect b="b" l="l" r="r" t="t"/>
                  <a:pathLst>
                    <a:path extrusionOk="0" h="278" w="197">
                      <a:moveTo>
                        <a:pt x="62" y="1"/>
                      </a:moveTo>
                      <a:cubicBezTo>
                        <a:pt x="54" y="1"/>
                        <a:pt x="48" y="2"/>
                        <a:pt x="43" y="5"/>
                      </a:cubicBezTo>
                      <a:cubicBezTo>
                        <a:pt x="13" y="60"/>
                        <a:pt x="0" y="128"/>
                        <a:pt x="13" y="196"/>
                      </a:cubicBezTo>
                      <a:cubicBezTo>
                        <a:pt x="24" y="229"/>
                        <a:pt x="85" y="277"/>
                        <a:pt x="124" y="277"/>
                      </a:cubicBezTo>
                      <a:cubicBezTo>
                        <a:pt x="128" y="277"/>
                        <a:pt x="132" y="277"/>
                        <a:pt x="135" y="275"/>
                      </a:cubicBezTo>
                      <a:cubicBezTo>
                        <a:pt x="166" y="269"/>
                        <a:pt x="197" y="91"/>
                        <a:pt x="191" y="60"/>
                      </a:cubicBezTo>
                      <a:cubicBezTo>
                        <a:pt x="186" y="39"/>
                        <a:pt x="105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33"/>
                <p:cNvSpPr/>
                <p:nvPr/>
              </p:nvSpPr>
              <p:spPr>
                <a:xfrm>
                  <a:off x="5281300" y="1734425"/>
                  <a:ext cx="4800" cy="6275"/>
                </a:xfrm>
                <a:custGeom>
                  <a:rect b="b" l="l" r="r" t="t"/>
                  <a:pathLst>
                    <a:path extrusionOk="0" h="251" w="192">
                      <a:moveTo>
                        <a:pt x="42" y="0"/>
                      </a:moveTo>
                      <a:cubicBezTo>
                        <a:pt x="37" y="0"/>
                        <a:pt x="34" y="1"/>
                        <a:pt x="31" y="3"/>
                      </a:cubicBezTo>
                      <a:cubicBezTo>
                        <a:pt x="7" y="59"/>
                        <a:pt x="1" y="120"/>
                        <a:pt x="19" y="181"/>
                      </a:cubicBezTo>
                      <a:cubicBezTo>
                        <a:pt x="41" y="204"/>
                        <a:pt x="98" y="251"/>
                        <a:pt x="132" y="251"/>
                      </a:cubicBezTo>
                      <a:cubicBezTo>
                        <a:pt x="136" y="251"/>
                        <a:pt x="139" y="250"/>
                        <a:pt x="142" y="249"/>
                      </a:cubicBezTo>
                      <a:cubicBezTo>
                        <a:pt x="167" y="237"/>
                        <a:pt x="191" y="95"/>
                        <a:pt x="179" y="71"/>
                      </a:cubicBezTo>
                      <a:cubicBezTo>
                        <a:pt x="168" y="55"/>
                        <a:pt x="76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33"/>
                <p:cNvSpPr/>
                <p:nvPr/>
              </p:nvSpPr>
              <p:spPr>
                <a:xfrm>
                  <a:off x="5278550" y="1731675"/>
                  <a:ext cx="2450" cy="5175"/>
                </a:xfrm>
                <a:custGeom>
                  <a:rect b="b" l="l" r="r" t="t"/>
                  <a:pathLst>
                    <a:path extrusionOk="0" h="207" w="98">
                      <a:moveTo>
                        <a:pt x="26" y="1"/>
                      </a:moveTo>
                      <a:cubicBezTo>
                        <a:pt x="23" y="1"/>
                        <a:pt x="20" y="1"/>
                        <a:pt x="18" y="3"/>
                      </a:cubicBezTo>
                      <a:cubicBezTo>
                        <a:pt x="6" y="9"/>
                        <a:pt x="0" y="169"/>
                        <a:pt x="74" y="205"/>
                      </a:cubicBezTo>
                      <a:cubicBezTo>
                        <a:pt x="75" y="206"/>
                        <a:pt x="76" y="206"/>
                        <a:pt x="77" y="206"/>
                      </a:cubicBezTo>
                      <a:cubicBezTo>
                        <a:pt x="98" y="206"/>
                        <a:pt x="92" y="81"/>
                        <a:pt x="92" y="58"/>
                      </a:cubicBezTo>
                      <a:cubicBezTo>
                        <a:pt x="92" y="41"/>
                        <a:pt x="48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33"/>
                <p:cNvSpPr/>
                <p:nvPr/>
              </p:nvSpPr>
              <p:spPr>
                <a:xfrm>
                  <a:off x="5312950" y="1732425"/>
                  <a:ext cx="8325" cy="10775"/>
                </a:xfrm>
                <a:custGeom>
                  <a:rect b="b" l="l" r="r" t="t"/>
                  <a:pathLst>
                    <a:path extrusionOk="0" h="431" w="333">
                      <a:moveTo>
                        <a:pt x="156" y="1"/>
                      </a:moveTo>
                      <a:cubicBezTo>
                        <a:pt x="96" y="1"/>
                        <a:pt x="29" y="22"/>
                        <a:pt x="25" y="40"/>
                      </a:cubicBezTo>
                      <a:cubicBezTo>
                        <a:pt x="19" y="77"/>
                        <a:pt x="1" y="378"/>
                        <a:pt x="44" y="415"/>
                      </a:cubicBezTo>
                      <a:cubicBezTo>
                        <a:pt x="56" y="426"/>
                        <a:pt x="79" y="431"/>
                        <a:pt x="104" y="431"/>
                      </a:cubicBezTo>
                      <a:cubicBezTo>
                        <a:pt x="167" y="431"/>
                        <a:pt x="253" y="402"/>
                        <a:pt x="284" y="354"/>
                      </a:cubicBezTo>
                      <a:cubicBezTo>
                        <a:pt x="333" y="280"/>
                        <a:pt x="284" y="96"/>
                        <a:pt x="247" y="34"/>
                      </a:cubicBezTo>
                      <a:cubicBezTo>
                        <a:pt x="232" y="10"/>
                        <a:pt x="195" y="1"/>
                        <a:pt x="15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33"/>
                <p:cNvSpPr/>
                <p:nvPr/>
              </p:nvSpPr>
              <p:spPr>
                <a:xfrm>
                  <a:off x="5313425" y="1743775"/>
                  <a:ext cx="8775" cy="10700"/>
                </a:xfrm>
                <a:custGeom>
                  <a:rect b="b" l="l" r="r" t="t"/>
                  <a:pathLst>
                    <a:path extrusionOk="0" h="428" w="351">
                      <a:moveTo>
                        <a:pt x="224" y="0"/>
                      </a:moveTo>
                      <a:cubicBezTo>
                        <a:pt x="153" y="0"/>
                        <a:pt x="56" y="38"/>
                        <a:pt x="43" y="60"/>
                      </a:cubicBezTo>
                      <a:cubicBezTo>
                        <a:pt x="19" y="90"/>
                        <a:pt x="0" y="355"/>
                        <a:pt x="43" y="410"/>
                      </a:cubicBezTo>
                      <a:cubicBezTo>
                        <a:pt x="53" y="422"/>
                        <a:pt x="73" y="427"/>
                        <a:pt x="97" y="427"/>
                      </a:cubicBezTo>
                      <a:cubicBezTo>
                        <a:pt x="170" y="427"/>
                        <a:pt x="286" y="385"/>
                        <a:pt x="314" y="367"/>
                      </a:cubicBezTo>
                      <a:cubicBezTo>
                        <a:pt x="351" y="342"/>
                        <a:pt x="326" y="72"/>
                        <a:pt x="289" y="23"/>
                      </a:cubicBezTo>
                      <a:cubicBezTo>
                        <a:pt x="277" y="7"/>
                        <a:pt x="25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33"/>
                <p:cNvSpPr/>
                <p:nvPr/>
              </p:nvSpPr>
              <p:spPr>
                <a:xfrm>
                  <a:off x="5320950" y="1731850"/>
                  <a:ext cx="5700" cy="9000"/>
                </a:xfrm>
                <a:custGeom>
                  <a:rect b="b" l="l" r="r" t="t"/>
                  <a:pathLst>
                    <a:path extrusionOk="0" h="360" w="228">
                      <a:moveTo>
                        <a:pt x="117" y="0"/>
                      </a:moveTo>
                      <a:cubicBezTo>
                        <a:pt x="76" y="0"/>
                        <a:pt x="32" y="19"/>
                        <a:pt x="25" y="45"/>
                      </a:cubicBezTo>
                      <a:cubicBezTo>
                        <a:pt x="1" y="94"/>
                        <a:pt x="25" y="352"/>
                        <a:pt x="62" y="358"/>
                      </a:cubicBezTo>
                      <a:cubicBezTo>
                        <a:pt x="68" y="359"/>
                        <a:pt x="73" y="359"/>
                        <a:pt x="79" y="359"/>
                      </a:cubicBezTo>
                      <a:cubicBezTo>
                        <a:pt x="128" y="359"/>
                        <a:pt x="176" y="335"/>
                        <a:pt x="210" y="297"/>
                      </a:cubicBezTo>
                      <a:cubicBezTo>
                        <a:pt x="228" y="211"/>
                        <a:pt x="222" y="119"/>
                        <a:pt x="185" y="32"/>
                      </a:cubicBezTo>
                      <a:cubicBezTo>
                        <a:pt x="172" y="10"/>
                        <a:pt x="145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33"/>
                <p:cNvSpPr/>
                <p:nvPr/>
              </p:nvSpPr>
              <p:spPr>
                <a:xfrm>
                  <a:off x="5322325" y="1742100"/>
                  <a:ext cx="5725" cy="8575"/>
                </a:xfrm>
                <a:custGeom>
                  <a:rect b="b" l="l" r="r" t="t"/>
                  <a:pathLst>
                    <a:path extrusionOk="0" h="343" w="229">
                      <a:moveTo>
                        <a:pt x="127" y="1"/>
                      </a:moveTo>
                      <a:cubicBezTo>
                        <a:pt x="90" y="1"/>
                        <a:pt x="54" y="17"/>
                        <a:pt x="32" y="47"/>
                      </a:cubicBezTo>
                      <a:cubicBezTo>
                        <a:pt x="1" y="108"/>
                        <a:pt x="7" y="323"/>
                        <a:pt x="50" y="342"/>
                      </a:cubicBezTo>
                      <a:cubicBezTo>
                        <a:pt x="56" y="342"/>
                        <a:pt x="61" y="342"/>
                        <a:pt x="67" y="342"/>
                      </a:cubicBezTo>
                      <a:cubicBezTo>
                        <a:pt x="128" y="342"/>
                        <a:pt x="182" y="312"/>
                        <a:pt x="216" y="262"/>
                      </a:cubicBezTo>
                      <a:cubicBezTo>
                        <a:pt x="228" y="182"/>
                        <a:pt x="222" y="96"/>
                        <a:pt x="198" y="22"/>
                      </a:cubicBezTo>
                      <a:cubicBezTo>
                        <a:pt x="176" y="7"/>
                        <a:pt x="151" y="1"/>
                        <a:pt x="1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33"/>
                <p:cNvSpPr/>
                <p:nvPr/>
              </p:nvSpPr>
              <p:spPr>
                <a:xfrm>
                  <a:off x="5325250" y="1730950"/>
                  <a:ext cx="7525" cy="9250"/>
                </a:xfrm>
                <a:custGeom>
                  <a:rect b="b" l="l" r="r" t="t"/>
                  <a:pathLst>
                    <a:path extrusionOk="0" h="370" w="301">
                      <a:moveTo>
                        <a:pt x="217" y="1"/>
                      </a:moveTo>
                      <a:cubicBezTo>
                        <a:pt x="217" y="1"/>
                        <a:pt x="216" y="1"/>
                        <a:pt x="216" y="1"/>
                      </a:cubicBezTo>
                      <a:cubicBezTo>
                        <a:pt x="1" y="13"/>
                        <a:pt x="93" y="112"/>
                        <a:pt x="99" y="204"/>
                      </a:cubicBezTo>
                      <a:cubicBezTo>
                        <a:pt x="111" y="259"/>
                        <a:pt x="136" y="320"/>
                        <a:pt x="167" y="370"/>
                      </a:cubicBezTo>
                      <a:cubicBezTo>
                        <a:pt x="300" y="272"/>
                        <a:pt x="266" y="1"/>
                        <a:pt x="2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33"/>
                <p:cNvSpPr/>
                <p:nvPr/>
              </p:nvSpPr>
              <p:spPr>
                <a:xfrm>
                  <a:off x="5328950" y="1739725"/>
                  <a:ext cx="5075" cy="7875"/>
                </a:xfrm>
                <a:custGeom>
                  <a:rect b="b" l="l" r="r" t="t"/>
                  <a:pathLst>
                    <a:path extrusionOk="0" h="315" w="203">
                      <a:moveTo>
                        <a:pt x="99" y="0"/>
                      </a:moveTo>
                      <a:cubicBezTo>
                        <a:pt x="99" y="0"/>
                        <a:pt x="0" y="185"/>
                        <a:pt x="49" y="301"/>
                      </a:cubicBezTo>
                      <a:cubicBezTo>
                        <a:pt x="54" y="311"/>
                        <a:pt x="65" y="315"/>
                        <a:pt x="79" y="315"/>
                      </a:cubicBezTo>
                      <a:cubicBezTo>
                        <a:pt x="122" y="315"/>
                        <a:pt x="192" y="277"/>
                        <a:pt x="197" y="222"/>
                      </a:cubicBezTo>
                      <a:cubicBezTo>
                        <a:pt x="203" y="154"/>
                        <a:pt x="197" y="43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33"/>
                <p:cNvSpPr/>
                <p:nvPr/>
              </p:nvSpPr>
              <p:spPr>
                <a:xfrm>
                  <a:off x="5332175" y="1728450"/>
                  <a:ext cx="5400" cy="8675"/>
                </a:xfrm>
                <a:custGeom>
                  <a:rect b="b" l="l" r="r" t="t"/>
                  <a:pathLst>
                    <a:path extrusionOk="0" h="347" w="216">
                      <a:moveTo>
                        <a:pt x="158" y="0"/>
                      </a:moveTo>
                      <a:cubicBezTo>
                        <a:pt x="115" y="0"/>
                        <a:pt x="51" y="44"/>
                        <a:pt x="31" y="64"/>
                      </a:cubicBezTo>
                      <a:cubicBezTo>
                        <a:pt x="0" y="82"/>
                        <a:pt x="25" y="341"/>
                        <a:pt x="68" y="347"/>
                      </a:cubicBezTo>
                      <a:cubicBezTo>
                        <a:pt x="111" y="347"/>
                        <a:pt x="209" y="310"/>
                        <a:pt x="209" y="261"/>
                      </a:cubicBezTo>
                      <a:cubicBezTo>
                        <a:pt x="215" y="205"/>
                        <a:pt x="215" y="39"/>
                        <a:pt x="185" y="9"/>
                      </a:cubicBezTo>
                      <a:cubicBezTo>
                        <a:pt x="178" y="3"/>
                        <a:pt x="168" y="0"/>
                        <a:pt x="1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33"/>
                <p:cNvSpPr/>
                <p:nvPr/>
              </p:nvSpPr>
              <p:spPr>
                <a:xfrm>
                  <a:off x="5334025" y="1737300"/>
                  <a:ext cx="4925" cy="6950"/>
                </a:xfrm>
                <a:custGeom>
                  <a:rect b="b" l="l" r="r" t="t"/>
                  <a:pathLst>
                    <a:path extrusionOk="0" h="278" w="197">
                      <a:moveTo>
                        <a:pt x="129" y="1"/>
                      </a:moveTo>
                      <a:cubicBezTo>
                        <a:pt x="87" y="1"/>
                        <a:pt x="11" y="39"/>
                        <a:pt x="6" y="60"/>
                      </a:cubicBezTo>
                      <a:cubicBezTo>
                        <a:pt x="0" y="91"/>
                        <a:pt x="25" y="263"/>
                        <a:pt x="61" y="275"/>
                      </a:cubicBezTo>
                      <a:cubicBezTo>
                        <a:pt x="65" y="277"/>
                        <a:pt x="69" y="277"/>
                        <a:pt x="73" y="277"/>
                      </a:cubicBezTo>
                      <a:cubicBezTo>
                        <a:pt x="111" y="277"/>
                        <a:pt x="168" y="229"/>
                        <a:pt x="184" y="196"/>
                      </a:cubicBezTo>
                      <a:cubicBezTo>
                        <a:pt x="197" y="128"/>
                        <a:pt x="184" y="60"/>
                        <a:pt x="148" y="5"/>
                      </a:cubicBezTo>
                      <a:cubicBezTo>
                        <a:pt x="143" y="2"/>
                        <a:pt x="136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33"/>
                <p:cNvSpPr/>
                <p:nvPr/>
              </p:nvSpPr>
              <p:spPr>
                <a:xfrm>
                  <a:off x="5338925" y="1734425"/>
                  <a:ext cx="4650" cy="6275"/>
                </a:xfrm>
                <a:custGeom>
                  <a:rect b="b" l="l" r="r" t="t"/>
                  <a:pathLst>
                    <a:path extrusionOk="0" h="251" w="186">
                      <a:moveTo>
                        <a:pt x="150" y="0"/>
                      </a:moveTo>
                      <a:cubicBezTo>
                        <a:pt x="116" y="0"/>
                        <a:pt x="24" y="55"/>
                        <a:pt x="13" y="77"/>
                      </a:cubicBezTo>
                      <a:cubicBezTo>
                        <a:pt x="1" y="95"/>
                        <a:pt x="19" y="237"/>
                        <a:pt x="50" y="249"/>
                      </a:cubicBezTo>
                      <a:cubicBezTo>
                        <a:pt x="52" y="250"/>
                        <a:pt x="55" y="251"/>
                        <a:pt x="58" y="251"/>
                      </a:cubicBezTo>
                      <a:cubicBezTo>
                        <a:pt x="88" y="251"/>
                        <a:pt x="150" y="204"/>
                        <a:pt x="167" y="181"/>
                      </a:cubicBezTo>
                      <a:cubicBezTo>
                        <a:pt x="185" y="120"/>
                        <a:pt x="185" y="59"/>
                        <a:pt x="161" y="3"/>
                      </a:cubicBezTo>
                      <a:cubicBezTo>
                        <a:pt x="158" y="1"/>
                        <a:pt x="155" y="0"/>
                        <a:pt x="1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33"/>
                <p:cNvSpPr/>
                <p:nvPr/>
              </p:nvSpPr>
              <p:spPr>
                <a:xfrm>
                  <a:off x="5343875" y="1731700"/>
                  <a:ext cx="2600" cy="5300"/>
                </a:xfrm>
                <a:custGeom>
                  <a:rect b="b" l="l" r="r" t="t"/>
                  <a:pathLst>
                    <a:path extrusionOk="0" h="212" w="104">
                      <a:moveTo>
                        <a:pt x="76" y="1"/>
                      </a:moveTo>
                      <a:cubicBezTo>
                        <a:pt x="59" y="1"/>
                        <a:pt x="12" y="35"/>
                        <a:pt x="12" y="63"/>
                      </a:cubicBezTo>
                      <a:cubicBezTo>
                        <a:pt x="12" y="87"/>
                        <a:pt x="0" y="211"/>
                        <a:pt x="21" y="211"/>
                      </a:cubicBezTo>
                      <a:cubicBezTo>
                        <a:pt x="22" y="211"/>
                        <a:pt x="23" y="211"/>
                        <a:pt x="24" y="211"/>
                      </a:cubicBezTo>
                      <a:cubicBezTo>
                        <a:pt x="104" y="174"/>
                        <a:pt x="98" y="14"/>
                        <a:pt x="79" y="2"/>
                      </a:cubicBez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33"/>
                <p:cNvSpPr/>
                <p:nvPr/>
              </p:nvSpPr>
              <p:spPr>
                <a:xfrm>
                  <a:off x="5339292" y="1726059"/>
                  <a:ext cx="3700" cy="6950"/>
                </a:xfrm>
                <a:custGeom>
                  <a:rect b="b" l="l" r="r" t="t"/>
                  <a:pathLst>
                    <a:path extrusionOk="0" h="278" w="148">
                      <a:moveTo>
                        <a:pt x="77" y="1"/>
                      </a:moveTo>
                      <a:cubicBezTo>
                        <a:pt x="43" y="1"/>
                        <a:pt x="6" y="13"/>
                        <a:pt x="6" y="32"/>
                      </a:cubicBezTo>
                      <a:cubicBezTo>
                        <a:pt x="6" y="57"/>
                        <a:pt x="0" y="266"/>
                        <a:pt x="19" y="272"/>
                      </a:cubicBezTo>
                      <a:cubicBezTo>
                        <a:pt x="24" y="275"/>
                        <a:pt x="33" y="277"/>
                        <a:pt x="45" y="277"/>
                      </a:cubicBezTo>
                      <a:cubicBezTo>
                        <a:pt x="74" y="277"/>
                        <a:pt x="114" y="264"/>
                        <a:pt x="123" y="229"/>
                      </a:cubicBezTo>
                      <a:cubicBezTo>
                        <a:pt x="135" y="180"/>
                        <a:pt x="148" y="38"/>
                        <a:pt x="123" y="14"/>
                      </a:cubicBezTo>
                      <a:cubicBezTo>
                        <a:pt x="114" y="5"/>
                        <a:pt x="96" y="1"/>
                        <a:pt x="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33"/>
                <p:cNvSpPr/>
                <p:nvPr/>
              </p:nvSpPr>
              <p:spPr>
                <a:xfrm>
                  <a:off x="5343592" y="1723309"/>
                  <a:ext cx="3550" cy="7125"/>
                </a:xfrm>
                <a:custGeom>
                  <a:rect b="b" l="l" r="r" t="t"/>
                  <a:pathLst>
                    <a:path extrusionOk="0" h="285" w="142">
                      <a:moveTo>
                        <a:pt x="93" y="0"/>
                      </a:moveTo>
                      <a:cubicBezTo>
                        <a:pt x="57" y="0"/>
                        <a:pt x="7" y="58"/>
                        <a:pt x="7" y="93"/>
                      </a:cubicBezTo>
                      <a:cubicBezTo>
                        <a:pt x="1" y="123"/>
                        <a:pt x="0" y="284"/>
                        <a:pt x="28" y="284"/>
                      </a:cubicBezTo>
                      <a:cubicBezTo>
                        <a:pt x="29" y="284"/>
                        <a:pt x="30" y="284"/>
                        <a:pt x="31" y="283"/>
                      </a:cubicBezTo>
                      <a:cubicBezTo>
                        <a:pt x="74" y="271"/>
                        <a:pt x="111" y="240"/>
                        <a:pt x="123" y="197"/>
                      </a:cubicBezTo>
                      <a:cubicBezTo>
                        <a:pt x="136" y="161"/>
                        <a:pt x="142" y="13"/>
                        <a:pt x="99" y="1"/>
                      </a:cubicBezTo>
                      <a:cubicBezTo>
                        <a:pt x="97" y="0"/>
                        <a:pt x="95" y="0"/>
                        <a:pt x="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33"/>
                <p:cNvSpPr/>
                <p:nvPr/>
              </p:nvSpPr>
              <p:spPr>
                <a:xfrm>
                  <a:off x="5282477" y="1726059"/>
                  <a:ext cx="3700" cy="6950"/>
                </a:xfrm>
                <a:custGeom>
                  <a:rect b="b" l="l" r="r" t="t"/>
                  <a:pathLst>
                    <a:path extrusionOk="0" h="278" w="148">
                      <a:moveTo>
                        <a:pt x="71" y="1"/>
                      </a:moveTo>
                      <a:cubicBezTo>
                        <a:pt x="52" y="1"/>
                        <a:pt x="34" y="5"/>
                        <a:pt x="25" y="14"/>
                      </a:cubicBezTo>
                      <a:cubicBezTo>
                        <a:pt x="0" y="38"/>
                        <a:pt x="12" y="180"/>
                        <a:pt x="25" y="229"/>
                      </a:cubicBezTo>
                      <a:cubicBezTo>
                        <a:pt x="34" y="264"/>
                        <a:pt x="71" y="277"/>
                        <a:pt x="101" y="277"/>
                      </a:cubicBezTo>
                      <a:cubicBezTo>
                        <a:pt x="112" y="277"/>
                        <a:pt x="122" y="275"/>
                        <a:pt x="129" y="272"/>
                      </a:cubicBezTo>
                      <a:cubicBezTo>
                        <a:pt x="148" y="266"/>
                        <a:pt x="142" y="57"/>
                        <a:pt x="142" y="32"/>
                      </a:cubicBezTo>
                      <a:cubicBezTo>
                        <a:pt x="142" y="13"/>
                        <a:pt x="105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33"/>
                <p:cNvSpPr/>
                <p:nvPr/>
              </p:nvSpPr>
              <p:spPr>
                <a:xfrm>
                  <a:off x="5278327" y="1723434"/>
                  <a:ext cx="3550" cy="7125"/>
                </a:xfrm>
                <a:custGeom>
                  <a:rect b="b" l="l" r="r" t="t"/>
                  <a:pathLst>
                    <a:path extrusionOk="0" h="285" w="142">
                      <a:moveTo>
                        <a:pt x="45" y="0"/>
                      </a:moveTo>
                      <a:cubicBezTo>
                        <a:pt x="42" y="0"/>
                        <a:pt x="40" y="1"/>
                        <a:pt x="37" y="2"/>
                      </a:cubicBezTo>
                      <a:cubicBezTo>
                        <a:pt x="6" y="8"/>
                        <a:pt x="0" y="156"/>
                        <a:pt x="12" y="199"/>
                      </a:cubicBezTo>
                      <a:cubicBezTo>
                        <a:pt x="31" y="235"/>
                        <a:pt x="62" y="266"/>
                        <a:pt x="105" y="285"/>
                      </a:cubicBezTo>
                      <a:cubicBezTo>
                        <a:pt x="105" y="285"/>
                        <a:pt x="106" y="285"/>
                        <a:pt x="107" y="285"/>
                      </a:cubicBezTo>
                      <a:cubicBezTo>
                        <a:pt x="141" y="285"/>
                        <a:pt x="135" y="118"/>
                        <a:pt x="135" y="88"/>
                      </a:cubicBezTo>
                      <a:cubicBezTo>
                        <a:pt x="135" y="60"/>
                        <a:pt x="78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27" name="Google Shape;1527;p33"/>
            <p:cNvSpPr/>
            <p:nvPr/>
          </p:nvSpPr>
          <p:spPr>
            <a:xfrm>
              <a:off x="5206775" y="1548900"/>
              <a:ext cx="193800" cy="222950"/>
            </a:xfrm>
            <a:custGeom>
              <a:rect b="b" l="l" r="r" t="t"/>
              <a:pathLst>
                <a:path extrusionOk="0" h="8918" w="7752">
                  <a:moveTo>
                    <a:pt x="3748" y="1"/>
                  </a:moveTo>
                  <a:cubicBezTo>
                    <a:pt x="3379" y="1"/>
                    <a:pt x="2960" y="60"/>
                    <a:pt x="2502" y="220"/>
                  </a:cubicBezTo>
                  <a:cubicBezTo>
                    <a:pt x="670" y="853"/>
                    <a:pt x="0" y="3460"/>
                    <a:pt x="738" y="5888"/>
                  </a:cubicBezTo>
                  <a:cubicBezTo>
                    <a:pt x="1482" y="8322"/>
                    <a:pt x="2889" y="8918"/>
                    <a:pt x="2889" y="8918"/>
                  </a:cubicBezTo>
                  <a:cubicBezTo>
                    <a:pt x="1869" y="7615"/>
                    <a:pt x="1832" y="5525"/>
                    <a:pt x="1832" y="5525"/>
                  </a:cubicBezTo>
                  <a:lnTo>
                    <a:pt x="1832" y="5525"/>
                  </a:lnTo>
                  <a:cubicBezTo>
                    <a:pt x="2041" y="6459"/>
                    <a:pt x="2644" y="6914"/>
                    <a:pt x="2644" y="6914"/>
                  </a:cubicBezTo>
                  <a:cubicBezTo>
                    <a:pt x="2183" y="6422"/>
                    <a:pt x="2115" y="4941"/>
                    <a:pt x="2644" y="4695"/>
                  </a:cubicBezTo>
                  <a:cubicBezTo>
                    <a:pt x="3172" y="4449"/>
                    <a:pt x="4229" y="3779"/>
                    <a:pt x="4229" y="3779"/>
                  </a:cubicBezTo>
                  <a:lnTo>
                    <a:pt x="4229" y="3779"/>
                  </a:lnTo>
                  <a:cubicBezTo>
                    <a:pt x="3947" y="4308"/>
                    <a:pt x="3277" y="4621"/>
                    <a:pt x="3277" y="4621"/>
                  </a:cubicBezTo>
                  <a:cubicBezTo>
                    <a:pt x="4826" y="4375"/>
                    <a:pt x="5287" y="3460"/>
                    <a:pt x="5287" y="3460"/>
                  </a:cubicBezTo>
                  <a:cubicBezTo>
                    <a:pt x="5287" y="3460"/>
                    <a:pt x="6375" y="4375"/>
                    <a:pt x="5987" y="6490"/>
                  </a:cubicBezTo>
                  <a:cubicBezTo>
                    <a:pt x="6264" y="6109"/>
                    <a:pt x="6436" y="5654"/>
                    <a:pt x="6479" y="5187"/>
                  </a:cubicBezTo>
                  <a:cubicBezTo>
                    <a:pt x="6479" y="5138"/>
                    <a:pt x="6479" y="5088"/>
                    <a:pt x="6485" y="5045"/>
                  </a:cubicBezTo>
                  <a:cubicBezTo>
                    <a:pt x="6485" y="4961"/>
                    <a:pt x="6489" y="4922"/>
                    <a:pt x="6493" y="4922"/>
                  </a:cubicBezTo>
                  <a:lnTo>
                    <a:pt x="6493" y="4922"/>
                  </a:lnTo>
                  <a:cubicBezTo>
                    <a:pt x="6534" y="4922"/>
                    <a:pt x="6671" y="7783"/>
                    <a:pt x="5569" y="8918"/>
                  </a:cubicBezTo>
                  <a:cubicBezTo>
                    <a:pt x="5569" y="8918"/>
                    <a:pt x="7610" y="7725"/>
                    <a:pt x="7678" y="5045"/>
                  </a:cubicBezTo>
                  <a:cubicBezTo>
                    <a:pt x="7752" y="2365"/>
                    <a:pt x="7192" y="608"/>
                    <a:pt x="5533" y="540"/>
                  </a:cubicBezTo>
                  <a:cubicBezTo>
                    <a:pt x="5533" y="540"/>
                    <a:pt x="4858" y="1"/>
                    <a:pt x="3748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33"/>
          <p:cNvGrpSpPr/>
          <p:nvPr/>
        </p:nvGrpSpPr>
        <p:grpSpPr>
          <a:xfrm>
            <a:off x="5148141" y="1199195"/>
            <a:ext cx="1005848" cy="3520507"/>
            <a:chOff x="6644350" y="1548975"/>
            <a:chExt cx="389275" cy="1356650"/>
          </a:xfrm>
        </p:grpSpPr>
        <p:sp>
          <p:nvSpPr>
            <p:cNvPr id="1529" name="Google Shape;1529;p33"/>
            <p:cNvSpPr/>
            <p:nvPr/>
          </p:nvSpPr>
          <p:spPr>
            <a:xfrm>
              <a:off x="6746525" y="1620325"/>
              <a:ext cx="178750" cy="170600"/>
            </a:xfrm>
            <a:custGeom>
              <a:rect b="b" l="l" r="r" t="t"/>
              <a:pathLst>
                <a:path extrusionOk="0" h="6824" w="7150">
                  <a:moveTo>
                    <a:pt x="3572" y="0"/>
                  </a:moveTo>
                  <a:lnTo>
                    <a:pt x="1" y="2109"/>
                  </a:lnTo>
                  <a:cubicBezTo>
                    <a:pt x="1" y="2109"/>
                    <a:pt x="794" y="5114"/>
                    <a:pt x="247" y="6823"/>
                  </a:cubicBezTo>
                  <a:lnTo>
                    <a:pt x="7150" y="6823"/>
                  </a:lnTo>
                  <a:cubicBezTo>
                    <a:pt x="7150" y="6823"/>
                    <a:pt x="6867" y="5077"/>
                    <a:pt x="7150" y="2188"/>
                  </a:cubicBezTo>
                  <a:lnTo>
                    <a:pt x="3572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0" name="Google Shape;1530;p33"/>
            <p:cNvGrpSpPr/>
            <p:nvPr/>
          </p:nvGrpSpPr>
          <p:grpSpPr>
            <a:xfrm>
              <a:off x="6644350" y="1606500"/>
              <a:ext cx="389275" cy="1299125"/>
              <a:chOff x="6644350" y="1606500"/>
              <a:chExt cx="389275" cy="1299125"/>
            </a:xfrm>
          </p:grpSpPr>
          <p:sp>
            <p:nvSpPr>
              <p:cNvPr id="1531" name="Google Shape;1531;p33"/>
              <p:cNvSpPr/>
              <p:nvPr/>
            </p:nvSpPr>
            <p:spPr>
              <a:xfrm>
                <a:off x="6774350" y="1606500"/>
                <a:ext cx="129250" cy="165675"/>
              </a:xfrm>
              <a:custGeom>
                <a:rect b="b" l="l" r="r" t="t"/>
                <a:pathLst>
                  <a:path extrusionOk="0" h="6627" w="5170">
                    <a:moveTo>
                      <a:pt x="2588" y="0"/>
                    </a:moveTo>
                    <a:cubicBezTo>
                      <a:pt x="50" y="0"/>
                      <a:pt x="0" y="1082"/>
                      <a:pt x="191" y="3221"/>
                    </a:cubicBezTo>
                    <a:cubicBezTo>
                      <a:pt x="382" y="5360"/>
                      <a:pt x="1691" y="6626"/>
                      <a:pt x="2588" y="6626"/>
                    </a:cubicBezTo>
                    <a:cubicBezTo>
                      <a:pt x="3480" y="6626"/>
                      <a:pt x="4795" y="5360"/>
                      <a:pt x="4979" y="3221"/>
                    </a:cubicBezTo>
                    <a:cubicBezTo>
                      <a:pt x="5170" y="1082"/>
                      <a:pt x="5121" y="0"/>
                      <a:pt x="2588" y="0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6644350" y="1721575"/>
                <a:ext cx="389275" cy="1184050"/>
              </a:xfrm>
              <a:custGeom>
                <a:rect b="b" l="l" r="r" t="t"/>
                <a:pathLst>
                  <a:path extrusionOk="0" h="47362" w="15571">
                    <a:moveTo>
                      <a:pt x="9374" y="1"/>
                    </a:moveTo>
                    <a:lnTo>
                      <a:pt x="7788" y="38"/>
                    </a:lnTo>
                    <a:lnTo>
                      <a:pt x="6202" y="7"/>
                    </a:lnTo>
                    <a:lnTo>
                      <a:pt x="6202" y="7"/>
                    </a:lnTo>
                    <a:cubicBezTo>
                      <a:pt x="6202" y="7"/>
                      <a:pt x="6270" y="1525"/>
                      <a:pt x="6202" y="1771"/>
                    </a:cubicBezTo>
                    <a:cubicBezTo>
                      <a:pt x="6129" y="2017"/>
                      <a:pt x="5957" y="2367"/>
                      <a:pt x="5287" y="2576"/>
                    </a:cubicBezTo>
                    <a:cubicBezTo>
                      <a:pt x="4617" y="2792"/>
                      <a:pt x="3910" y="2718"/>
                      <a:pt x="3098" y="3216"/>
                    </a:cubicBezTo>
                    <a:cubicBezTo>
                      <a:pt x="2287" y="3707"/>
                      <a:pt x="2078" y="5680"/>
                      <a:pt x="2078" y="6947"/>
                    </a:cubicBezTo>
                    <a:cubicBezTo>
                      <a:pt x="2078" y="8213"/>
                      <a:pt x="1973" y="11034"/>
                      <a:pt x="1728" y="12128"/>
                    </a:cubicBezTo>
                    <a:cubicBezTo>
                      <a:pt x="1482" y="13216"/>
                      <a:pt x="812" y="16179"/>
                      <a:pt x="775" y="17058"/>
                    </a:cubicBezTo>
                    <a:cubicBezTo>
                      <a:pt x="738" y="17937"/>
                      <a:pt x="424" y="19173"/>
                      <a:pt x="351" y="19701"/>
                    </a:cubicBezTo>
                    <a:cubicBezTo>
                      <a:pt x="283" y="20230"/>
                      <a:pt x="0" y="22234"/>
                      <a:pt x="209" y="22658"/>
                    </a:cubicBezTo>
                    <a:cubicBezTo>
                      <a:pt x="681" y="23602"/>
                      <a:pt x="1024" y="23870"/>
                      <a:pt x="1191" y="23870"/>
                    </a:cubicBezTo>
                    <a:cubicBezTo>
                      <a:pt x="1276" y="23870"/>
                      <a:pt x="1316" y="23800"/>
                      <a:pt x="1303" y="23715"/>
                    </a:cubicBezTo>
                    <a:cubicBezTo>
                      <a:pt x="1267" y="23469"/>
                      <a:pt x="984" y="22977"/>
                      <a:pt x="916" y="22486"/>
                    </a:cubicBezTo>
                    <a:cubicBezTo>
                      <a:pt x="862" y="22089"/>
                      <a:pt x="943" y="21530"/>
                      <a:pt x="1031" y="21530"/>
                    </a:cubicBezTo>
                    <a:cubicBezTo>
                      <a:pt x="1052" y="21530"/>
                      <a:pt x="1074" y="21562"/>
                      <a:pt x="1094" y="21637"/>
                    </a:cubicBezTo>
                    <a:cubicBezTo>
                      <a:pt x="1187" y="21980"/>
                      <a:pt x="1308" y="22847"/>
                      <a:pt x="1484" y="22847"/>
                    </a:cubicBezTo>
                    <a:cubicBezTo>
                      <a:pt x="1507" y="22847"/>
                      <a:pt x="1531" y="22832"/>
                      <a:pt x="1555" y="22799"/>
                    </a:cubicBezTo>
                    <a:cubicBezTo>
                      <a:pt x="1771" y="22522"/>
                      <a:pt x="1838" y="21391"/>
                      <a:pt x="1838" y="20832"/>
                    </a:cubicBezTo>
                    <a:cubicBezTo>
                      <a:pt x="1838" y="20267"/>
                      <a:pt x="1555" y="19701"/>
                      <a:pt x="1592" y="19142"/>
                    </a:cubicBezTo>
                    <a:cubicBezTo>
                      <a:pt x="1629" y="18576"/>
                      <a:pt x="2932" y="15226"/>
                      <a:pt x="3178" y="13819"/>
                    </a:cubicBezTo>
                    <a:cubicBezTo>
                      <a:pt x="3424" y="12411"/>
                      <a:pt x="3774" y="8569"/>
                      <a:pt x="3774" y="8569"/>
                    </a:cubicBezTo>
                    <a:cubicBezTo>
                      <a:pt x="3916" y="9448"/>
                      <a:pt x="4481" y="10579"/>
                      <a:pt x="4518" y="12233"/>
                    </a:cubicBezTo>
                    <a:cubicBezTo>
                      <a:pt x="4549" y="13886"/>
                      <a:pt x="3104" y="16603"/>
                      <a:pt x="2828" y="18890"/>
                    </a:cubicBezTo>
                    <a:cubicBezTo>
                      <a:pt x="2545" y="21182"/>
                      <a:pt x="3356" y="27981"/>
                      <a:pt x="3670" y="30556"/>
                    </a:cubicBezTo>
                    <a:cubicBezTo>
                      <a:pt x="3990" y="33126"/>
                      <a:pt x="3320" y="35806"/>
                      <a:pt x="3565" y="37355"/>
                    </a:cubicBezTo>
                    <a:cubicBezTo>
                      <a:pt x="3811" y="38903"/>
                      <a:pt x="4623" y="42671"/>
                      <a:pt x="4623" y="43200"/>
                    </a:cubicBezTo>
                    <a:cubicBezTo>
                      <a:pt x="4623" y="43729"/>
                      <a:pt x="4586" y="44190"/>
                      <a:pt x="4727" y="44540"/>
                    </a:cubicBezTo>
                    <a:cubicBezTo>
                      <a:pt x="4869" y="44890"/>
                      <a:pt x="4408" y="45456"/>
                      <a:pt x="4266" y="46058"/>
                    </a:cubicBezTo>
                    <a:cubicBezTo>
                      <a:pt x="4119" y="46654"/>
                      <a:pt x="4512" y="47361"/>
                      <a:pt x="5145" y="47361"/>
                    </a:cubicBezTo>
                    <a:cubicBezTo>
                      <a:pt x="5778" y="47361"/>
                      <a:pt x="6374" y="46833"/>
                      <a:pt x="6276" y="46378"/>
                    </a:cubicBezTo>
                    <a:cubicBezTo>
                      <a:pt x="6172" y="45917"/>
                      <a:pt x="6166" y="44792"/>
                      <a:pt x="6239" y="44190"/>
                    </a:cubicBezTo>
                    <a:cubicBezTo>
                      <a:pt x="6307" y="43593"/>
                      <a:pt x="5957" y="43274"/>
                      <a:pt x="5957" y="42714"/>
                    </a:cubicBezTo>
                    <a:cubicBezTo>
                      <a:pt x="5957" y="42149"/>
                      <a:pt x="6166" y="37988"/>
                      <a:pt x="6190" y="34668"/>
                    </a:cubicBezTo>
                    <a:cubicBezTo>
                      <a:pt x="6202" y="33261"/>
                      <a:pt x="6565" y="32179"/>
                      <a:pt x="6946" y="28983"/>
                    </a:cubicBezTo>
                    <a:cubicBezTo>
                      <a:pt x="7321" y="25786"/>
                      <a:pt x="7788" y="21182"/>
                      <a:pt x="7788" y="21182"/>
                    </a:cubicBezTo>
                    <a:cubicBezTo>
                      <a:pt x="7788" y="21182"/>
                      <a:pt x="8255" y="25786"/>
                      <a:pt x="8636" y="28983"/>
                    </a:cubicBezTo>
                    <a:cubicBezTo>
                      <a:pt x="9011" y="32173"/>
                      <a:pt x="9374" y="33255"/>
                      <a:pt x="9386" y="34668"/>
                    </a:cubicBezTo>
                    <a:cubicBezTo>
                      <a:pt x="9411" y="37988"/>
                      <a:pt x="9620" y="42149"/>
                      <a:pt x="9620" y="42714"/>
                    </a:cubicBezTo>
                    <a:cubicBezTo>
                      <a:pt x="9620" y="43274"/>
                      <a:pt x="9270" y="43593"/>
                      <a:pt x="9337" y="44190"/>
                    </a:cubicBezTo>
                    <a:cubicBezTo>
                      <a:pt x="9411" y="44792"/>
                      <a:pt x="9411" y="45917"/>
                      <a:pt x="9300" y="46378"/>
                    </a:cubicBezTo>
                    <a:cubicBezTo>
                      <a:pt x="9196" y="46833"/>
                      <a:pt x="9798" y="47361"/>
                      <a:pt x="10431" y="47361"/>
                    </a:cubicBezTo>
                    <a:cubicBezTo>
                      <a:pt x="11064" y="47361"/>
                      <a:pt x="11452" y="46661"/>
                      <a:pt x="11310" y="46058"/>
                    </a:cubicBezTo>
                    <a:cubicBezTo>
                      <a:pt x="11169" y="45456"/>
                      <a:pt x="10714" y="44897"/>
                      <a:pt x="10849" y="44540"/>
                    </a:cubicBezTo>
                    <a:cubicBezTo>
                      <a:pt x="10991" y="44190"/>
                      <a:pt x="10954" y="43729"/>
                      <a:pt x="10954" y="43200"/>
                    </a:cubicBezTo>
                    <a:cubicBezTo>
                      <a:pt x="10954" y="42671"/>
                      <a:pt x="11765" y="38897"/>
                      <a:pt x="12011" y="37355"/>
                    </a:cubicBezTo>
                    <a:cubicBezTo>
                      <a:pt x="12257" y="35806"/>
                      <a:pt x="11593" y="33126"/>
                      <a:pt x="11907" y="30556"/>
                    </a:cubicBezTo>
                    <a:cubicBezTo>
                      <a:pt x="12220" y="27981"/>
                      <a:pt x="13031" y="21182"/>
                      <a:pt x="12755" y="18890"/>
                    </a:cubicBezTo>
                    <a:cubicBezTo>
                      <a:pt x="12472" y="16603"/>
                      <a:pt x="11028" y="13886"/>
                      <a:pt x="11064" y="12233"/>
                    </a:cubicBezTo>
                    <a:cubicBezTo>
                      <a:pt x="11095" y="10579"/>
                      <a:pt x="11661" y="9448"/>
                      <a:pt x="11802" y="8569"/>
                    </a:cubicBezTo>
                    <a:cubicBezTo>
                      <a:pt x="11802" y="8569"/>
                      <a:pt x="12152" y="12411"/>
                      <a:pt x="12398" y="13819"/>
                    </a:cubicBezTo>
                    <a:cubicBezTo>
                      <a:pt x="12644" y="15226"/>
                      <a:pt x="13947" y="18576"/>
                      <a:pt x="13984" y="19142"/>
                    </a:cubicBezTo>
                    <a:cubicBezTo>
                      <a:pt x="14021" y="19701"/>
                      <a:pt x="13738" y="20267"/>
                      <a:pt x="13738" y="20832"/>
                    </a:cubicBezTo>
                    <a:cubicBezTo>
                      <a:pt x="13738" y="21391"/>
                      <a:pt x="13812" y="22522"/>
                      <a:pt x="14021" y="22799"/>
                    </a:cubicBezTo>
                    <a:cubicBezTo>
                      <a:pt x="14045" y="22832"/>
                      <a:pt x="14069" y="22847"/>
                      <a:pt x="14091" y="22847"/>
                    </a:cubicBezTo>
                    <a:cubicBezTo>
                      <a:pt x="14262" y="22847"/>
                      <a:pt x="14384" y="21985"/>
                      <a:pt x="14482" y="21637"/>
                    </a:cubicBezTo>
                    <a:cubicBezTo>
                      <a:pt x="14504" y="21562"/>
                      <a:pt x="14526" y="21530"/>
                      <a:pt x="14548" y="21530"/>
                    </a:cubicBezTo>
                    <a:cubicBezTo>
                      <a:pt x="14638" y="21530"/>
                      <a:pt x="14715" y="22089"/>
                      <a:pt x="14660" y="22486"/>
                    </a:cubicBezTo>
                    <a:cubicBezTo>
                      <a:pt x="14587" y="22977"/>
                      <a:pt x="14304" y="23469"/>
                      <a:pt x="14273" y="23721"/>
                    </a:cubicBezTo>
                    <a:cubicBezTo>
                      <a:pt x="14263" y="23804"/>
                      <a:pt x="14302" y="23872"/>
                      <a:pt x="14387" y="23872"/>
                    </a:cubicBezTo>
                    <a:cubicBezTo>
                      <a:pt x="14553" y="23872"/>
                      <a:pt x="14894" y="23606"/>
                      <a:pt x="15367" y="22664"/>
                    </a:cubicBezTo>
                    <a:cubicBezTo>
                      <a:pt x="15570" y="22234"/>
                      <a:pt x="15287" y="20230"/>
                      <a:pt x="15220" y="19701"/>
                    </a:cubicBezTo>
                    <a:cubicBezTo>
                      <a:pt x="15152" y="19173"/>
                      <a:pt x="14832" y="17937"/>
                      <a:pt x="14796" y="17058"/>
                    </a:cubicBezTo>
                    <a:cubicBezTo>
                      <a:pt x="14759" y="16173"/>
                      <a:pt x="14095" y="13216"/>
                      <a:pt x="13843" y="12122"/>
                    </a:cubicBezTo>
                    <a:cubicBezTo>
                      <a:pt x="13597" y="11034"/>
                      <a:pt x="13492" y="8213"/>
                      <a:pt x="13492" y="6947"/>
                    </a:cubicBezTo>
                    <a:cubicBezTo>
                      <a:pt x="13492" y="5674"/>
                      <a:pt x="13283" y="3701"/>
                      <a:pt x="12472" y="3209"/>
                    </a:cubicBezTo>
                    <a:cubicBezTo>
                      <a:pt x="11661" y="2718"/>
                      <a:pt x="10954" y="2785"/>
                      <a:pt x="10290" y="2576"/>
                    </a:cubicBezTo>
                    <a:cubicBezTo>
                      <a:pt x="9620" y="2367"/>
                      <a:pt x="9442" y="2011"/>
                      <a:pt x="9374" y="1765"/>
                    </a:cubicBezTo>
                    <a:cubicBezTo>
                      <a:pt x="9300" y="1519"/>
                      <a:pt x="9374" y="1"/>
                      <a:pt x="9374" y="1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3" name="Google Shape;1533;p33"/>
            <p:cNvGrpSpPr/>
            <p:nvPr/>
          </p:nvGrpSpPr>
          <p:grpSpPr>
            <a:xfrm>
              <a:off x="6644800" y="1661800"/>
              <a:ext cx="381750" cy="1218925"/>
              <a:chOff x="6644800" y="1661800"/>
              <a:chExt cx="381750" cy="1218925"/>
            </a:xfrm>
          </p:grpSpPr>
          <p:grpSp>
            <p:nvGrpSpPr>
              <p:cNvPr id="1534" name="Google Shape;1534;p33"/>
              <p:cNvGrpSpPr/>
              <p:nvPr/>
            </p:nvGrpSpPr>
            <p:grpSpPr>
              <a:xfrm>
                <a:off x="6739925" y="1838600"/>
                <a:ext cx="198100" cy="161275"/>
                <a:chOff x="6739925" y="1838600"/>
                <a:chExt cx="198100" cy="161275"/>
              </a:xfrm>
            </p:grpSpPr>
            <p:sp>
              <p:nvSpPr>
                <p:cNvPr id="1535" name="Google Shape;1535;p33"/>
                <p:cNvSpPr/>
                <p:nvPr/>
              </p:nvSpPr>
              <p:spPr>
                <a:xfrm>
                  <a:off x="6739925" y="1838600"/>
                  <a:ext cx="99000" cy="161275"/>
                </a:xfrm>
                <a:custGeom>
                  <a:rect b="b" l="l" r="r" t="t"/>
                  <a:pathLst>
                    <a:path extrusionOk="0" h="6451" w="3960">
                      <a:moveTo>
                        <a:pt x="2257" y="1"/>
                      </a:moveTo>
                      <a:cubicBezTo>
                        <a:pt x="1805" y="1"/>
                        <a:pt x="1347" y="144"/>
                        <a:pt x="1003" y="514"/>
                      </a:cubicBezTo>
                      <a:cubicBezTo>
                        <a:pt x="1" y="1583"/>
                        <a:pt x="406" y="4817"/>
                        <a:pt x="1003" y="5880"/>
                      </a:cubicBezTo>
                      <a:cubicBezTo>
                        <a:pt x="1224" y="6270"/>
                        <a:pt x="1638" y="6451"/>
                        <a:pt x="2090" y="6451"/>
                      </a:cubicBezTo>
                      <a:cubicBezTo>
                        <a:pt x="2870" y="6451"/>
                        <a:pt x="3761" y="5913"/>
                        <a:pt x="3959" y="4983"/>
                      </a:cubicBezTo>
                      <a:lnTo>
                        <a:pt x="3959" y="975"/>
                      </a:lnTo>
                      <a:cubicBezTo>
                        <a:pt x="3959" y="519"/>
                        <a:pt x="3119" y="1"/>
                        <a:pt x="2257" y="1"/>
                      </a:cubicBezTo>
                      <a:close/>
                    </a:path>
                  </a:pathLst>
                </a:custGeom>
                <a:solidFill>
                  <a:srgbClr val="D5DD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6" name="Google Shape;1536;p33"/>
                <p:cNvSpPr/>
                <p:nvPr/>
              </p:nvSpPr>
              <p:spPr>
                <a:xfrm>
                  <a:off x="6766200" y="1853800"/>
                  <a:ext cx="72725" cy="127000"/>
                </a:xfrm>
                <a:custGeom>
                  <a:rect b="b" l="l" r="r" t="t"/>
                  <a:pathLst>
                    <a:path extrusionOk="0" h="5080" w="2909">
                      <a:moveTo>
                        <a:pt x="1060" y="0"/>
                      </a:moveTo>
                      <a:cubicBezTo>
                        <a:pt x="994" y="0"/>
                        <a:pt x="932" y="5"/>
                        <a:pt x="874" y="17"/>
                      </a:cubicBezTo>
                      <a:cubicBezTo>
                        <a:pt x="831" y="29"/>
                        <a:pt x="812" y="84"/>
                        <a:pt x="849" y="115"/>
                      </a:cubicBezTo>
                      <a:cubicBezTo>
                        <a:pt x="1027" y="262"/>
                        <a:pt x="1218" y="299"/>
                        <a:pt x="1439" y="355"/>
                      </a:cubicBezTo>
                      <a:cubicBezTo>
                        <a:pt x="1783" y="447"/>
                        <a:pt x="1882" y="742"/>
                        <a:pt x="2103" y="963"/>
                      </a:cubicBezTo>
                      <a:cubicBezTo>
                        <a:pt x="2201" y="1068"/>
                        <a:pt x="2318" y="1148"/>
                        <a:pt x="2447" y="1215"/>
                      </a:cubicBezTo>
                      <a:cubicBezTo>
                        <a:pt x="2312" y="1234"/>
                        <a:pt x="2183" y="1270"/>
                        <a:pt x="2060" y="1338"/>
                      </a:cubicBezTo>
                      <a:cubicBezTo>
                        <a:pt x="1753" y="1498"/>
                        <a:pt x="1500" y="1713"/>
                        <a:pt x="1218" y="1910"/>
                      </a:cubicBezTo>
                      <a:cubicBezTo>
                        <a:pt x="855" y="2156"/>
                        <a:pt x="480" y="2199"/>
                        <a:pt x="74" y="2322"/>
                      </a:cubicBezTo>
                      <a:cubicBezTo>
                        <a:pt x="1" y="2346"/>
                        <a:pt x="13" y="2457"/>
                        <a:pt x="93" y="2457"/>
                      </a:cubicBezTo>
                      <a:cubicBezTo>
                        <a:pt x="116" y="2458"/>
                        <a:pt x="139" y="2458"/>
                        <a:pt x="163" y="2458"/>
                      </a:cubicBezTo>
                      <a:cubicBezTo>
                        <a:pt x="579" y="2458"/>
                        <a:pt x="967" y="2304"/>
                        <a:pt x="1322" y="2094"/>
                      </a:cubicBezTo>
                      <a:cubicBezTo>
                        <a:pt x="1568" y="1947"/>
                        <a:pt x="1814" y="1768"/>
                        <a:pt x="2072" y="1639"/>
                      </a:cubicBezTo>
                      <a:lnTo>
                        <a:pt x="2072" y="1639"/>
                      </a:lnTo>
                      <a:cubicBezTo>
                        <a:pt x="2029" y="1713"/>
                        <a:pt x="1986" y="1793"/>
                        <a:pt x="1955" y="1879"/>
                      </a:cubicBezTo>
                      <a:cubicBezTo>
                        <a:pt x="1906" y="2014"/>
                        <a:pt x="1882" y="2156"/>
                        <a:pt x="1875" y="2303"/>
                      </a:cubicBezTo>
                      <a:cubicBezTo>
                        <a:pt x="1839" y="2703"/>
                        <a:pt x="1642" y="2875"/>
                        <a:pt x="1365" y="3127"/>
                      </a:cubicBezTo>
                      <a:cubicBezTo>
                        <a:pt x="1021" y="3440"/>
                        <a:pt x="548" y="3729"/>
                        <a:pt x="308" y="4129"/>
                      </a:cubicBezTo>
                      <a:cubicBezTo>
                        <a:pt x="275" y="4190"/>
                        <a:pt x="322" y="4266"/>
                        <a:pt x="391" y="4266"/>
                      </a:cubicBezTo>
                      <a:cubicBezTo>
                        <a:pt x="398" y="4266"/>
                        <a:pt x="405" y="4266"/>
                        <a:pt x="413" y="4264"/>
                      </a:cubicBezTo>
                      <a:cubicBezTo>
                        <a:pt x="720" y="4159"/>
                        <a:pt x="935" y="3920"/>
                        <a:pt x="1181" y="3705"/>
                      </a:cubicBezTo>
                      <a:cubicBezTo>
                        <a:pt x="1445" y="3465"/>
                        <a:pt x="1796" y="3176"/>
                        <a:pt x="1974" y="2856"/>
                      </a:cubicBezTo>
                      <a:cubicBezTo>
                        <a:pt x="2152" y="2543"/>
                        <a:pt x="2084" y="2180"/>
                        <a:pt x="2244" y="1854"/>
                      </a:cubicBezTo>
                      <a:cubicBezTo>
                        <a:pt x="2293" y="1756"/>
                        <a:pt x="2361" y="1664"/>
                        <a:pt x="2441" y="1590"/>
                      </a:cubicBezTo>
                      <a:lnTo>
                        <a:pt x="2441" y="1590"/>
                      </a:lnTo>
                      <a:cubicBezTo>
                        <a:pt x="2318" y="1842"/>
                        <a:pt x="2281" y="2149"/>
                        <a:pt x="2293" y="2463"/>
                      </a:cubicBezTo>
                      <a:cubicBezTo>
                        <a:pt x="2306" y="3022"/>
                        <a:pt x="2355" y="3483"/>
                        <a:pt x="2103" y="4000"/>
                      </a:cubicBezTo>
                      <a:cubicBezTo>
                        <a:pt x="1931" y="4362"/>
                        <a:pt x="1611" y="4627"/>
                        <a:pt x="1414" y="4971"/>
                      </a:cubicBezTo>
                      <a:cubicBezTo>
                        <a:pt x="1388" y="5014"/>
                        <a:pt x="1422" y="5080"/>
                        <a:pt x="1467" y="5080"/>
                      </a:cubicBezTo>
                      <a:cubicBezTo>
                        <a:pt x="1474" y="5080"/>
                        <a:pt x="1481" y="5078"/>
                        <a:pt x="1488" y="5075"/>
                      </a:cubicBezTo>
                      <a:cubicBezTo>
                        <a:pt x="2035" y="4848"/>
                        <a:pt x="2367" y="4239"/>
                        <a:pt x="2539" y="3698"/>
                      </a:cubicBezTo>
                      <a:cubicBezTo>
                        <a:pt x="2742" y="3078"/>
                        <a:pt x="2324" y="2039"/>
                        <a:pt x="2711" y="1473"/>
                      </a:cubicBezTo>
                      <a:cubicBezTo>
                        <a:pt x="2779" y="1473"/>
                        <a:pt x="2840" y="1486"/>
                        <a:pt x="2908" y="1498"/>
                      </a:cubicBezTo>
                      <a:lnTo>
                        <a:pt x="2908" y="1006"/>
                      </a:lnTo>
                      <a:cubicBezTo>
                        <a:pt x="2877" y="1006"/>
                        <a:pt x="2853" y="1012"/>
                        <a:pt x="2828" y="1018"/>
                      </a:cubicBezTo>
                      <a:cubicBezTo>
                        <a:pt x="2545" y="809"/>
                        <a:pt x="2250" y="619"/>
                        <a:pt x="1998" y="355"/>
                      </a:cubicBezTo>
                      <a:cubicBezTo>
                        <a:pt x="1788" y="139"/>
                        <a:pt x="1392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CCD6D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7" name="Google Shape;1537;p33"/>
                <p:cNvSpPr/>
                <p:nvPr/>
              </p:nvSpPr>
              <p:spPr>
                <a:xfrm>
                  <a:off x="6839200" y="1838600"/>
                  <a:ext cx="98825" cy="161275"/>
                </a:xfrm>
                <a:custGeom>
                  <a:rect b="b" l="l" r="r" t="t"/>
                  <a:pathLst>
                    <a:path extrusionOk="0" h="6451" w="3953">
                      <a:moveTo>
                        <a:pt x="1698" y="1"/>
                      </a:moveTo>
                      <a:cubicBezTo>
                        <a:pt x="838" y="1"/>
                        <a:pt x="0" y="519"/>
                        <a:pt x="0" y="975"/>
                      </a:cubicBezTo>
                      <a:lnTo>
                        <a:pt x="0" y="4983"/>
                      </a:lnTo>
                      <a:cubicBezTo>
                        <a:pt x="195" y="5913"/>
                        <a:pt x="1084" y="6451"/>
                        <a:pt x="1864" y="6451"/>
                      </a:cubicBezTo>
                      <a:cubicBezTo>
                        <a:pt x="2315" y="6451"/>
                        <a:pt x="2730" y="6270"/>
                        <a:pt x="2951" y="5880"/>
                      </a:cubicBezTo>
                      <a:cubicBezTo>
                        <a:pt x="3553" y="4817"/>
                        <a:pt x="3953" y="1583"/>
                        <a:pt x="2951" y="514"/>
                      </a:cubicBezTo>
                      <a:cubicBezTo>
                        <a:pt x="2606" y="144"/>
                        <a:pt x="2149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D5DD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33"/>
                <p:cNvSpPr/>
                <p:nvPr/>
              </p:nvSpPr>
              <p:spPr>
                <a:xfrm>
                  <a:off x="6839200" y="1853800"/>
                  <a:ext cx="72700" cy="127000"/>
                </a:xfrm>
                <a:custGeom>
                  <a:rect b="b" l="l" r="r" t="t"/>
                  <a:pathLst>
                    <a:path extrusionOk="0" h="5080" w="2908">
                      <a:moveTo>
                        <a:pt x="1845" y="0"/>
                      </a:moveTo>
                      <a:cubicBezTo>
                        <a:pt x="1517" y="0"/>
                        <a:pt x="1121" y="139"/>
                        <a:pt x="910" y="355"/>
                      </a:cubicBezTo>
                      <a:cubicBezTo>
                        <a:pt x="652" y="619"/>
                        <a:pt x="363" y="809"/>
                        <a:pt x="74" y="1018"/>
                      </a:cubicBezTo>
                      <a:cubicBezTo>
                        <a:pt x="50" y="1012"/>
                        <a:pt x="25" y="1006"/>
                        <a:pt x="0" y="1006"/>
                      </a:cubicBezTo>
                      <a:lnTo>
                        <a:pt x="0" y="1498"/>
                      </a:lnTo>
                      <a:cubicBezTo>
                        <a:pt x="62" y="1486"/>
                        <a:pt x="129" y="1479"/>
                        <a:pt x="191" y="1479"/>
                      </a:cubicBezTo>
                      <a:cubicBezTo>
                        <a:pt x="578" y="2045"/>
                        <a:pt x="166" y="3084"/>
                        <a:pt x="363" y="3711"/>
                      </a:cubicBezTo>
                      <a:cubicBezTo>
                        <a:pt x="541" y="4245"/>
                        <a:pt x="867" y="4848"/>
                        <a:pt x="1420" y="5075"/>
                      </a:cubicBezTo>
                      <a:cubicBezTo>
                        <a:pt x="1427" y="5078"/>
                        <a:pt x="1434" y="5080"/>
                        <a:pt x="1441" y="5080"/>
                      </a:cubicBezTo>
                      <a:cubicBezTo>
                        <a:pt x="1487" y="5080"/>
                        <a:pt x="1521" y="5014"/>
                        <a:pt x="1494" y="4971"/>
                      </a:cubicBezTo>
                      <a:cubicBezTo>
                        <a:pt x="1291" y="4627"/>
                        <a:pt x="978" y="4362"/>
                        <a:pt x="806" y="4000"/>
                      </a:cubicBezTo>
                      <a:cubicBezTo>
                        <a:pt x="554" y="3483"/>
                        <a:pt x="603" y="3022"/>
                        <a:pt x="615" y="2463"/>
                      </a:cubicBezTo>
                      <a:cubicBezTo>
                        <a:pt x="627" y="2149"/>
                        <a:pt x="590" y="1842"/>
                        <a:pt x="468" y="1590"/>
                      </a:cubicBezTo>
                      <a:lnTo>
                        <a:pt x="468" y="1590"/>
                      </a:lnTo>
                      <a:cubicBezTo>
                        <a:pt x="547" y="1664"/>
                        <a:pt x="615" y="1756"/>
                        <a:pt x="664" y="1854"/>
                      </a:cubicBezTo>
                      <a:cubicBezTo>
                        <a:pt x="824" y="2180"/>
                        <a:pt x="756" y="2543"/>
                        <a:pt x="935" y="2856"/>
                      </a:cubicBezTo>
                      <a:cubicBezTo>
                        <a:pt x="1113" y="3176"/>
                        <a:pt x="1463" y="3465"/>
                        <a:pt x="1728" y="3705"/>
                      </a:cubicBezTo>
                      <a:cubicBezTo>
                        <a:pt x="1974" y="3920"/>
                        <a:pt x="2189" y="4159"/>
                        <a:pt x="2496" y="4264"/>
                      </a:cubicBezTo>
                      <a:cubicBezTo>
                        <a:pt x="2503" y="4266"/>
                        <a:pt x="2511" y="4266"/>
                        <a:pt x="2518" y="4266"/>
                      </a:cubicBezTo>
                      <a:cubicBezTo>
                        <a:pt x="2587" y="4266"/>
                        <a:pt x="2634" y="4190"/>
                        <a:pt x="2600" y="4129"/>
                      </a:cubicBezTo>
                      <a:cubicBezTo>
                        <a:pt x="2361" y="3729"/>
                        <a:pt x="1887" y="3440"/>
                        <a:pt x="1543" y="3127"/>
                      </a:cubicBezTo>
                      <a:cubicBezTo>
                        <a:pt x="1267" y="2875"/>
                        <a:pt x="1070" y="2703"/>
                        <a:pt x="1033" y="2303"/>
                      </a:cubicBezTo>
                      <a:cubicBezTo>
                        <a:pt x="1027" y="2156"/>
                        <a:pt x="1002" y="2014"/>
                        <a:pt x="953" y="1879"/>
                      </a:cubicBezTo>
                      <a:cubicBezTo>
                        <a:pt x="922" y="1793"/>
                        <a:pt x="879" y="1719"/>
                        <a:pt x="830" y="1639"/>
                      </a:cubicBezTo>
                      <a:lnTo>
                        <a:pt x="830" y="1639"/>
                      </a:lnTo>
                      <a:cubicBezTo>
                        <a:pt x="1088" y="1768"/>
                        <a:pt x="1340" y="1947"/>
                        <a:pt x="1586" y="2094"/>
                      </a:cubicBezTo>
                      <a:cubicBezTo>
                        <a:pt x="1941" y="2304"/>
                        <a:pt x="2324" y="2458"/>
                        <a:pt x="2745" y="2458"/>
                      </a:cubicBezTo>
                      <a:cubicBezTo>
                        <a:pt x="2768" y="2458"/>
                        <a:pt x="2792" y="2458"/>
                        <a:pt x="2816" y="2457"/>
                      </a:cubicBezTo>
                      <a:cubicBezTo>
                        <a:pt x="2889" y="2457"/>
                        <a:pt x="2908" y="2346"/>
                        <a:pt x="2828" y="2322"/>
                      </a:cubicBezTo>
                      <a:cubicBezTo>
                        <a:pt x="2428" y="2199"/>
                        <a:pt x="2047" y="2156"/>
                        <a:pt x="1691" y="1910"/>
                      </a:cubicBezTo>
                      <a:cubicBezTo>
                        <a:pt x="1408" y="1713"/>
                        <a:pt x="1150" y="1498"/>
                        <a:pt x="842" y="1338"/>
                      </a:cubicBezTo>
                      <a:cubicBezTo>
                        <a:pt x="726" y="1270"/>
                        <a:pt x="597" y="1234"/>
                        <a:pt x="461" y="1215"/>
                      </a:cubicBezTo>
                      <a:lnTo>
                        <a:pt x="455" y="1215"/>
                      </a:lnTo>
                      <a:cubicBezTo>
                        <a:pt x="584" y="1148"/>
                        <a:pt x="701" y="1068"/>
                        <a:pt x="799" y="963"/>
                      </a:cubicBezTo>
                      <a:cubicBezTo>
                        <a:pt x="1021" y="742"/>
                        <a:pt x="1125" y="447"/>
                        <a:pt x="1463" y="355"/>
                      </a:cubicBezTo>
                      <a:cubicBezTo>
                        <a:pt x="1691" y="299"/>
                        <a:pt x="1881" y="262"/>
                        <a:pt x="2060" y="115"/>
                      </a:cubicBezTo>
                      <a:cubicBezTo>
                        <a:pt x="2090" y="84"/>
                        <a:pt x="2072" y="29"/>
                        <a:pt x="2029" y="17"/>
                      </a:cubicBezTo>
                      <a:cubicBezTo>
                        <a:pt x="1971" y="5"/>
                        <a:pt x="1910" y="0"/>
                        <a:pt x="1845" y="0"/>
                      </a:cubicBezTo>
                      <a:close/>
                    </a:path>
                  </a:pathLst>
                </a:custGeom>
                <a:solidFill>
                  <a:srgbClr val="CCD6D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9" name="Google Shape;1539;p33"/>
              <p:cNvSpPr/>
              <p:nvPr/>
            </p:nvSpPr>
            <p:spPr>
              <a:xfrm>
                <a:off x="6662475" y="1804975"/>
                <a:ext cx="179825" cy="462475"/>
              </a:xfrm>
              <a:custGeom>
                <a:rect b="b" l="l" r="r" t="t"/>
                <a:pathLst>
                  <a:path extrusionOk="0" h="18499" w="7193">
                    <a:moveTo>
                      <a:pt x="3491" y="1"/>
                    </a:moveTo>
                    <a:cubicBezTo>
                      <a:pt x="3439" y="1"/>
                      <a:pt x="3388" y="5"/>
                      <a:pt x="3338" y="15"/>
                    </a:cubicBezTo>
                    <a:cubicBezTo>
                      <a:pt x="3000" y="76"/>
                      <a:pt x="2717" y="285"/>
                      <a:pt x="2490" y="630"/>
                    </a:cubicBezTo>
                    <a:cubicBezTo>
                      <a:pt x="1716" y="1791"/>
                      <a:pt x="1765" y="4164"/>
                      <a:pt x="2140" y="5879"/>
                    </a:cubicBezTo>
                    <a:cubicBezTo>
                      <a:pt x="2361" y="6887"/>
                      <a:pt x="1894" y="8030"/>
                      <a:pt x="1445" y="9130"/>
                    </a:cubicBezTo>
                    <a:cubicBezTo>
                      <a:pt x="1119" y="9930"/>
                      <a:pt x="812" y="10686"/>
                      <a:pt x="757" y="11392"/>
                    </a:cubicBezTo>
                    <a:cubicBezTo>
                      <a:pt x="708" y="11970"/>
                      <a:pt x="714" y="12548"/>
                      <a:pt x="781" y="13126"/>
                    </a:cubicBezTo>
                    <a:cubicBezTo>
                      <a:pt x="830" y="13691"/>
                      <a:pt x="873" y="14140"/>
                      <a:pt x="664" y="14712"/>
                    </a:cubicBezTo>
                    <a:cubicBezTo>
                      <a:pt x="240" y="15873"/>
                      <a:pt x="1" y="17465"/>
                      <a:pt x="603" y="18449"/>
                    </a:cubicBezTo>
                    <a:cubicBezTo>
                      <a:pt x="615" y="18473"/>
                      <a:pt x="646" y="18492"/>
                      <a:pt x="683" y="18492"/>
                    </a:cubicBezTo>
                    <a:lnTo>
                      <a:pt x="677" y="18498"/>
                    </a:lnTo>
                    <a:cubicBezTo>
                      <a:pt x="757" y="18498"/>
                      <a:pt x="800" y="18418"/>
                      <a:pt x="763" y="18357"/>
                    </a:cubicBezTo>
                    <a:cubicBezTo>
                      <a:pt x="197" y="17429"/>
                      <a:pt x="449" y="15849"/>
                      <a:pt x="837" y="14779"/>
                    </a:cubicBezTo>
                    <a:cubicBezTo>
                      <a:pt x="1058" y="14171"/>
                      <a:pt x="1015" y="13710"/>
                      <a:pt x="966" y="13120"/>
                    </a:cubicBezTo>
                    <a:cubicBezTo>
                      <a:pt x="904" y="12554"/>
                      <a:pt x="892" y="11983"/>
                      <a:pt x="941" y="11411"/>
                    </a:cubicBezTo>
                    <a:cubicBezTo>
                      <a:pt x="996" y="10741"/>
                      <a:pt x="1298" y="9997"/>
                      <a:pt x="1617" y="9210"/>
                    </a:cubicBezTo>
                    <a:cubicBezTo>
                      <a:pt x="2078" y="8079"/>
                      <a:pt x="2552" y="6911"/>
                      <a:pt x="2324" y="5848"/>
                    </a:cubicBezTo>
                    <a:cubicBezTo>
                      <a:pt x="1949" y="4121"/>
                      <a:pt x="1937" y="1810"/>
                      <a:pt x="2644" y="740"/>
                    </a:cubicBezTo>
                    <a:cubicBezTo>
                      <a:pt x="2847" y="433"/>
                      <a:pt x="3092" y="261"/>
                      <a:pt x="3375" y="205"/>
                    </a:cubicBezTo>
                    <a:cubicBezTo>
                      <a:pt x="3417" y="197"/>
                      <a:pt x="3459" y="194"/>
                      <a:pt x="3502" y="194"/>
                    </a:cubicBezTo>
                    <a:cubicBezTo>
                      <a:pt x="4857" y="194"/>
                      <a:pt x="6953" y="4005"/>
                      <a:pt x="6971" y="4047"/>
                    </a:cubicBezTo>
                    <a:cubicBezTo>
                      <a:pt x="6989" y="4087"/>
                      <a:pt x="7022" y="4104"/>
                      <a:pt x="7055" y="4104"/>
                    </a:cubicBezTo>
                    <a:cubicBezTo>
                      <a:pt x="7123" y="4104"/>
                      <a:pt x="7193" y="4034"/>
                      <a:pt x="7143" y="3955"/>
                    </a:cubicBezTo>
                    <a:cubicBezTo>
                      <a:pt x="7048" y="3789"/>
                      <a:pt x="4967" y="1"/>
                      <a:pt x="349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6644800" y="2204650"/>
                <a:ext cx="29925" cy="93050"/>
              </a:xfrm>
              <a:custGeom>
                <a:rect b="b" l="l" r="r" t="t"/>
                <a:pathLst>
                  <a:path extrusionOk="0" h="3722" w="1197">
                    <a:moveTo>
                      <a:pt x="1065" y="1"/>
                    </a:moveTo>
                    <a:cubicBezTo>
                      <a:pt x="1030" y="1"/>
                      <a:pt x="995" y="19"/>
                      <a:pt x="978" y="65"/>
                    </a:cubicBezTo>
                    <a:cubicBezTo>
                      <a:pt x="941" y="151"/>
                      <a:pt x="1" y="2210"/>
                      <a:pt x="585" y="3667"/>
                    </a:cubicBezTo>
                    <a:cubicBezTo>
                      <a:pt x="597" y="3704"/>
                      <a:pt x="634" y="3722"/>
                      <a:pt x="671" y="3722"/>
                    </a:cubicBezTo>
                    <a:cubicBezTo>
                      <a:pt x="738" y="3722"/>
                      <a:pt x="788" y="3654"/>
                      <a:pt x="763" y="3593"/>
                    </a:cubicBezTo>
                    <a:cubicBezTo>
                      <a:pt x="210" y="2210"/>
                      <a:pt x="1144" y="163"/>
                      <a:pt x="1156" y="145"/>
                    </a:cubicBezTo>
                    <a:cubicBezTo>
                      <a:pt x="1196" y="65"/>
                      <a:pt x="1130" y="1"/>
                      <a:pt x="1065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6874700" y="1817825"/>
                <a:ext cx="136025" cy="445475"/>
              </a:xfrm>
              <a:custGeom>
                <a:rect b="b" l="l" r="r" t="t"/>
                <a:pathLst>
                  <a:path extrusionOk="0" h="17819" w="5441">
                    <a:moveTo>
                      <a:pt x="2096" y="1"/>
                    </a:moveTo>
                    <a:cubicBezTo>
                      <a:pt x="2033" y="1"/>
                      <a:pt x="1970" y="6"/>
                      <a:pt x="1906" y="17"/>
                    </a:cubicBezTo>
                    <a:cubicBezTo>
                      <a:pt x="836" y="195"/>
                      <a:pt x="338" y="1597"/>
                      <a:pt x="172" y="2193"/>
                    </a:cubicBezTo>
                    <a:cubicBezTo>
                      <a:pt x="86" y="2507"/>
                      <a:pt x="0" y="2900"/>
                      <a:pt x="92" y="2980"/>
                    </a:cubicBezTo>
                    <a:cubicBezTo>
                      <a:pt x="110" y="2994"/>
                      <a:pt x="133" y="3000"/>
                      <a:pt x="154" y="3000"/>
                    </a:cubicBezTo>
                    <a:cubicBezTo>
                      <a:pt x="169" y="3000"/>
                      <a:pt x="184" y="2997"/>
                      <a:pt x="197" y="2992"/>
                    </a:cubicBezTo>
                    <a:cubicBezTo>
                      <a:pt x="246" y="2968"/>
                      <a:pt x="271" y="2912"/>
                      <a:pt x="246" y="2863"/>
                    </a:cubicBezTo>
                    <a:cubicBezTo>
                      <a:pt x="246" y="2863"/>
                      <a:pt x="246" y="2857"/>
                      <a:pt x="240" y="2857"/>
                    </a:cubicBezTo>
                    <a:cubicBezTo>
                      <a:pt x="234" y="2562"/>
                      <a:pt x="719" y="411"/>
                      <a:pt x="1930" y="208"/>
                    </a:cubicBezTo>
                    <a:cubicBezTo>
                      <a:pt x="1988" y="197"/>
                      <a:pt x="2044" y="192"/>
                      <a:pt x="2100" y="192"/>
                    </a:cubicBezTo>
                    <a:cubicBezTo>
                      <a:pt x="2365" y="192"/>
                      <a:pt x="2608" y="313"/>
                      <a:pt x="2822" y="552"/>
                    </a:cubicBezTo>
                    <a:cubicBezTo>
                      <a:pt x="3535" y="1333"/>
                      <a:pt x="3756" y="3164"/>
                      <a:pt x="3326" y="4719"/>
                    </a:cubicBezTo>
                    <a:cubicBezTo>
                      <a:pt x="2748" y="6846"/>
                      <a:pt x="3664" y="9293"/>
                      <a:pt x="4469" y="10276"/>
                    </a:cubicBezTo>
                    <a:cubicBezTo>
                      <a:pt x="5121" y="11075"/>
                      <a:pt x="5286" y="16681"/>
                      <a:pt x="4942" y="17695"/>
                    </a:cubicBezTo>
                    <a:cubicBezTo>
                      <a:pt x="4924" y="17744"/>
                      <a:pt x="4948" y="17794"/>
                      <a:pt x="4998" y="17812"/>
                    </a:cubicBezTo>
                    <a:cubicBezTo>
                      <a:pt x="5010" y="17818"/>
                      <a:pt x="5022" y="17818"/>
                      <a:pt x="5034" y="17818"/>
                    </a:cubicBezTo>
                    <a:cubicBezTo>
                      <a:pt x="5071" y="17818"/>
                      <a:pt x="5114" y="17794"/>
                      <a:pt x="5127" y="17757"/>
                    </a:cubicBezTo>
                    <a:cubicBezTo>
                      <a:pt x="5440" y="16828"/>
                      <a:pt x="5373" y="11069"/>
                      <a:pt x="4623" y="10153"/>
                    </a:cubicBezTo>
                    <a:cubicBezTo>
                      <a:pt x="4014" y="9416"/>
                      <a:pt x="2902" y="7031"/>
                      <a:pt x="3516" y="4769"/>
                    </a:cubicBezTo>
                    <a:cubicBezTo>
                      <a:pt x="3959" y="3158"/>
                      <a:pt x="3713" y="1247"/>
                      <a:pt x="2969" y="423"/>
                    </a:cubicBezTo>
                    <a:cubicBezTo>
                      <a:pt x="2717" y="145"/>
                      <a:pt x="2418" y="1"/>
                      <a:pt x="20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7004850" y="2187825"/>
                <a:ext cx="21700" cy="93300"/>
              </a:xfrm>
              <a:custGeom>
                <a:rect b="b" l="l" r="r" t="t"/>
                <a:pathLst>
                  <a:path extrusionOk="0" fill="none" h="3732" w="868">
                    <a:moveTo>
                      <a:pt x="1" y="0"/>
                    </a:moveTo>
                    <a:cubicBezTo>
                      <a:pt x="1" y="0"/>
                      <a:pt x="867" y="2010"/>
                      <a:pt x="628" y="3731"/>
                    </a:cubicBezTo>
                  </a:path>
                </a:pathLst>
              </a:custGeom>
              <a:noFill/>
              <a:ln cap="rnd" cmpd="sng" w="38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6733625" y="1928075"/>
                <a:ext cx="127575" cy="952650"/>
              </a:xfrm>
              <a:custGeom>
                <a:rect b="b" l="l" r="r" t="t"/>
                <a:pathLst>
                  <a:path extrusionOk="0" h="38106" w="5103">
                    <a:moveTo>
                      <a:pt x="2121" y="6782"/>
                    </a:moveTo>
                    <a:cubicBezTo>
                      <a:pt x="2638" y="6782"/>
                      <a:pt x="3283" y="7046"/>
                      <a:pt x="3418" y="7304"/>
                    </a:cubicBezTo>
                    <a:cubicBezTo>
                      <a:pt x="3517" y="7495"/>
                      <a:pt x="3412" y="7913"/>
                      <a:pt x="3197" y="8448"/>
                    </a:cubicBezTo>
                    <a:lnTo>
                      <a:pt x="3172" y="8448"/>
                    </a:lnTo>
                    <a:cubicBezTo>
                      <a:pt x="2392" y="8380"/>
                      <a:pt x="1531" y="7765"/>
                      <a:pt x="1494" y="7255"/>
                    </a:cubicBezTo>
                    <a:cubicBezTo>
                      <a:pt x="1476" y="7034"/>
                      <a:pt x="1586" y="6893"/>
                      <a:pt x="1814" y="6825"/>
                    </a:cubicBezTo>
                    <a:cubicBezTo>
                      <a:pt x="1918" y="6794"/>
                      <a:pt x="2017" y="6782"/>
                      <a:pt x="2121" y="6782"/>
                    </a:cubicBezTo>
                    <a:close/>
                    <a:moveTo>
                      <a:pt x="5004" y="1"/>
                    </a:moveTo>
                    <a:cubicBezTo>
                      <a:pt x="4957" y="1"/>
                      <a:pt x="4912" y="31"/>
                      <a:pt x="4912" y="94"/>
                    </a:cubicBezTo>
                    <a:cubicBezTo>
                      <a:pt x="4912" y="156"/>
                      <a:pt x="4740" y="6075"/>
                      <a:pt x="4316" y="7692"/>
                    </a:cubicBezTo>
                    <a:cubicBezTo>
                      <a:pt x="4162" y="8282"/>
                      <a:pt x="3738" y="8429"/>
                      <a:pt x="3400" y="8454"/>
                    </a:cubicBezTo>
                    <a:cubicBezTo>
                      <a:pt x="3627" y="7876"/>
                      <a:pt x="3707" y="7452"/>
                      <a:pt x="3584" y="7224"/>
                    </a:cubicBezTo>
                    <a:cubicBezTo>
                      <a:pt x="3399" y="6873"/>
                      <a:pt x="2697" y="6596"/>
                      <a:pt x="2121" y="6596"/>
                    </a:cubicBezTo>
                    <a:cubicBezTo>
                      <a:pt x="1992" y="6596"/>
                      <a:pt x="1868" y="6610"/>
                      <a:pt x="1759" y="6641"/>
                    </a:cubicBezTo>
                    <a:cubicBezTo>
                      <a:pt x="1439" y="6739"/>
                      <a:pt x="1279" y="6960"/>
                      <a:pt x="1298" y="7274"/>
                    </a:cubicBezTo>
                    <a:cubicBezTo>
                      <a:pt x="1347" y="7876"/>
                      <a:pt x="2238" y="8546"/>
                      <a:pt x="3117" y="8638"/>
                    </a:cubicBezTo>
                    <a:cubicBezTo>
                      <a:pt x="2779" y="9425"/>
                      <a:pt x="2250" y="10415"/>
                      <a:pt x="1783" y="11287"/>
                    </a:cubicBezTo>
                    <a:lnTo>
                      <a:pt x="1648" y="11546"/>
                    </a:lnTo>
                    <a:cubicBezTo>
                      <a:pt x="794" y="13131"/>
                      <a:pt x="1" y="15719"/>
                      <a:pt x="560" y="17778"/>
                    </a:cubicBezTo>
                    <a:cubicBezTo>
                      <a:pt x="1052" y="19573"/>
                      <a:pt x="1728" y="22026"/>
                      <a:pt x="1802" y="23968"/>
                    </a:cubicBezTo>
                    <a:cubicBezTo>
                      <a:pt x="1863" y="25536"/>
                      <a:pt x="1494" y="29568"/>
                      <a:pt x="1298" y="31725"/>
                    </a:cubicBezTo>
                    <a:cubicBezTo>
                      <a:pt x="1255" y="32149"/>
                      <a:pt x="1224" y="32500"/>
                      <a:pt x="1205" y="32746"/>
                    </a:cubicBezTo>
                    <a:cubicBezTo>
                      <a:pt x="1144" y="33422"/>
                      <a:pt x="1298" y="34190"/>
                      <a:pt x="1451" y="35002"/>
                    </a:cubicBezTo>
                    <a:cubicBezTo>
                      <a:pt x="1648" y="36003"/>
                      <a:pt x="1851" y="37036"/>
                      <a:pt x="1679" y="37995"/>
                    </a:cubicBezTo>
                    <a:cubicBezTo>
                      <a:pt x="1666" y="38044"/>
                      <a:pt x="1703" y="38093"/>
                      <a:pt x="1752" y="38106"/>
                    </a:cubicBezTo>
                    <a:lnTo>
                      <a:pt x="1771" y="38106"/>
                    </a:lnTo>
                    <a:cubicBezTo>
                      <a:pt x="1820" y="38106"/>
                      <a:pt x="1857" y="38069"/>
                      <a:pt x="1869" y="38026"/>
                    </a:cubicBezTo>
                    <a:cubicBezTo>
                      <a:pt x="2041" y="37036"/>
                      <a:pt x="1838" y="35985"/>
                      <a:pt x="1642" y="34965"/>
                    </a:cubicBezTo>
                    <a:cubicBezTo>
                      <a:pt x="1488" y="34166"/>
                      <a:pt x="1341" y="33416"/>
                      <a:pt x="1396" y="32758"/>
                    </a:cubicBezTo>
                    <a:cubicBezTo>
                      <a:pt x="1414" y="32512"/>
                      <a:pt x="1451" y="32168"/>
                      <a:pt x="1488" y="31744"/>
                    </a:cubicBezTo>
                    <a:cubicBezTo>
                      <a:pt x="1685" y="29580"/>
                      <a:pt x="2054" y="25542"/>
                      <a:pt x="1992" y="23956"/>
                    </a:cubicBezTo>
                    <a:cubicBezTo>
                      <a:pt x="1918" y="21995"/>
                      <a:pt x="1242" y="19530"/>
                      <a:pt x="750" y="17723"/>
                    </a:cubicBezTo>
                    <a:cubicBezTo>
                      <a:pt x="234" y="15848"/>
                      <a:pt x="910" y="13316"/>
                      <a:pt x="1814" y="11632"/>
                    </a:cubicBezTo>
                    <a:lnTo>
                      <a:pt x="1949" y="11380"/>
                    </a:lnTo>
                    <a:cubicBezTo>
                      <a:pt x="2545" y="10273"/>
                      <a:pt x="3025" y="9351"/>
                      <a:pt x="3326" y="8644"/>
                    </a:cubicBezTo>
                    <a:cubicBezTo>
                      <a:pt x="3922" y="8644"/>
                      <a:pt x="4346" y="8319"/>
                      <a:pt x="4500" y="7741"/>
                    </a:cubicBezTo>
                    <a:cubicBezTo>
                      <a:pt x="4930" y="6100"/>
                      <a:pt x="5096" y="346"/>
                      <a:pt x="5102" y="100"/>
                    </a:cubicBezTo>
                    <a:cubicBezTo>
                      <a:pt x="5102" y="34"/>
                      <a:pt x="5052" y="1"/>
                      <a:pt x="500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6840900" y="1921975"/>
                <a:ext cx="88525" cy="958750"/>
              </a:xfrm>
              <a:custGeom>
                <a:rect b="b" l="l" r="r" t="t"/>
                <a:pathLst>
                  <a:path extrusionOk="0" h="38350" w="3541">
                    <a:moveTo>
                      <a:pt x="2436" y="7239"/>
                    </a:moveTo>
                    <a:cubicBezTo>
                      <a:pt x="2780" y="7239"/>
                      <a:pt x="3073" y="7357"/>
                      <a:pt x="3190" y="7555"/>
                    </a:cubicBezTo>
                    <a:cubicBezTo>
                      <a:pt x="3301" y="7751"/>
                      <a:pt x="3073" y="8132"/>
                      <a:pt x="2680" y="8409"/>
                    </a:cubicBezTo>
                    <a:cubicBezTo>
                      <a:pt x="2438" y="8578"/>
                      <a:pt x="2126" y="8707"/>
                      <a:pt x="1817" y="8707"/>
                    </a:cubicBezTo>
                    <a:cubicBezTo>
                      <a:pt x="1608" y="8707"/>
                      <a:pt x="1401" y="8648"/>
                      <a:pt x="1217" y="8501"/>
                    </a:cubicBezTo>
                    <a:cubicBezTo>
                      <a:pt x="1260" y="8274"/>
                      <a:pt x="1322" y="8059"/>
                      <a:pt x="1383" y="7856"/>
                    </a:cubicBezTo>
                    <a:cubicBezTo>
                      <a:pt x="1506" y="7475"/>
                      <a:pt x="1918" y="7290"/>
                      <a:pt x="2274" y="7247"/>
                    </a:cubicBezTo>
                    <a:cubicBezTo>
                      <a:pt x="2329" y="7241"/>
                      <a:pt x="2383" y="7239"/>
                      <a:pt x="2436" y="7239"/>
                    </a:cubicBezTo>
                    <a:close/>
                    <a:moveTo>
                      <a:pt x="1085" y="1"/>
                    </a:moveTo>
                    <a:cubicBezTo>
                      <a:pt x="1042" y="1"/>
                      <a:pt x="998" y="28"/>
                      <a:pt x="990" y="86"/>
                    </a:cubicBezTo>
                    <a:cubicBezTo>
                      <a:pt x="953" y="381"/>
                      <a:pt x="0" y="7370"/>
                      <a:pt x="916" y="8470"/>
                    </a:cubicBezTo>
                    <a:cubicBezTo>
                      <a:pt x="940" y="8507"/>
                      <a:pt x="971" y="8538"/>
                      <a:pt x="1008" y="8575"/>
                    </a:cubicBezTo>
                    <a:cubicBezTo>
                      <a:pt x="867" y="9362"/>
                      <a:pt x="873" y="10345"/>
                      <a:pt x="1408" y="11753"/>
                    </a:cubicBezTo>
                    <a:cubicBezTo>
                      <a:pt x="1512" y="12036"/>
                      <a:pt x="1635" y="12331"/>
                      <a:pt x="1758" y="12644"/>
                    </a:cubicBezTo>
                    <a:cubicBezTo>
                      <a:pt x="2453" y="14390"/>
                      <a:pt x="3319" y="16566"/>
                      <a:pt x="3172" y="19043"/>
                    </a:cubicBezTo>
                    <a:cubicBezTo>
                      <a:pt x="3086" y="20493"/>
                      <a:pt x="2741" y="21471"/>
                      <a:pt x="2434" y="22337"/>
                    </a:cubicBezTo>
                    <a:cubicBezTo>
                      <a:pt x="2114" y="23235"/>
                      <a:pt x="1838" y="24015"/>
                      <a:pt x="1893" y="25103"/>
                    </a:cubicBezTo>
                    <a:cubicBezTo>
                      <a:pt x="1936" y="25909"/>
                      <a:pt x="2065" y="26972"/>
                      <a:pt x="2194" y="28103"/>
                    </a:cubicBezTo>
                    <a:cubicBezTo>
                      <a:pt x="2422" y="30002"/>
                      <a:pt x="2649" y="31969"/>
                      <a:pt x="2551" y="33113"/>
                    </a:cubicBezTo>
                    <a:cubicBezTo>
                      <a:pt x="2502" y="33684"/>
                      <a:pt x="2416" y="34262"/>
                      <a:pt x="2336" y="34815"/>
                    </a:cubicBezTo>
                    <a:cubicBezTo>
                      <a:pt x="2145" y="36088"/>
                      <a:pt x="1967" y="37286"/>
                      <a:pt x="2225" y="38276"/>
                    </a:cubicBezTo>
                    <a:cubicBezTo>
                      <a:pt x="2231" y="38319"/>
                      <a:pt x="2274" y="38343"/>
                      <a:pt x="2317" y="38350"/>
                    </a:cubicBezTo>
                    <a:lnTo>
                      <a:pt x="2336" y="38350"/>
                    </a:lnTo>
                    <a:cubicBezTo>
                      <a:pt x="2391" y="38331"/>
                      <a:pt x="2422" y="38282"/>
                      <a:pt x="2403" y="38233"/>
                    </a:cubicBezTo>
                    <a:cubicBezTo>
                      <a:pt x="2158" y="37280"/>
                      <a:pt x="2336" y="36100"/>
                      <a:pt x="2520" y="34852"/>
                    </a:cubicBezTo>
                    <a:cubicBezTo>
                      <a:pt x="2606" y="34287"/>
                      <a:pt x="2692" y="33709"/>
                      <a:pt x="2741" y="33137"/>
                    </a:cubicBezTo>
                    <a:cubicBezTo>
                      <a:pt x="2840" y="31969"/>
                      <a:pt x="2606" y="29996"/>
                      <a:pt x="2385" y="28085"/>
                    </a:cubicBezTo>
                    <a:cubicBezTo>
                      <a:pt x="2250" y="26960"/>
                      <a:pt x="2127" y="25896"/>
                      <a:pt x="2084" y="25097"/>
                    </a:cubicBezTo>
                    <a:cubicBezTo>
                      <a:pt x="2028" y="24046"/>
                      <a:pt x="2299" y="23272"/>
                      <a:pt x="2612" y="22399"/>
                    </a:cubicBezTo>
                    <a:cubicBezTo>
                      <a:pt x="2920" y="21520"/>
                      <a:pt x="3270" y="20530"/>
                      <a:pt x="3362" y="19055"/>
                    </a:cubicBezTo>
                    <a:cubicBezTo>
                      <a:pt x="3510" y="16535"/>
                      <a:pt x="2637" y="14341"/>
                      <a:pt x="1930" y="12570"/>
                    </a:cubicBezTo>
                    <a:cubicBezTo>
                      <a:pt x="1807" y="12263"/>
                      <a:pt x="1690" y="11968"/>
                      <a:pt x="1580" y="11685"/>
                    </a:cubicBezTo>
                    <a:cubicBezTo>
                      <a:pt x="1088" y="10382"/>
                      <a:pt x="1057" y="9454"/>
                      <a:pt x="1174" y="8716"/>
                    </a:cubicBezTo>
                    <a:lnTo>
                      <a:pt x="1174" y="8716"/>
                    </a:lnTo>
                    <a:cubicBezTo>
                      <a:pt x="1373" y="8850"/>
                      <a:pt x="1590" y="8905"/>
                      <a:pt x="1807" y="8905"/>
                    </a:cubicBezTo>
                    <a:cubicBezTo>
                      <a:pt x="2159" y="8905"/>
                      <a:pt x="2513" y="8759"/>
                      <a:pt x="2791" y="8569"/>
                    </a:cubicBezTo>
                    <a:cubicBezTo>
                      <a:pt x="3215" y="8268"/>
                      <a:pt x="3541" y="7794"/>
                      <a:pt x="3350" y="7462"/>
                    </a:cubicBezTo>
                    <a:cubicBezTo>
                      <a:pt x="3198" y="7205"/>
                      <a:pt x="2862" y="7056"/>
                      <a:pt x="2461" y="7056"/>
                    </a:cubicBezTo>
                    <a:cubicBezTo>
                      <a:pt x="2392" y="7056"/>
                      <a:pt x="2322" y="7060"/>
                      <a:pt x="2250" y="7069"/>
                    </a:cubicBezTo>
                    <a:cubicBezTo>
                      <a:pt x="1838" y="7118"/>
                      <a:pt x="1340" y="7333"/>
                      <a:pt x="1199" y="7807"/>
                    </a:cubicBezTo>
                    <a:cubicBezTo>
                      <a:pt x="1149" y="7979"/>
                      <a:pt x="1094" y="8157"/>
                      <a:pt x="1051" y="8341"/>
                    </a:cubicBezTo>
                    <a:cubicBezTo>
                      <a:pt x="375" y="7493"/>
                      <a:pt x="836" y="2588"/>
                      <a:pt x="1180" y="111"/>
                    </a:cubicBezTo>
                    <a:cubicBezTo>
                      <a:pt x="1190" y="40"/>
                      <a:pt x="1138" y="1"/>
                      <a:pt x="1085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6782350" y="1682025"/>
                <a:ext cx="75150" cy="206625"/>
              </a:xfrm>
              <a:custGeom>
                <a:rect b="b" l="l" r="r" t="t"/>
                <a:pathLst>
                  <a:path extrusionOk="0" h="8265" w="3006">
                    <a:moveTo>
                      <a:pt x="790" y="1"/>
                    </a:moveTo>
                    <a:cubicBezTo>
                      <a:pt x="777" y="1"/>
                      <a:pt x="764" y="3"/>
                      <a:pt x="750" y="9"/>
                    </a:cubicBezTo>
                    <a:cubicBezTo>
                      <a:pt x="0" y="298"/>
                      <a:pt x="203" y="1060"/>
                      <a:pt x="314" y="1472"/>
                    </a:cubicBezTo>
                    <a:cubicBezTo>
                      <a:pt x="430" y="1915"/>
                      <a:pt x="676" y="2314"/>
                      <a:pt x="904" y="2695"/>
                    </a:cubicBezTo>
                    <a:cubicBezTo>
                      <a:pt x="947" y="2763"/>
                      <a:pt x="984" y="2825"/>
                      <a:pt x="1027" y="2892"/>
                    </a:cubicBezTo>
                    <a:cubicBezTo>
                      <a:pt x="1992" y="4503"/>
                      <a:pt x="2600" y="6310"/>
                      <a:pt x="2815" y="8178"/>
                    </a:cubicBezTo>
                    <a:cubicBezTo>
                      <a:pt x="2815" y="8228"/>
                      <a:pt x="2858" y="8258"/>
                      <a:pt x="2908" y="8264"/>
                    </a:cubicBezTo>
                    <a:lnTo>
                      <a:pt x="2920" y="8258"/>
                    </a:lnTo>
                    <a:cubicBezTo>
                      <a:pt x="2969" y="8252"/>
                      <a:pt x="3006" y="8209"/>
                      <a:pt x="3006" y="8154"/>
                    </a:cubicBezTo>
                    <a:cubicBezTo>
                      <a:pt x="2785" y="6261"/>
                      <a:pt x="2164" y="4429"/>
                      <a:pt x="1186" y="2794"/>
                    </a:cubicBezTo>
                    <a:cubicBezTo>
                      <a:pt x="1143" y="2726"/>
                      <a:pt x="1107" y="2659"/>
                      <a:pt x="1070" y="2597"/>
                    </a:cubicBezTo>
                    <a:cubicBezTo>
                      <a:pt x="842" y="2228"/>
                      <a:pt x="609" y="1841"/>
                      <a:pt x="498" y="1423"/>
                    </a:cubicBezTo>
                    <a:cubicBezTo>
                      <a:pt x="357" y="894"/>
                      <a:pt x="271" y="397"/>
                      <a:pt x="818" y="188"/>
                    </a:cubicBezTo>
                    <a:cubicBezTo>
                      <a:pt x="926" y="144"/>
                      <a:pt x="882" y="1"/>
                      <a:pt x="7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6843500" y="1674825"/>
                <a:ext cx="49650" cy="216425"/>
              </a:xfrm>
              <a:custGeom>
                <a:rect b="b" l="l" r="r" t="t"/>
                <a:pathLst>
                  <a:path extrusionOk="0" h="8657" w="1986">
                    <a:moveTo>
                      <a:pt x="1141" y="0"/>
                    </a:moveTo>
                    <a:cubicBezTo>
                      <a:pt x="1025" y="0"/>
                      <a:pt x="1016" y="187"/>
                      <a:pt x="1144" y="193"/>
                    </a:cubicBezTo>
                    <a:cubicBezTo>
                      <a:pt x="1402" y="224"/>
                      <a:pt x="1765" y="500"/>
                      <a:pt x="1783" y="746"/>
                    </a:cubicBezTo>
                    <a:cubicBezTo>
                      <a:pt x="1789" y="937"/>
                      <a:pt x="1691" y="1090"/>
                      <a:pt x="1574" y="1269"/>
                    </a:cubicBezTo>
                    <a:cubicBezTo>
                      <a:pt x="1525" y="1336"/>
                      <a:pt x="1482" y="1404"/>
                      <a:pt x="1445" y="1478"/>
                    </a:cubicBezTo>
                    <a:cubicBezTo>
                      <a:pt x="253" y="3653"/>
                      <a:pt x="1" y="6223"/>
                      <a:pt x="744" y="8589"/>
                    </a:cubicBezTo>
                    <a:cubicBezTo>
                      <a:pt x="757" y="8632"/>
                      <a:pt x="793" y="8657"/>
                      <a:pt x="836" y="8657"/>
                    </a:cubicBezTo>
                    <a:lnTo>
                      <a:pt x="861" y="8657"/>
                    </a:lnTo>
                    <a:cubicBezTo>
                      <a:pt x="916" y="8638"/>
                      <a:pt x="941" y="8583"/>
                      <a:pt x="923" y="8534"/>
                    </a:cubicBezTo>
                    <a:cubicBezTo>
                      <a:pt x="197" y="6217"/>
                      <a:pt x="443" y="3703"/>
                      <a:pt x="1611" y="1570"/>
                    </a:cubicBezTo>
                    <a:cubicBezTo>
                      <a:pt x="1648" y="1502"/>
                      <a:pt x="1691" y="1441"/>
                      <a:pt x="1734" y="1373"/>
                    </a:cubicBezTo>
                    <a:cubicBezTo>
                      <a:pt x="1857" y="1189"/>
                      <a:pt x="1986" y="992"/>
                      <a:pt x="1974" y="734"/>
                    </a:cubicBezTo>
                    <a:cubicBezTo>
                      <a:pt x="1955" y="383"/>
                      <a:pt x="1513" y="39"/>
                      <a:pt x="1162" y="2"/>
                    </a:cubicBezTo>
                    <a:cubicBezTo>
                      <a:pt x="1155" y="1"/>
                      <a:pt x="1148" y="0"/>
                      <a:pt x="114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6663250" y="1824700"/>
                <a:ext cx="189850" cy="422925"/>
              </a:xfrm>
              <a:custGeom>
                <a:rect b="b" l="l" r="r" t="t"/>
                <a:pathLst>
                  <a:path extrusionOk="0" h="16917" w="7594">
                    <a:moveTo>
                      <a:pt x="3701" y="0"/>
                    </a:moveTo>
                    <a:cubicBezTo>
                      <a:pt x="3307" y="7"/>
                      <a:pt x="2939" y="185"/>
                      <a:pt x="2686" y="486"/>
                    </a:cubicBezTo>
                    <a:cubicBezTo>
                      <a:pt x="1697" y="1580"/>
                      <a:pt x="1660" y="4346"/>
                      <a:pt x="1789" y="5809"/>
                    </a:cubicBezTo>
                    <a:cubicBezTo>
                      <a:pt x="1949" y="7549"/>
                      <a:pt x="1949" y="9976"/>
                      <a:pt x="1039" y="11648"/>
                    </a:cubicBezTo>
                    <a:cubicBezTo>
                      <a:pt x="0" y="13554"/>
                      <a:pt x="117" y="16148"/>
                      <a:pt x="529" y="16867"/>
                    </a:cubicBezTo>
                    <a:cubicBezTo>
                      <a:pt x="547" y="16898"/>
                      <a:pt x="578" y="16916"/>
                      <a:pt x="609" y="16916"/>
                    </a:cubicBezTo>
                    <a:cubicBezTo>
                      <a:pt x="627" y="16916"/>
                      <a:pt x="646" y="16910"/>
                      <a:pt x="658" y="16904"/>
                    </a:cubicBezTo>
                    <a:cubicBezTo>
                      <a:pt x="701" y="16879"/>
                      <a:pt x="720" y="16818"/>
                      <a:pt x="695" y="16775"/>
                    </a:cubicBezTo>
                    <a:cubicBezTo>
                      <a:pt x="295" y="16068"/>
                      <a:pt x="240" y="13517"/>
                      <a:pt x="1205" y="11734"/>
                    </a:cubicBezTo>
                    <a:cubicBezTo>
                      <a:pt x="2133" y="10026"/>
                      <a:pt x="2139" y="7555"/>
                      <a:pt x="1980" y="5791"/>
                    </a:cubicBezTo>
                    <a:cubicBezTo>
                      <a:pt x="1851" y="4365"/>
                      <a:pt x="1881" y="1666"/>
                      <a:pt x="2828" y="615"/>
                    </a:cubicBezTo>
                    <a:cubicBezTo>
                      <a:pt x="3043" y="351"/>
                      <a:pt x="3363" y="197"/>
                      <a:pt x="3701" y="191"/>
                    </a:cubicBezTo>
                    <a:lnTo>
                      <a:pt x="3744" y="191"/>
                    </a:lnTo>
                    <a:cubicBezTo>
                      <a:pt x="5545" y="191"/>
                      <a:pt x="7370" y="2305"/>
                      <a:pt x="7389" y="2324"/>
                    </a:cubicBezTo>
                    <a:cubicBezTo>
                      <a:pt x="7410" y="2349"/>
                      <a:pt x="7435" y="2360"/>
                      <a:pt x="7459" y="2360"/>
                    </a:cubicBezTo>
                    <a:cubicBezTo>
                      <a:pt x="7530" y="2360"/>
                      <a:pt x="7594" y="2274"/>
                      <a:pt x="7530" y="2201"/>
                    </a:cubicBezTo>
                    <a:cubicBezTo>
                      <a:pt x="7456" y="2109"/>
                      <a:pt x="5631" y="0"/>
                      <a:pt x="3744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6649875" y="2188025"/>
                <a:ext cx="24350" cy="88625"/>
              </a:xfrm>
              <a:custGeom>
                <a:rect b="b" l="l" r="r" t="t"/>
                <a:pathLst>
                  <a:path extrusionOk="0" h="3545" w="974">
                    <a:moveTo>
                      <a:pt x="856" y="0"/>
                    </a:moveTo>
                    <a:cubicBezTo>
                      <a:pt x="824" y="0"/>
                      <a:pt x="793" y="16"/>
                      <a:pt x="775" y="54"/>
                    </a:cubicBezTo>
                    <a:cubicBezTo>
                      <a:pt x="738" y="133"/>
                      <a:pt x="1" y="2008"/>
                      <a:pt x="222" y="3465"/>
                    </a:cubicBezTo>
                    <a:cubicBezTo>
                      <a:pt x="228" y="3508"/>
                      <a:pt x="271" y="3545"/>
                      <a:pt x="320" y="3545"/>
                    </a:cubicBezTo>
                    <a:lnTo>
                      <a:pt x="339" y="3545"/>
                    </a:lnTo>
                    <a:cubicBezTo>
                      <a:pt x="388" y="3533"/>
                      <a:pt x="419" y="3483"/>
                      <a:pt x="412" y="3434"/>
                    </a:cubicBezTo>
                    <a:cubicBezTo>
                      <a:pt x="197" y="2033"/>
                      <a:pt x="941" y="146"/>
                      <a:pt x="953" y="127"/>
                    </a:cubicBezTo>
                    <a:cubicBezTo>
                      <a:pt x="973" y="52"/>
                      <a:pt x="914" y="0"/>
                      <a:pt x="856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6750075" y="1931500"/>
                <a:ext cx="118350" cy="761450"/>
              </a:xfrm>
              <a:custGeom>
                <a:rect b="b" l="l" r="r" t="t"/>
                <a:pathLst>
                  <a:path extrusionOk="0" h="30458" w="4734">
                    <a:moveTo>
                      <a:pt x="1972" y="6287"/>
                    </a:moveTo>
                    <a:cubicBezTo>
                      <a:pt x="1993" y="6287"/>
                      <a:pt x="2014" y="6287"/>
                      <a:pt x="2035" y="6288"/>
                    </a:cubicBezTo>
                    <a:cubicBezTo>
                      <a:pt x="2490" y="6288"/>
                      <a:pt x="2994" y="6424"/>
                      <a:pt x="3252" y="6756"/>
                    </a:cubicBezTo>
                    <a:cubicBezTo>
                      <a:pt x="3363" y="6891"/>
                      <a:pt x="3418" y="7063"/>
                      <a:pt x="3424" y="7235"/>
                    </a:cubicBezTo>
                    <a:cubicBezTo>
                      <a:pt x="3210" y="7437"/>
                      <a:pt x="2865" y="7527"/>
                      <a:pt x="2500" y="7527"/>
                    </a:cubicBezTo>
                    <a:cubicBezTo>
                      <a:pt x="2142" y="7527"/>
                      <a:pt x="1765" y="7440"/>
                      <a:pt x="1476" y="7284"/>
                    </a:cubicBezTo>
                    <a:cubicBezTo>
                      <a:pt x="1291" y="7186"/>
                      <a:pt x="996" y="6977"/>
                      <a:pt x="1082" y="6688"/>
                    </a:cubicBezTo>
                    <a:cubicBezTo>
                      <a:pt x="1137" y="6516"/>
                      <a:pt x="1359" y="6381"/>
                      <a:pt x="1678" y="6319"/>
                    </a:cubicBezTo>
                    <a:cubicBezTo>
                      <a:pt x="1775" y="6299"/>
                      <a:pt x="1872" y="6287"/>
                      <a:pt x="1972" y="6287"/>
                    </a:cubicBezTo>
                    <a:close/>
                    <a:moveTo>
                      <a:pt x="4168" y="0"/>
                    </a:moveTo>
                    <a:cubicBezTo>
                      <a:pt x="4119" y="6"/>
                      <a:pt x="4076" y="50"/>
                      <a:pt x="4082" y="105"/>
                    </a:cubicBezTo>
                    <a:cubicBezTo>
                      <a:pt x="4088" y="160"/>
                      <a:pt x="4512" y="5495"/>
                      <a:pt x="3590" y="7020"/>
                    </a:cubicBezTo>
                    <a:cubicBezTo>
                      <a:pt x="3553" y="6879"/>
                      <a:pt x="3492" y="6743"/>
                      <a:pt x="3399" y="6633"/>
                    </a:cubicBezTo>
                    <a:cubicBezTo>
                      <a:pt x="3101" y="6257"/>
                      <a:pt x="2548" y="6092"/>
                      <a:pt x="2042" y="6092"/>
                    </a:cubicBezTo>
                    <a:cubicBezTo>
                      <a:pt x="1903" y="6092"/>
                      <a:pt x="1767" y="6105"/>
                      <a:pt x="1641" y="6129"/>
                    </a:cubicBezTo>
                    <a:cubicBezTo>
                      <a:pt x="1248" y="6202"/>
                      <a:pt x="978" y="6381"/>
                      <a:pt x="904" y="6626"/>
                    </a:cubicBezTo>
                    <a:cubicBezTo>
                      <a:pt x="806" y="6934"/>
                      <a:pt x="984" y="7235"/>
                      <a:pt x="1383" y="7450"/>
                    </a:cubicBezTo>
                    <a:cubicBezTo>
                      <a:pt x="1679" y="7608"/>
                      <a:pt x="2099" y="7713"/>
                      <a:pt x="2509" y="7713"/>
                    </a:cubicBezTo>
                    <a:cubicBezTo>
                      <a:pt x="2833" y="7713"/>
                      <a:pt x="3149" y="7648"/>
                      <a:pt x="3393" y="7493"/>
                    </a:cubicBezTo>
                    <a:lnTo>
                      <a:pt x="3393" y="7493"/>
                    </a:lnTo>
                    <a:cubicBezTo>
                      <a:pt x="3369" y="7598"/>
                      <a:pt x="3338" y="7702"/>
                      <a:pt x="3295" y="7794"/>
                    </a:cubicBezTo>
                    <a:cubicBezTo>
                      <a:pt x="3086" y="8268"/>
                      <a:pt x="2815" y="8747"/>
                      <a:pt x="2533" y="9257"/>
                    </a:cubicBezTo>
                    <a:cubicBezTo>
                      <a:pt x="1721" y="10720"/>
                      <a:pt x="793" y="12374"/>
                      <a:pt x="547" y="15047"/>
                    </a:cubicBezTo>
                    <a:cubicBezTo>
                      <a:pt x="344" y="17223"/>
                      <a:pt x="437" y="19977"/>
                      <a:pt x="510" y="22190"/>
                    </a:cubicBezTo>
                    <a:cubicBezTo>
                      <a:pt x="560" y="23634"/>
                      <a:pt x="603" y="24876"/>
                      <a:pt x="547" y="25534"/>
                    </a:cubicBezTo>
                    <a:cubicBezTo>
                      <a:pt x="498" y="26081"/>
                      <a:pt x="418" y="26634"/>
                      <a:pt x="332" y="27163"/>
                    </a:cubicBezTo>
                    <a:cubicBezTo>
                      <a:pt x="166" y="28294"/>
                      <a:pt x="0" y="29363"/>
                      <a:pt x="166" y="30377"/>
                    </a:cubicBezTo>
                    <a:cubicBezTo>
                      <a:pt x="172" y="30420"/>
                      <a:pt x="209" y="30457"/>
                      <a:pt x="258" y="30457"/>
                    </a:cubicBezTo>
                    <a:lnTo>
                      <a:pt x="277" y="30457"/>
                    </a:lnTo>
                    <a:cubicBezTo>
                      <a:pt x="326" y="30445"/>
                      <a:pt x="363" y="30396"/>
                      <a:pt x="351" y="30347"/>
                    </a:cubicBezTo>
                    <a:cubicBezTo>
                      <a:pt x="191" y="29363"/>
                      <a:pt x="357" y="28312"/>
                      <a:pt x="523" y="27200"/>
                    </a:cubicBezTo>
                    <a:cubicBezTo>
                      <a:pt x="603" y="26659"/>
                      <a:pt x="689" y="26105"/>
                      <a:pt x="738" y="25552"/>
                    </a:cubicBezTo>
                    <a:cubicBezTo>
                      <a:pt x="793" y="24882"/>
                      <a:pt x="750" y="23634"/>
                      <a:pt x="701" y="22190"/>
                    </a:cubicBezTo>
                    <a:cubicBezTo>
                      <a:pt x="627" y="19983"/>
                      <a:pt x="535" y="17236"/>
                      <a:pt x="738" y="15072"/>
                    </a:cubicBezTo>
                    <a:cubicBezTo>
                      <a:pt x="984" y="12435"/>
                      <a:pt x="1893" y="10800"/>
                      <a:pt x="2699" y="9356"/>
                    </a:cubicBezTo>
                    <a:cubicBezTo>
                      <a:pt x="2988" y="8845"/>
                      <a:pt x="3258" y="8360"/>
                      <a:pt x="3467" y="7874"/>
                    </a:cubicBezTo>
                    <a:cubicBezTo>
                      <a:pt x="3547" y="7696"/>
                      <a:pt x="3596" y="7512"/>
                      <a:pt x="3615" y="7315"/>
                    </a:cubicBezTo>
                    <a:lnTo>
                      <a:pt x="3633" y="7290"/>
                    </a:lnTo>
                    <a:cubicBezTo>
                      <a:pt x="4733" y="5944"/>
                      <a:pt x="4291" y="326"/>
                      <a:pt x="4272" y="93"/>
                    </a:cubicBezTo>
                    <a:cubicBezTo>
                      <a:pt x="4266" y="37"/>
                      <a:pt x="4223" y="0"/>
                      <a:pt x="4168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6856000" y="1835150"/>
                <a:ext cx="157625" cy="414925"/>
              </a:xfrm>
              <a:custGeom>
                <a:rect b="b" l="l" r="r" t="t"/>
                <a:pathLst>
                  <a:path extrusionOk="0" h="16597" w="6305">
                    <a:moveTo>
                      <a:pt x="2683" y="1"/>
                    </a:moveTo>
                    <a:cubicBezTo>
                      <a:pt x="2626" y="1"/>
                      <a:pt x="2569" y="5"/>
                      <a:pt x="2512" y="13"/>
                    </a:cubicBezTo>
                    <a:cubicBezTo>
                      <a:pt x="269" y="289"/>
                      <a:pt x="23" y="1678"/>
                      <a:pt x="11" y="1740"/>
                    </a:cubicBezTo>
                    <a:cubicBezTo>
                      <a:pt x="0" y="1809"/>
                      <a:pt x="56" y="1849"/>
                      <a:pt x="110" y="1849"/>
                    </a:cubicBezTo>
                    <a:cubicBezTo>
                      <a:pt x="152" y="1849"/>
                      <a:pt x="193" y="1824"/>
                      <a:pt x="201" y="1771"/>
                    </a:cubicBezTo>
                    <a:cubicBezTo>
                      <a:pt x="207" y="1715"/>
                      <a:pt x="441" y="461"/>
                      <a:pt x="2537" y="203"/>
                    </a:cubicBezTo>
                    <a:cubicBezTo>
                      <a:pt x="2587" y="196"/>
                      <a:pt x="2636" y="192"/>
                      <a:pt x="2686" y="192"/>
                    </a:cubicBezTo>
                    <a:cubicBezTo>
                      <a:pt x="2933" y="192"/>
                      <a:pt x="3178" y="280"/>
                      <a:pt x="3367" y="449"/>
                    </a:cubicBezTo>
                    <a:cubicBezTo>
                      <a:pt x="4332" y="1297"/>
                      <a:pt x="4375" y="4076"/>
                      <a:pt x="4406" y="6110"/>
                    </a:cubicBezTo>
                    <a:cubicBezTo>
                      <a:pt x="4412" y="6534"/>
                      <a:pt x="4418" y="6934"/>
                      <a:pt x="4430" y="7284"/>
                    </a:cubicBezTo>
                    <a:cubicBezTo>
                      <a:pt x="4467" y="8188"/>
                      <a:pt x="4738" y="9233"/>
                      <a:pt x="5026" y="10333"/>
                    </a:cubicBezTo>
                    <a:cubicBezTo>
                      <a:pt x="5530" y="12263"/>
                      <a:pt x="6108" y="14451"/>
                      <a:pt x="5530" y="16474"/>
                    </a:cubicBezTo>
                    <a:cubicBezTo>
                      <a:pt x="5518" y="16523"/>
                      <a:pt x="5549" y="16578"/>
                      <a:pt x="5598" y="16590"/>
                    </a:cubicBezTo>
                    <a:cubicBezTo>
                      <a:pt x="5610" y="16590"/>
                      <a:pt x="5617" y="16596"/>
                      <a:pt x="5629" y="16596"/>
                    </a:cubicBezTo>
                    <a:cubicBezTo>
                      <a:pt x="5672" y="16596"/>
                      <a:pt x="5709" y="16566"/>
                      <a:pt x="5721" y="16523"/>
                    </a:cubicBezTo>
                    <a:cubicBezTo>
                      <a:pt x="6305" y="14451"/>
                      <a:pt x="5727" y="12238"/>
                      <a:pt x="5217" y="10284"/>
                    </a:cubicBezTo>
                    <a:cubicBezTo>
                      <a:pt x="4934" y="9196"/>
                      <a:pt x="4658" y="8157"/>
                      <a:pt x="4627" y="7272"/>
                    </a:cubicBezTo>
                    <a:cubicBezTo>
                      <a:pt x="4608" y="6928"/>
                      <a:pt x="4608" y="6528"/>
                      <a:pt x="4602" y="6104"/>
                    </a:cubicBezTo>
                    <a:cubicBezTo>
                      <a:pt x="4565" y="3922"/>
                      <a:pt x="4529" y="1205"/>
                      <a:pt x="3490" y="302"/>
                    </a:cubicBezTo>
                    <a:cubicBezTo>
                      <a:pt x="3268" y="106"/>
                      <a:pt x="2978" y="1"/>
                      <a:pt x="2683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7000550" y="2168750"/>
                <a:ext cx="21225" cy="92225"/>
              </a:xfrm>
              <a:custGeom>
                <a:rect b="b" l="l" r="r" t="t"/>
                <a:pathLst>
                  <a:path extrusionOk="0" fill="none" h="3689" w="849">
                    <a:moveTo>
                      <a:pt x="0" y="1"/>
                    </a:moveTo>
                    <a:cubicBezTo>
                      <a:pt x="0" y="1"/>
                      <a:pt x="849" y="1212"/>
                      <a:pt x="800" y="3689"/>
                    </a:cubicBezTo>
                  </a:path>
                </a:pathLst>
              </a:custGeom>
              <a:noFill/>
              <a:ln cap="rnd" cmpd="sng" w="38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6849800" y="1931475"/>
                <a:ext cx="75325" cy="745800"/>
              </a:xfrm>
              <a:custGeom>
                <a:rect b="b" l="l" r="r" t="t"/>
                <a:pathLst>
                  <a:path extrusionOk="0" h="29832" w="3013">
                    <a:moveTo>
                      <a:pt x="1882" y="6401"/>
                    </a:moveTo>
                    <a:cubicBezTo>
                      <a:pt x="2135" y="6401"/>
                      <a:pt x="2363" y="6476"/>
                      <a:pt x="2502" y="6621"/>
                    </a:cubicBezTo>
                    <a:cubicBezTo>
                      <a:pt x="2588" y="6714"/>
                      <a:pt x="2601" y="6836"/>
                      <a:pt x="2533" y="6984"/>
                    </a:cubicBezTo>
                    <a:cubicBezTo>
                      <a:pt x="2373" y="7321"/>
                      <a:pt x="1844" y="7686"/>
                      <a:pt x="1377" y="7686"/>
                    </a:cubicBezTo>
                    <a:cubicBezTo>
                      <a:pt x="1359" y="7686"/>
                      <a:pt x="1340" y="7686"/>
                      <a:pt x="1322" y="7685"/>
                    </a:cubicBezTo>
                    <a:cubicBezTo>
                      <a:pt x="1021" y="7666"/>
                      <a:pt x="806" y="7494"/>
                      <a:pt x="683" y="7168"/>
                    </a:cubicBezTo>
                    <a:lnTo>
                      <a:pt x="689" y="7168"/>
                    </a:lnTo>
                    <a:cubicBezTo>
                      <a:pt x="781" y="6910"/>
                      <a:pt x="972" y="6695"/>
                      <a:pt x="1224" y="6566"/>
                    </a:cubicBezTo>
                    <a:cubicBezTo>
                      <a:pt x="1433" y="6456"/>
                      <a:pt x="1667" y="6401"/>
                      <a:pt x="1882" y="6401"/>
                    </a:cubicBezTo>
                    <a:close/>
                    <a:moveTo>
                      <a:pt x="568" y="1"/>
                    </a:moveTo>
                    <a:cubicBezTo>
                      <a:pt x="518" y="1"/>
                      <a:pt x="480" y="41"/>
                      <a:pt x="474" y="87"/>
                    </a:cubicBezTo>
                    <a:cubicBezTo>
                      <a:pt x="455" y="315"/>
                      <a:pt x="1" y="5650"/>
                      <a:pt x="480" y="7156"/>
                    </a:cubicBezTo>
                    <a:lnTo>
                      <a:pt x="486" y="7175"/>
                    </a:lnTo>
                    <a:cubicBezTo>
                      <a:pt x="431" y="7384"/>
                      <a:pt x="431" y="7599"/>
                      <a:pt x="480" y="7802"/>
                    </a:cubicBezTo>
                    <a:cubicBezTo>
                      <a:pt x="560" y="8195"/>
                      <a:pt x="738" y="8717"/>
                      <a:pt x="947" y="9326"/>
                    </a:cubicBezTo>
                    <a:cubicBezTo>
                      <a:pt x="1457" y="10844"/>
                      <a:pt x="2164" y="12916"/>
                      <a:pt x="2195" y="15061"/>
                    </a:cubicBezTo>
                    <a:cubicBezTo>
                      <a:pt x="2213" y="16235"/>
                      <a:pt x="2183" y="18005"/>
                      <a:pt x="2152" y="19714"/>
                    </a:cubicBezTo>
                    <a:cubicBezTo>
                      <a:pt x="2097" y="22541"/>
                      <a:pt x="2047" y="25209"/>
                      <a:pt x="2195" y="25805"/>
                    </a:cubicBezTo>
                    <a:cubicBezTo>
                      <a:pt x="2441" y="26764"/>
                      <a:pt x="2730" y="28811"/>
                      <a:pt x="2816" y="29745"/>
                    </a:cubicBezTo>
                    <a:cubicBezTo>
                      <a:pt x="2822" y="29794"/>
                      <a:pt x="2865" y="29831"/>
                      <a:pt x="2914" y="29831"/>
                    </a:cubicBezTo>
                    <a:lnTo>
                      <a:pt x="2920" y="29831"/>
                    </a:lnTo>
                    <a:cubicBezTo>
                      <a:pt x="2969" y="29825"/>
                      <a:pt x="3012" y="29782"/>
                      <a:pt x="3006" y="29727"/>
                    </a:cubicBezTo>
                    <a:cubicBezTo>
                      <a:pt x="2920" y="28786"/>
                      <a:pt x="2625" y="26727"/>
                      <a:pt x="2379" y="25762"/>
                    </a:cubicBezTo>
                    <a:cubicBezTo>
                      <a:pt x="2238" y="25191"/>
                      <a:pt x="2287" y="22406"/>
                      <a:pt x="2336" y="19714"/>
                    </a:cubicBezTo>
                    <a:cubicBezTo>
                      <a:pt x="2373" y="18005"/>
                      <a:pt x="2404" y="16235"/>
                      <a:pt x="2385" y="15055"/>
                    </a:cubicBezTo>
                    <a:cubicBezTo>
                      <a:pt x="2355" y="12885"/>
                      <a:pt x="1642" y="10795"/>
                      <a:pt x="1125" y="9271"/>
                    </a:cubicBezTo>
                    <a:cubicBezTo>
                      <a:pt x="923" y="8662"/>
                      <a:pt x="744" y="8140"/>
                      <a:pt x="664" y="7765"/>
                    </a:cubicBezTo>
                    <a:cubicBezTo>
                      <a:pt x="646" y="7672"/>
                      <a:pt x="634" y="7580"/>
                      <a:pt x="634" y="7482"/>
                    </a:cubicBezTo>
                    <a:lnTo>
                      <a:pt x="634" y="7482"/>
                    </a:lnTo>
                    <a:cubicBezTo>
                      <a:pt x="781" y="7715"/>
                      <a:pt x="1033" y="7863"/>
                      <a:pt x="1310" y="7875"/>
                    </a:cubicBezTo>
                    <a:cubicBezTo>
                      <a:pt x="1336" y="7877"/>
                      <a:pt x="1362" y="7878"/>
                      <a:pt x="1389" y="7878"/>
                    </a:cubicBezTo>
                    <a:cubicBezTo>
                      <a:pt x="1939" y="7878"/>
                      <a:pt x="2523" y="7463"/>
                      <a:pt x="2705" y="7064"/>
                    </a:cubicBezTo>
                    <a:cubicBezTo>
                      <a:pt x="2810" y="6843"/>
                      <a:pt x="2791" y="6640"/>
                      <a:pt x="2644" y="6492"/>
                    </a:cubicBezTo>
                    <a:cubicBezTo>
                      <a:pt x="2467" y="6305"/>
                      <a:pt x="2188" y="6208"/>
                      <a:pt x="1883" y="6208"/>
                    </a:cubicBezTo>
                    <a:cubicBezTo>
                      <a:pt x="1638" y="6208"/>
                      <a:pt x="1376" y="6271"/>
                      <a:pt x="1138" y="6400"/>
                    </a:cubicBezTo>
                    <a:cubicBezTo>
                      <a:pt x="916" y="6511"/>
                      <a:pt x="732" y="6683"/>
                      <a:pt x="609" y="6892"/>
                    </a:cubicBezTo>
                    <a:cubicBezTo>
                      <a:pt x="234" y="5177"/>
                      <a:pt x="658" y="155"/>
                      <a:pt x="664" y="106"/>
                    </a:cubicBezTo>
                    <a:cubicBezTo>
                      <a:pt x="671" y="51"/>
                      <a:pt x="634" y="7"/>
                      <a:pt x="578" y="1"/>
                    </a:cubicBezTo>
                    <a:cubicBezTo>
                      <a:pt x="575" y="1"/>
                      <a:pt x="571" y="1"/>
                      <a:pt x="568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6780500" y="1666375"/>
                <a:ext cx="81150" cy="224275"/>
              </a:xfrm>
              <a:custGeom>
                <a:rect b="b" l="l" r="r" t="t"/>
                <a:pathLst>
                  <a:path extrusionOk="0" h="8971" w="3246">
                    <a:moveTo>
                      <a:pt x="823" y="1"/>
                    </a:moveTo>
                    <a:cubicBezTo>
                      <a:pt x="659" y="1"/>
                      <a:pt x="498" y="63"/>
                      <a:pt x="375" y="180"/>
                    </a:cubicBezTo>
                    <a:cubicBezTo>
                      <a:pt x="129" y="420"/>
                      <a:pt x="0" y="752"/>
                      <a:pt x="19" y="1096"/>
                    </a:cubicBezTo>
                    <a:cubicBezTo>
                      <a:pt x="43" y="1502"/>
                      <a:pt x="240" y="1772"/>
                      <a:pt x="455" y="2061"/>
                    </a:cubicBezTo>
                    <a:cubicBezTo>
                      <a:pt x="517" y="2141"/>
                      <a:pt x="578" y="2227"/>
                      <a:pt x="640" y="2320"/>
                    </a:cubicBezTo>
                    <a:cubicBezTo>
                      <a:pt x="1943" y="4287"/>
                      <a:pt x="2773" y="6536"/>
                      <a:pt x="3043" y="8884"/>
                    </a:cubicBezTo>
                    <a:cubicBezTo>
                      <a:pt x="3049" y="8927"/>
                      <a:pt x="3092" y="8964"/>
                      <a:pt x="3141" y="8964"/>
                    </a:cubicBezTo>
                    <a:lnTo>
                      <a:pt x="3154" y="8970"/>
                    </a:lnTo>
                    <a:cubicBezTo>
                      <a:pt x="3209" y="8964"/>
                      <a:pt x="3246" y="8915"/>
                      <a:pt x="3240" y="8866"/>
                    </a:cubicBezTo>
                    <a:cubicBezTo>
                      <a:pt x="2957" y="6487"/>
                      <a:pt x="2121" y="4207"/>
                      <a:pt x="793" y="2215"/>
                    </a:cubicBezTo>
                    <a:cubicBezTo>
                      <a:pt x="732" y="2123"/>
                      <a:pt x="670" y="2037"/>
                      <a:pt x="609" y="1951"/>
                    </a:cubicBezTo>
                    <a:cubicBezTo>
                      <a:pt x="406" y="1674"/>
                      <a:pt x="228" y="1441"/>
                      <a:pt x="209" y="1090"/>
                    </a:cubicBezTo>
                    <a:cubicBezTo>
                      <a:pt x="197" y="801"/>
                      <a:pt x="302" y="525"/>
                      <a:pt x="504" y="322"/>
                    </a:cubicBezTo>
                    <a:cubicBezTo>
                      <a:pt x="594" y="237"/>
                      <a:pt x="712" y="189"/>
                      <a:pt x="833" y="189"/>
                    </a:cubicBezTo>
                    <a:cubicBezTo>
                      <a:pt x="852" y="189"/>
                      <a:pt x="872" y="190"/>
                      <a:pt x="892" y="193"/>
                    </a:cubicBezTo>
                    <a:cubicBezTo>
                      <a:pt x="902" y="196"/>
                      <a:pt x="912" y="197"/>
                      <a:pt x="922" y="197"/>
                    </a:cubicBezTo>
                    <a:cubicBezTo>
                      <a:pt x="1032" y="197"/>
                      <a:pt x="1053" y="14"/>
                      <a:pt x="922" y="8"/>
                    </a:cubicBezTo>
                    <a:cubicBezTo>
                      <a:pt x="889" y="3"/>
                      <a:pt x="856" y="1"/>
                      <a:pt x="823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6844425" y="1661800"/>
                <a:ext cx="48275" cy="231150"/>
              </a:xfrm>
              <a:custGeom>
                <a:rect b="b" l="l" r="r" t="t"/>
                <a:pathLst>
                  <a:path extrusionOk="0" h="9246" w="1931">
                    <a:moveTo>
                      <a:pt x="1076" y="0"/>
                    </a:moveTo>
                    <a:cubicBezTo>
                      <a:pt x="1026" y="0"/>
                      <a:pt x="983" y="36"/>
                      <a:pt x="978" y="87"/>
                    </a:cubicBezTo>
                    <a:cubicBezTo>
                      <a:pt x="972" y="136"/>
                      <a:pt x="1008" y="185"/>
                      <a:pt x="1064" y="191"/>
                    </a:cubicBezTo>
                    <a:cubicBezTo>
                      <a:pt x="1488" y="253"/>
                      <a:pt x="1746" y="529"/>
                      <a:pt x="1746" y="941"/>
                    </a:cubicBezTo>
                    <a:cubicBezTo>
                      <a:pt x="1746" y="1304"/>
                      <a:pt x="1568" y="1654"/>
                      <a:pt x="1396" y="1986"/>
                    </a:cubicBezTo>
                    <a:lnTo>
                      <a:pt x="1334" y="2103"/>
                    </a:lnTo>
                    <a:cubicBezTo>
                      <a:pt x="240" y="4291"/>
                      <a:pt x="0" y="6818"/>
                      <a:pt x="664" y="9178"/>
                    </a:cubicBezTo>
                    <a:cubicBezTo>
                      <a:pt x="677" y="9221"/>
                      <a:pt x="713" y="9246"/>
                      <a:pt x="756" y="9246"/>
                    </a:cubicBezTo>
                    <a:lnTo>
                      <a:pt x="781" y="9246"/>
                    </a:lnTo>
                    <a:cubicBezTo>
                      <a:pt x="830" y="9227"/>
                      <a:pt x="861" y="9178"/>
                      <a:pt x="849" y="9129"/>
                    </a:cubicBezTo>
                    <a:cubicBezTo>
                      <a:pt x="191" y="6811"/>
                      <a:pt x="431" y="4334"/>
                      <a:pt x="1506" y="2189"/>
                    </a:cubicBezTo>
                    <a:lnTo>
                      <a:pt x="1562" y="2072"/>
                    </a:lnTo>
                    <a:cubicBezTo>
                      <a:pt x="1746" y="1716"/>
                      <a:pt x="1930" y="1353"/>
                      <a:pt x="1930" y="941"/>
                    </a:cubicBezTo>
                    <a:cubicBezTo>
                      <a:pt x="1930" y="431"/>
                      <a:pt x="1611" y="75"/>
                      <a:pt x="1088" y="1"/>
                    </a:cubicBezTo>
                    <a:cubicBezTo>
                      <a:pt x="1084" y="0"/>
                      <a:pt x="1080" y="0"/>
                      <a:pt x="1076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55" name="Google Shape;1555;p33"/>
              <p:cNvGrpSpPr/>
              <p:nvPr/>
            </p:nvGrpSpPr>
            <p:grpSpPr>
              <a:xfrm>
                <a:off x="6814150" y="1867175"/>
                <a:ext cx="117025" cy="84325"/>
                <a:chOff x="6814150" y="1867175"/>
                <a:chExt cx="117025" cy="84325"/>
              </a:xfrm>
            </p:grpSpPr>
            <p:sp>
              <p:nvSpPr>
                <p:cNvPr id="1556" name="Google Shape;1556;p33"/>
                <p:cNvSpPr/>
                <p:nvPr/>
              </p:nvSpPr>
              <p:spPr>
                <a:xfrm>
                  <a:off x="6828600" y="1867175"/>
                  <a:ext cx="102575" cy="78800"/>
                </a:xfrm>
                <a:custGeom>
                  <a:rect b="b" l="l" r="r" t="t"/>
                  <a:pathLst>
                    <a:path extrusionOk="0" h="3152" w="4103">
                      <a:moveTo>
                        <a:pt x="1691" y="0"/>
                      </a:moveTo>
                      <a:cubicBezTo>
                        <a:pt x="1536" y="0"/>
                        <a:pt x="1364" y="13"/>
                        <a:pt x="1174" y="41"/>
                      </a:cubicBezTo>
                      <a:cubicBezTo>
                        <a:pt x="0" y="207"/>
                        <a:pt x="879" y="3120"/>
                        <a:pt x="1691" y="3151"/>
                      </a:cubicBezTo>
                      <a:cubicBezTo>
                        <a:pt x="1693" y="3151"/>
                        <a:pt x="1696" y="3151"/>
                        <a:pt x="1699" y="3151"/>
                      </a:cubicBezTo>
                      <a:cubicBezTo>
                        <a:pt x="2465" y="3151"/>
                        <a:pt x="4102" y="0"/>
                        <a:pt x="1691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7" name="Google Shape;1557;p33"/>
                <p:cNvSpPr/>
                <p:nvPr/>
              </p:nvSpPr>
              <p:spPr>
                <a:xfrm>
                  <a:off x="6814150" y="1872700"/>
                  <a:ext cx="102425" cy="78800"/>
                </a:xfrm>
                <a:custGeom>
                  <a:rect b="b" l="l" r="r" t="t"/>
                  <a:pathLst>
                    <a:path extrusionOk="0" h="3152" w="4097">
                      <a:moveTo>
                        <a:pt x="1685" y="0"/>
                      </a:moveTo>
                      <a:cubicBezTo>
                        <a:pt x="1530" y="0"/>
                        <a:pt x="1358" y="13"/>
                        <a:pt x="1168" y="41"/>
                      </a:cubicBezTo>
                      <a:cubicBezTo>
                        <a:pt x="0" y="213"/>
                        <a:pt x="873" y="3127"/>
                        <a:pt x="1685" y="3151"/>
                      </a:cubicBezTo>
                      <a:cubicBezTo>
                        <a:pt x="1687" y="3151"/>
                        <a:pt x="1690" y="3152"/>
                        <a:pt x="1693" y="3152"/>
                      </a:cubicBezTo>
                      <a:cubicBezTo>
                        <a:pt x="2459" y="3152"/>
                        <a:pt x="4097" y="0"/>
                        <a:pt x="1685" y="0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58" name="Google Shape;1558;p33"/>
            <p:cNvSpPr/>
            <p:nvPr/>
          </p:nvSpPr>
          <p:spPr>
            <a:xfrm>
              <a:off x="6733325" y="1548975"/>
              <a:ext cx="193800" cy="222875"/>
            </a:xfrm>
            <a:custGeom>
              <a:rect b="b" l="l" r="r" t="t"/>
              <a:pathLst>
                <a:path extrusionOk="0" h="8915" w="7752">
                  <a:moveTo>
                    <a:pt x="3746" y="0"/>
                  </a:moveTo>
                  <a:cubicBezTo>
                    <a:pt x="3376" y="0"/>
                    <a:pt x="2959" y="59"/>
                    <a:pt x="2502" y="217"/>
                  </a:cubicBezTo>
                  <a:cubicBezTo>
                    <a:pt x="670" y="850"/>
                    <a:pt x="0" y="3457"/>
                    <a:pt x="738" y="5885"/>
                  </a:cubicBezTo>
                  <a:cubicBezTo>
                    <a:pt x="1482" y="8319"/>
                    <a:pt x="2889" y="8915"/>
                    <a:pt x="2889" y="8915"/>
                  </a:cubicBezTo>
                  <a:cubicBezTo>
                    <a:pt x="1869" y="7612"/>
                    <a:pt x="1832" y="5522"/>
                    <a:pt x="1832" y="5522"/>
                  </a:cubicBezTo>
                  <a:lnTo>
                    <a:pt x="1832" y="5522"/>
                  </a:lnTo>
                  <a:cubicBezTo>
                    <a:pt x="2047" y="6456"/>
                    <a:pt x="2643" y="6905"/>
                    <a:pt x="2643" y="6905"/>
                  </a:cubicBezTo>
                  <a:cubicBezTo>
                    <a:pt x="2182" y="6413"/>
                    <a:pt x="2115" y="4932"/>
                    <a:pt x="2643" y="4686"/>
                  </a:cubicBezTo>
                  <a:cubicBezTo>
                    <a:pt x="3172" y="4440"/>
                    <a:pt x="4229" y="3770"/>
                    <a:pt x="4229" y="3770"/>
                  </a:cubicBezTo>
                  <a:lnTo>
                    <a:pt x="4229" y="3770"/>
                  </a:lnTo>
                  <a:cubicBezTo>
                    <a:pt x="3946" y="4299"/>
                    <a:pt x="3277" y="4618"/>
                    <a:pt x="3277" y="4618"/>
                  </a:cubicBezTo>
                  <a:cubicBezTo>
                    <a:pt x="4832" y="4372"/>
                    <a:pt x="5286" y="3457"/>
                    <a:pt x="5286" y="3457"/>
                  </a:cubicBezTo>
                  <a:cubicBezTo>
                    <a:pt x="5286" y="3457"/>
                    <a:pt x="6374" y="4372"/>
                    <a:pt x="5987" y="6487"/>
                  </a:cubicBezTo>
                  <a:cubicBezTo>
                    <a:pt x="6264" y="6100"/>
                    <a:pt x="6436" y="5651"/>
                    <a:pt x="6479" y="5178"/>
                  </a:cubicBezTo>
                  <a:cubicBezTo>
                    <a:pt x="6479" y="5129"/>
                    <a:pt x="6479" y="5085"/>
                    <a:pt x="6479" y="5036"/>
                  </a:cubicBezTo>
                  <a:cubicBezTo>
                    <a:pt x="6479" y="4952"/>
                    <a:pt x="6482" y="4913"/>
                    <a:pt x="6487" y="4913"/>
                  </a:cubicBezTo>
                  <a:lnTo>
                    <a:pt x="6487" y="4913"/>
                  </a:lnTo>
                  <a:cubicBezTo>
                    <a:pt x="6529" y="4913"/>
                    <a:pt x="6670" y="7775"/>
                    <a:pt x="5563" y="8915"/>
                  </a:cubicBezTo>
                  <a:cubicBezTo>
                    <a:pt x="5563" y="8915"/>
                    <a:pt x="7610" y="7716"/>
                    <a:pt x="7678" y="5036"/>
                  </a:cubicBezTo>
                  <a:cubicBezTo>
                    <a:pt x="7751" y="2362"/>
                    <a:pt x="7186" y="605"/>
                    <a:pt x="5532" y="537"/>
                  </a:cubicBezTo>
                  <a:cubicBezTo>
                    <a:pt x="5532" y="537"/>
                    <a:pt x="4857" y="0"/>
                    <a:pt x="3746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9" name="Google Shape;1559;p33"/>
          <p:cNvSpPr/>
          <p:nvPr/>
        </p:nvSpPr>
        <p:spPr>
          <a:xfrm>
            <a:off x="4181367" y="227460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3"/>
          <p:cNvSpPr txBox="1"/>
          <p:nvPr/>
        </p:nvSpPr>
        <p:spPr>
          <a:xfrm>
            <a:off x="4242738" y="2459550"/>
            <a:ext cx="471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61" name="Google Shape;1561;p33"/>
          <p:cNvGrpSpPr/>
          <p:nvPr/>
        </p:nvGrpSpPr>
        <p:grpSpPr>
          <a:xfrm>
            <a:off x="7899899" y="3534288"/>
            <a:ext cx="360713" cy="353210"/>
            <a:chOff x="-22881800" y="1971800"/>
            <a:chExt cx="301675" cy="295400"/>
          </a:xfrm>
        </p:grpSpPr>
        <p:sp>
          <p:nvSpPr>
            <p:cNvPr id="1562" name="Google Shape;1562;p33"/>
            <p:cNvSpPr/>
            <p:nvPr/>
          </p:nvSpPr>
          <p:spPr>
            <a:xfrm>
              <a:off x="-22773100" y="2041900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-22737675" y="21450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-22807775" y="211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-22773100" y="21632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-22669150" y="211042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-22881800" y="1971800"/>
              <a:ext cx="301675" cy="295400"/>
            </a:xfrm>
            <a:custGeom>
              <a:rect b="b" l="l" r="r" t="t"/>
              <a:pathLst>
                <a:path extrusionOk="0" h="11816" w="12067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33"/>
          <p:cNvGrpSpPr/>
          <p:nvPr/>
        </p:nvGrpSpPr>
        <p:grpSpPr>
          <a:xfrm>
            <a:off x="7917648" y="1894050"/>
            <a:ext cx="355063" cy="351984"/>
            <a:chOff x="-22859750" y="2335900"/>
            <a:chExt cx="296950" cy="294375"/>
          </a:xfrm>
        </p:grpSpPr>
        <p:sp>
          <p:nvSpPr>
            <p:cNvPr id="1569" name="Google Shape;1569;p33"/>
            <p:cNvSpPr/>
            <p:nvPr/>
          </p:nvSpPr>
          <p:spPr>
            <a:xfrm>
              <a:off x="-22859750" y="2335900"/>
              <a:ext cx="296950" cy="294375"/>
            </a:xfrm>
            <a:custGeom>
              <a:rect b="b" l="l" r="r" t="t"/>
              <a:pathLst>
                <a:path extrusionOk="0" h="11775" w="11878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-22685675" y="24081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-22766800" y="24089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2" name="Google Shape;1572;p33"/>
          <p:cNvSpPr/>
          <p:nvPr/>
        </p:nvSpPr>
        <p:spPr>
          <a:xfrm>
            <a:off x="871749" y="1853237"/>
            <a:ext cx="354136" cy="354136"/>
          </a:xfrm>
          <a:custGeom>
            <a:rect b="b" l="l" r="r" t="t"/>
            <a:pathLst>
              <a:path extrusionOk="0" h="11847" w="11847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33"/>
          <p:cNvSpPr/>
          <p:nvPr/>
        </p:nvSpPr>
        <p:spPr>
          <a:xfrm>
            <a:off x="862328" y="3498382"/>
            <a:ext cx="372969" cy="352492"/>
          </a:xfrm>
          <a:custGeom>
            <a:rect b="b" l="l" r="r" t="t"/>
            <a:pathLst>
              <a:path extrusionOk="0" h="11792" w="12477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4" name="Google Shape;1574;p33"/>
          <p:cNvCxnSpPr/>
          <p:nvPr/>
        </p:nvCxnSpPr>
        <p:spPr>
          <a:xfrm rot="10800000">
            <a:off x="1345952" y="3674625"/>
            <a:ext cx="1797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75" name="Google Shape;1575;p33"/>
          <p:cNvCxnSpPr/>
          <p:nvPr/>
        </p:nvCxnSpPr>
        <p:spPr>
          <a:xfrm rot="10800000">
            <a:off x="1345875" y="2032700"/>
            <a:ext cx="2111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76" name="Google Shape;1576;p33"/>
          <p:cNvCxnSpPr>
            <a:stCxn id="1384" idx="2"/>
          </p:cNvCxnSpPr>
          <p:nvPr/>
        </p:nvCxnSpPr>
        <p:spPr>
          <a:xfrm rot="10800000">
            <a:off x="5829205" y="3710892"/>
            <a:ext cx="1953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77" name="Google Shape;1577;p33"/>
          <p:cNvCxnSpPr>
            <a:stCxn id="1385" idx="2"/>
          </p:cNvCxnSpPr>
          <p:nvPr/>
        </p:nvCxnSpPr>
        <p:spPr>
          <a:xfrm rot="10800000">
            <a:off x="5715130" y="2070055"/>
            <a:ext cx="2082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78" name="Google Shape;1578;p33"/>
          <p:cNvSpPr txBox="1"/>
          <p:nvPr/>
        </p:nvSpPr>
        <p:spPr>
          <a:xfrm>
            <a:off x="1048950" y="2352956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9" name="Google Shape;1579;p33"/>
          <p:cNvSpPr txBox="1"/>
          <p:nvPr/>
        </p:nvSpPr>
        <p:spPr>
          <a:xfrm>
            <a:off x="1561050" y="21311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0" name="Google Shape;1580;p33"/>
          <p:cNvSpPr txBox="1"/>
          <p:nvPr/>
        </p:nvSpPr>
        <p:spPr>
          <a:xfrm>
            <a:off x="1048950" y="3996458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 and it’s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1" name="Google Shape;1581;p33"/>
          <p:cNvSpPr txBox="1"/>
          <p:nvPr/>
        </p:nvSpPr>
        <p:spPr>
          <a:xfrm>
            <a:off x="1561050" y="3774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2" name="Google Shape;1582;p33"/>
          <p:cNvSpPr txBox="1"/>
          <p:nvPr/>
        </p:nvSpPr>
        <p:spPr>
          <a:xfrm>
            <a:off x="6233125" y="21385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3" name="Google Shape;1583;p33"/>
          <p:cNvSpPr txBox="1"/>
          <p:nvPr/>
        </p:nvSpPr>
        <p:spPr>
          <a:xfrm>
            <a:off x="6218200" y="4009597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 and it’s terribly hot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4" name="Google Shape;1584;p33"/>
          <p:cNvSpPr txBox="1"/>
          <p:nvPr/>
        </p:nvSpPr>
        <p:spPr>
          <a:xfrm>
            <a:off x="6218200" y="3782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5" name="Google Shape;1585;p33"/>
          <p:cNvSpPr txBox="1"/>
          <p:nvPr/>
        </p:nvSpPr>
        <p:spPr>
          <a:xfrm>
            <a:off x="6233125" y="2364938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4654525" y="1245288"/>
            <a:ext cx="4032300" cy="324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77325" y="1245288"/>
            <a:ext cx="4032300" cy="32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3794868" y="1074446"/>
            <a:ext cx="1554265" cy="3657567"/>
            <a:chOff x="3934280" y="1542757"/>
            <a:chExt cx="557364" cy="1310345"/>
          </a:xfrm>
        </p:grpSpPr>
        <p:sp>
          <p:nvSpPr>
            <p:cNvPr id="125" name="Google Shape;125;p16"/>
            <p:cNvSpPr/>
            <p:nvPr/>
          </p:nvSpPr>
          <p:spPr>
            <a:xfrm>
              <a:off x="3984472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1" y="437"/>
                    <a:pt x="1" y="978"/>
                  </a:cubicBezTo>
                  <a:cubicBezTo>
                    <a:pt x="1" y="1519"/>
                    <a:pt x="4061" y="1956"/>
                    <a:pt x="9060" y="1956"/>
                  </a:cubicBezTo>
                  <a:cubicBezTo>
                    <a:pt x="14066" y="1956"/>
                    <a:pt x="18120" y="1519"/>
                    <a:pt x="18120" y="978"/>
                  </a:cubicBezTo>
                  <a:cubicBezTo>
                    <a:pt x="18120" y="437"/>
                    <a:pt x="14066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6"/>
            <p:cNvGrpSpPr/>
            <p:nvPr/>
          </p:nvGrpSpPr>
          <p:grpSpPr>
            <a:xfrm>
              <a:off x="3934280" y="1542757"/>
              <a:ext cx="557364" cy="1277423"/>
              <a:chOff x="3934280" y="1542757"/>
              <a:chExt cx="557364" cy="1277423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4029892" y="1674397"/>
                <a:ext cx="366821" cy="342104"/>
              </a:xfrm>
              <a:custGeom>
                <a:rect b="b" l="l" r="r" t="t"/>
                <a:pathLst>
                  <a:path extrusionOk="0" h="13550" w="14529">
                    <a:moveTo>
                      <a:pt x="2151" y="0"/>
                    </a:moveTo>
                    <a:cubicBezTo>
                      <a:pt x="959" y="0"/>
                      <a:pt x="1" y="958"/>
                      <a:pt x="1" y="2157"/>
                    </a:cubicBezTo>
                    <a:lnTo>
                      <a:pt x="1" y="11393"/>
                    </a:lnTo>
                    <a:cubicBezTo>
                      <a:pt x="1" y="12585"/>
                      <a:pt x="959" y="13550"/>
                      <a:pt x="2151" y="13550"/>
                    </a:cubicBezTo>
                    <a:lnTo>
                      <a:pt x="12371" y="13550"/>
                    </a:lnTo>
                    <a:cubicBezTo>
                      <a:pt x="13564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64" y="0"/>
                      <a:pt x="12371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" name="Google Shape;128;p16"/>
              <p:cNvGrpSpPr/>
              <p:nvPr/>
            </p:nvGrpSpPr>
            <p:grpSpPr>
              <a:xfrm>
                <a:off x="3934280" y="1547529"/>
                <a:ext cx="557364" cy="1272651"/>
                <a:chOff x="3934280" y="1547529"/>
                <a:chExt cx="557364" cy="1272651"/>
              </a:xfrm>
            </p:grpSpPr>
            <p:sp>
              <p:nvSpPr>
                <p:cNvPr id="129" name="Google Shape;129;p16"/>
                <p:cNvSpPr/>
                <p:nvPr/>
              </p:nvSpPr>
              <p:spPr>
                <a:xfrm>
                  <a:off x="3934280" y="1547529"/>
                  <a:ext cx="557364" cy="1272651"/>
                </a:xfrm>
                <a:custGeom>
                  <a:rect b="b" l="l" r="r" t="t"/>
                  <a:pathLst>
                    <a:path extrusionOk="0" h="50407" w="22076">
                      <a:moveTo>
                        <a:pt x="11055" y="0"/>
                      </a:moveTo>
                      <a:cubicBezTo>
                        <a:pt x="7072" y="0"/>
                        <a:pt x="3853" y="3226"/>
                        <a:pt x="3853" y="7202"/>
                      </a:cubicBezTo>
                      <a:lnTo>
                        <a:pt x="3853" y="7208"/>
                      </a:lnTo>
                      <a:cubicBezTo>
                        <a:pt x="3833" y="7208"/>
                        <a:pt x="3814" y="7202"/>
                        <a:pt x="3788" y="7202"/>
                      </a:cubicBezTo>
                      <a:cubicBezTo>
                        <a:pt x="3784" y="7202"/>
                        <a:pt x="3780" y="7202"/>
                        <a:pt x="3777" y="7202"/>
                      </a:cubicBezTo>
                      <a:cubicBezTo>
                        <a:pt x="3111" y="7202"/>
                        <a:pt x="2609" y="7811"/>
                        <a:pt x="2738" y="8466"/>
                      </a:cubicBezTo>
                      <a:cubicBezTo>
                        <a:pt x="2835" y="8983"/>
                        <a:pt x="3289" y="9322"/>
                        <a:pt x="3779" y="9322"/>
                      </a:cubicBezTo>
                      <a:cubicBezTo>
                        <a:pt x="3914" y="9322"/>
                        <a:pt x="4052" y="9297"/>
                        <a:pt x="4185" y="9242"/>
                      </a:cubicBezTo>
                      <a:cubicBezTo>
                        <a:pt x="4654" y="10676"/>
                        <a:pt x="5606" y="11921"/>
                        <a:pt x="6773" y="12833"/>
                      </a:cubicBezTo>
                      <a:cubicBezTo>
                        <a:pt x="6733" y="12813"/>
                        <a:pt x="6694" y="12800"/>
                        <a:pt x="6649" y="12781"/>
                      </a:cubicBezTo>
                      <a:lnTo>
                        <a:pt x="6649" y="12781"/>
                      </a:lnTo>
                      <a:cubicBezTo>
                        <a:pt x="7398" y="13380"/>
                        <a:pt x="8252" y="13837"/>
                        <a:pt x="9171" y="14123"/>
                      </a:cubicBezTo>
                      <a:lnTo>
                        <a:pt x="9171" y="16124"/>
                      </a:lnTo>
                      <a:lnTo>
                        <a:pt x="6883" y="16124"/>
                      </a:lnTo>
                      <a:cubicBezTo>
                        <a:pt x="6883" y="16124"/>
                        <a:pt x="6877" y="16170"/>
                        <a:pt x="6857" y="16183"/>
                      </a:cubicBezTo>
                      <a:cubicBezTo>
                        <a:pt x="6277" y="16183"/>
                        <a:pt x="5762" y="16561"/>
                        <a:pt x="5580" y="17109"/>
                      </a:cubicBezTo>
                      <a:lnTo>
                        <a:pt x="248" y="32861"/>
                      </a:lnTo>
                      <a:cubicBezTo>
                        <a:pt x="1" y="33565"/>
                        <a:pt x="372" y="34334"/>
                        <a:pt x="1083" y="34569"/>
                      </a:cubicBezTo>
                      <a:cubicBezTo>
                        <a:pt x="1221" y="34615"/>
                        <a:pt x="1362" y="34637"/>
                        <a:pt x="1501" y="34637"/>
                      </a:cubicBezTo>
                      <a:cubicBezTo>
                        <a:pt x="2066" y="34637"/>
                        <a:pt x="2593" y="34273"/>
                        <a:pt x="2771" y="33702"/>
                      </a:cubicBezTo>
                      <a:lnTo>
                        <a:pt x="2947" y="33187"/>
                      </a:lnTo>
                      <a:lnTo>
                        <a:pt x="3527" y="33428"/>
                      </a:lnTo>
                      <a:cubicBezTo>
                        <a:pt x="3527" y="33428"/>
                        <a:pt x="4029" y="32412"/>
                        <a:pt x="3488" y="31577"/>
                      </a:cubicBezTo>
                      <a:lnTo>
                        <a:pt x="6753" y="21918"/>
                      </a:lnTo>
                      <a:lnTo>
                        <a:pt x="6753" y="21918"/>
                      </a:lnTo>
                      <a:cubicBezTo>
                        <a:pt x="6753" y="27699"/>
                        <a:pt x="5971" y="29166"/>
                        <a:pt x="5971" y="32360"/>
                      </a:cubicBezTo>
                      <a:cubicBezTo>
                        <a:pt x="5971" y="35560"/>
                        <a:pt x="7881" y="48490"/>
                        <a:pt x="7881" y="48490"/>
                      </a:cubicBezTo>
                      <a:lnTo>
                        <a:pt x="5573" y="50407"/>
                      </a:lnTo>
                      <a:lnTo>
                        <a:pt x="10038" y="50407"/>
                      </a:lnTo>
                      <a:lnTo>
                        <a:pt x="10781" y="31630"/>
                      </a:lnTo>
                      <a:lnTo>
                        <a:pt x="11165" y="31630"/>
                      </a:lnTo>
                      <a:lnTo>
                        <a:pt x="11908" y="50407"/>
                      </a:lnTo>
                      <a:lnTo>
                        <a:pt x="16373" y="50407"/>
                      </a:lnTo>
                      <a:lnTo>
                        <a:pt x="14059" y="48497"/>
                      </a:lnTo>
                      <a:cubicBezTo>
                        <a:pt x="14059" y="48497"/>
                        <a:pt x="15969" y="34171"/>
                        <a:pt x="15969" y="31590"/>
                      </a:cubicBezTo>
                      <a:cubicBezTo>
                        <a:pt x="15969" y="29003"/>
                        <a:pt x="15311" y="27680"/>
                        <a:pt x="15311" y="21821"/>
                      </a:cubicBezTo>
                      <a:lnTo>
                        <a:pt x="15311" y="21821"/>
                      </a:lnTo>
                      <a:lnTo>
                        <a:pt x="18615" y="31584"/>
                      </a:lnTo>
                      <a:cubicBezTo>
                        <a:pt x="18068" y="32418"/>
                        <a:pt x="18576" y="33435"/>
                        <a:pt x="18576" y="33435"/>
                      </a:cubicBezTo>
                      <a:lnTo>
                        <a:pt x="19149" y="33187"/>
                      </a:lnTo>
                      <a:lnTo>
                        <a:pt x="19325" y="33709"/>
                      </a:lnTo>
                      <a:cubicBezTo>
                        <a:pt x="19513" y="34266"/>
                        <a:pt x="20029" y="34619"/>
                        <a:pt x="20584" y="34619"/>
                      </a:cubicBezTo>
                      <a:cubicBezTo>
                        <a:pt x="20724" y="34619"/>
                        <a:pt x="20867" y="34597"/>
                        <a:pt x="21007" y="34549"/>
                      </a:cubicBezTo>
                      <a:cubicBezTo>
                        <a:pt x="21698" y="34321"/>
                        <a:pt x="22076" y="33572"/>
                        <a:pt x="21848" y="32874"/>
                      </a:cubicBezTo>
                      <a:lnTo>
                        <a:pt x="21848" y="32868"/>
                      </a:lnTo>
                      <a:lnTo>
                        <a:pt x="16516" y="17128"/>
                      </a:lnTo>
                      <a:cubicBezTo>
                        <a:pt x="16353" y="16613"/>
                        <a:pt x="15897" y="16242"/>
                        <a:pt x="15356" y="16190"/>
                      </a:cubicBezTo>
                      <a:cubicBezTo>
                        <a:pt x="15343" y="16170"/>
                        <a:pt x="15330" y="16150"/>
                        <a:pt x="15324" y="16131"/>
                      </a:cubicBezTo>
                      <a:lnTo>
                        <a:pt x="12932" y="16131"/>
                      </a:lnTo>
                      <a:lnTo>
                        <a:pt x="12932" y="14104"/>
                      </a:lnTo>
                      <a:cubicBezTo>
                        <a:pt x="15122" y="13413"/>
                        <a:pt x="17123" y="11595"/>
                        <a:pt x="17905" y="9281"/>
                      </a:cubicBezTo>
                      <a:cubicBezTo>
                        <a:pt x="17992" y="9303"/>
                        <a:pt x="18080" y="9313"/>
                        <a:pt x="18166" y="9313"/>
                      </a:cubicBezTo>
                      <a:cubicBezTo>
                        <a:pt x="18669" y="9313"/>
                        <a:pt x="19119" y="8957"/>
                        <a:pt x="19208" y="8434"/>
                      </a:cubicBezTo>
                      <a:cubicBezTo>
                        <a:pt x="19306" y="7828"/>
                        <a:pt x="18869" y="7261"/>
                        <a:pt x="18257" y="7208"/>
                      </a:cubicBezTo>
                      <a:lnTo>
                        <a:pt x="18257" y="7202"/>
                      </a:lnTo>
                      <a:cubicBezTo>
                        <a:pt x="18257" y="3226"/>
                        <a:pt x="15030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" name="Google Shape;130;p16"/>
                <p:cNvGrpSpPr/>
                <p:nvPr/>
              </p:nvGrpSpPr>
              <p:grpSpPr>
                <a:xfrm>
                  <a:off x="4110861" y="1813763"/>
                  <a:ext cx="203394" cy="542342"/>
                  <a:chOff x="4110861" y="1813763"/>
                  <a:chExt cx="203394" cy="542342"/>
                </a:xfrm>
              </p:grpSpPr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4137017" y="2221182"/>
                    <a:ext cx="144163" cy="105509"/>
                  </a:xfrm>
                  <a:custGeom>
                    <a:rect b="b" l="l" r="r" t="t"/>
                    <a:pathLst>
                      <a:path extrusionOk="0" h="4179" w="5710">
                        <a:moveTo>
                          <a:pt x="4009" y="1356"/>
                        </a:moveTo>
                        <a:cubicBezTo>
                          <a:pt x="4062" y="1420"/>
                          <a:pt x="4138" y="1453"/>
                          <a:pt x="4215" y="1453"/>
                        </a:cubicBezTo>
                        <a:cubicBezTo>
                          <a:pt x="4279" y="1453"/>
                          <a:pt x="4343" y="1430"/>
                          <a:pt x="4393" y="1382"/>
                        </a:cubicBezTo>
                        <a:cubicBezTo>
                          <a:pt x="4419" y="1396"/>
                          <a:pt x="4413" y="1402"/>
                          <a:pt x="4445" y="1409"/>
                        </a:cubicBezTo>
                        <a:cubicBezTo>
                          <a:pt x="4445" y="1415"/>
                          <a:pt x="4406" y="1422"/>
                          <a:pt x="4406" y="1435"/>
                        </a:cubicBezTo>
                        <a:lnTo>
                          <a:pt x="4406" y="1474"/>
                        </a:lnTo>
                        <a:cubicBezTo>
                          <a:pt x="4419" y="1571"/>
                          <a:pt x="4485" y="1656"/>
                          <a:pt x="4569" y="1702"/>
                        </a:cubicBezTo>
                        <a:cubicBezTo>
                          <a:pt x="4550" y="1741"/>
                          <a:pt x="4550" y="1780"/>
                          <a:pt x="4556" y="1819"/>
                        </a:cubicBezTo>
                        <a:cubicBezTo>
                          <a:pt x="4465" y="1819"/>
                          <a:pt x="4374" y="1865"/>
                          <a:pt x="4322" y="1943"/>
                        </a:cubicBezTo>
                        <a:cubicBezTo>
                          <a:pt x="4315" y="1930"/>
                          <a:pt x="4309" y="1923"/>
                          <a:pt x="4296" y="1910"/>
                        </a:cubicBezTo>
                        <a:cubicBezTo>
                          <a:pt x="4237" y="1852"/>
                          <a:pt x="4159" y="1819"/>
                          <a:pt x="4080" y="1819"/>
                        </a:cubicBezTo>
                        <a:cubicBezTo>
                          <a:pt x="3996" y="1819"/>
                          <a:pt x="3918" y="1852"/>
                          <a:pt x="3865" y="1910"/>
                        </a:cubicBezTo>
                        <a:cubicBezTo>
                          <a:pt x="3852" y="1917"/>
                          <a:pt x="3846" y="1930"/>
                          <a:pt x="3839" y="1936"/>
                        </a:cubicBezTo>
                        <a:cubicBezTo>
                          <a:pt x="3787" y="1865"/>
                          <a:pt x="3702" y="1819"/>
                          <a:pt x="3618" y="1819"/>
                        </a:cubicBezTo>
                        <a:cubicBezTo>
                          <a:pt x="3618" y="1800"/>
                          <a:pt x="3618" y="1780"/>
                          <a:pt x="3618" y="1760"/>
                        </a:cubicBezTo>
                        <a:cubicBezTo>
                          <a:pt x="3618" y="1650"/>
                          <a:pt x="3546" y="1552"/>
                          <a:pt x="3442" y="1513"/>
                        </a:cubicBezTo>
                        <a:cubicBezTo>
                          <a:pt x="3468" y="1500"/>
                          <a:pt x="3487" y="1487"/>
                          <a:pt x="3507" y="1467"/>
                        </a:cubicBezTo>
                        <a:cubicBezTo>
                          <a:pt x="3513" y="1480"/>
                          <a:pt x="3526" y="1493"/>
                          <a:pt x="3540" y="1506"/>
                        </a:cubicBezTo>
                        <a:cubicBezTo>
                          <a:pt x="3592" y="1558"/>
                          <a:pt x="3658" y="1585"/>
                          <a:pt x="3725" y="1585"/>
                        </a:cubicBezTo>
                        <a:cubicBezTo>
                          <a:pt x="3792" y="1585"/>
                          <a:pt x="3859" y="1558"/>
                          <a:pt x="3911" y="1506"/>
                        </a:cubicBezTo>
                        <a:cubicBezTo>
                          <a:pt x="3957" y="1467"/>
                          <a:pt x="3989" y="1415"/>
                          <a:pt x="4009" y="1356"/>
                        </a:cubicBezTo>
                        <a:close/>
                        <a:moveTo>
                          <a:pt x="2256" y="1311"/>
                        </a:moveTo>
                        <a:cubicBezTo>
                          <a:pt x="2308" y="1356"/>
                          <a:pt x="2379" y="1382"/>
                          <a:pt x="2451" y="1382"/>
                        </a:cubicBezTo>
                        <a:cubicBezTo>
                          <a:pt x="2516" y="1382"/>
                          <a:pt x="2581" y="1363"/>
                          <a:pt x="2634" y="1324"/>
                        </a:cubicBezTo>
                        <a:cubicBezTo>
                          <a:pt x="2660" y="1376"/>
                          <a:pt x="2705" y="1415"/>
                          <a:pt x="2757" y="1441"/>
                        </a:cubicBezTo>
                        <a:cubicBezTo>
                          <a:pt x="2725" y="1558"/>
                          <a:pt x="2770" y="1689"/>
                          <a:pt x="2868" y="1760"/>
                        </a:cubicBezTo>
                        <a:cubicBezTo>
                          <a:pt x="2901" y="1826"/>
                          <a:pt x="2959" y="1878"/>
                          <a:pt x="3031" y="1904"/>
                        </a:cubicBezTo>
                        <a:cubicBezTo>
                          <a:pt x="2979" y="1923"/>
                          <a:pt x="2933" y="1963"/>
                          <a:pt x="2907" y="2015"/>
                        </a:cubicBezTo>
                        <a:cubicBezTo>
                          <a:pt x="2868" y="1897"/>
                          <a:pt x="2751" y="1819"/>
                          <a:pt x="2627" y="1819"/>
                        </a:cubicBezTo>
                        <a:cubicBezTo>
                          <a:pt x="2568" y="1819"/>
                          <a:pt x="2503" y="1839"/>
                          <a:pt x="2458" y="1871"/>
                        </a:cubicBezTo>
                        <a:cubicBezTo>
                          <a:pt x="2412" y="1767"/>
                          <a:pt x="2301" y="1702"/>
                          <a:pt x="2190" y="1702"/>
                        </a:cubicBezTo>
                        <a:cubicBezTo>
                          <a:pt x="2099" y="1702"/>
                          <a:pt x="2021" y="1734"/>
                          <a:pt x="1962" y="1800"/>
                        </a:cubicBezTo>
                        <a:cubicBezTo>
                          <a:pt x="1917" y="1702"/>
                          <a:pt x="1812" y="1643"/>
                          <a:pt x="1702" y="1643"/>
                        </a:cubicBezTo>
                        <a:cubicBezTo>
                          <a:pt x="1676" y="1643"/>
                          <a:pt x="1643" y="1650"/>
                          <a:pt x="1617" y="1656"/>
                        </a:cubicBezTo>
                        <a:cubicBezTo>
                          <a:pt x="1617" y="1624"/>
                          <a:pt x="1610" y="1598"/>
                          <a:pt x="1597" y="1565"/>
                        </a:cubicBezTo>
                        <a:cubicBezTo>
                          <a:pt x="1662" y="1539"/>
                          <a:pt x="1715" y="1493"/>
                          <a:pt x="1747" y="1435"/>
                        </a:cubicBezTo>
                        <a:cubicBezTo>
                          <a:pt x="1806" y="1499"/>
                          <a:pt x="1884" y="1528"/>
                          <a:pt x="1962" y="1528"/>
                        </a:cubicBezTo>
                        <a:cubicBezTo>
                          <a:pt x="2089" y="1528"/>
                          <a:pt x="2215" y="1449"/>
                          <a:pt x="2256" y="1311"/>
                        </a:cubicBezTo>
                        <a:close/>
                        <a:moveTo>
                          <a:pt x="4993" y="1"/>
                        </a:moveTo>
                        <a:cubicBezTo>
                          <a:pt x="4648" y="1"/>
                          <a:pt x="4608" y="464"/>
                          <a:pt x="4863" y="587"/>
                        </a:cubicBezTo>
                        <a:cubicBezTo>
                          <a:pt x="4771" y="633"/>
                          <a:pt x="4713" y="724"/>
                          <a:pt x="4706" y="822"/>
                        </a:cubicBezTo>
                        <a:cubicBezTo>
                          <a:pt x="4674" y="809"/>
                          <a:pt x="4641" y="796"/>
                          <a:pt x="4602" y="796"/>
                        </a:cubicBezTo>
                        <a:cubicBezTo>
                          <a:pt x="4595" y="750"/>
                          <a:pt x="4576" y="705"/>
                          <a:pt x="4543" y="666"/>
                        </a:cubicBezTo>
                        <a:cubicBezTo>
                          <a:pt x="4537" y="653"/>
                          <a:pt x="4530" y="639"/>
                          <a:pt x="4524" y="626"/>
                        </a:cubicBezTo>
                        <a:cubicBezTo>
                          <a:pt x="4517" y="620"/>
                          <a:pt x="4517" y="607"/>
                          <a:pt x="4511" y="600"/>
                        </a:cubicBezTo>
                        <a:cubicBezTo>
                          <a:pt x="4498" y="581"/>
                          <a:pt x="4485" y="561"/>
                          <a:pt x="4465" y="542"/>
                        </a:cubicBezTo>
                        <a:cubicBezTo>
                          <a:pt x="4413" y="490"/>
                          <a:pt x="4348" y="464"/>
                          <a:pt x="4276" y="464"/>
                        </a:cubicBezTo>
                        <a:lnTo>
                          <a:pt x="4250" y="464"/>
                        </a:lnTo>
                        <a:cubicBezTo>
                          <a:pt x="4243" y="431"/>
                          <a:pt x="4230" y="398"/>
                          <a:pt x="4211" y="372"/>
                        </a:cubicBezTo>
                        <a:cubicBezTo>
                          <a:pt x="4185" y="327"/>
                          <a:pt x="4152" y="288"/>
                          <a:pt x="4107" y="261"/>
                        </a:cubicBezTo>
                        <a:cubicBezTo>
                          <a:pt x="4067" y="235"/>
                          <a:pt x="4022" y="222"/>
                          <a:pt x="3970" y="222"/>
                        </a:cubicBezTo>
                        <a:cubicBezTo>
                          <a:pt x="3950" y="196"/>
                          <a:pt x="3931" y="177"/>
                          <a:pt x="3905" y="164"/>
                        </a:cubicBezTo>
                        <a:cubicBezTo>
                          <a:pt x="3865" y="144"/>
                          <a:pt x="3826" y="125"/>
                          <a:pt x="3787" y="105"/>
                        </a:cubicBezTo>
                        <a:cubicBezTo>
                          <a:pt x="3716" y="66"/>
                          <a:pt x="3637" y="46"/>
                          <a:pt x="3553" y="40"/>
                        </a:cubicBezTo>
                        <a:cubicBezTo>
                          <a:pt x="3550" y="40"/>
                          <a:pt x="3548" y="40"/>
                          <a:pt x="3546" y="40"/>
                        </a:cubicBezTo>
                        <a:cubicBezTo>
                          <a:pt x="3200" y="40"/>
                          <a:pt x="3190" y="561"/>
                          <a:pt x="3540" y="568"/>
                        </a:cubicBezTo>
                        <a:cubicBezTo>
                          <a:pt x="3572" y="587"/>
                          <a:pt x="3605" y="607"/>
                          <a:pt x="3637" y="620"/>
                        </a:cubicBezTo>
                        <a:cubicBezTo>
                          <a:pt x="3670" y="639"/>
                          <a:pt x="3709" y="653"/>
                          <a:pt x="3748" y="653"/>
                        </a:cubicBezTo>
                        <a:cubicBezTo>
                          <a:pt x="3761" y="666"/>
                          <a:pt x="3768" y="679"/>
                          <a:pt x="3781" y="685"/>
                        </a:cubicBezTo>
                        <a:cubicBezTo>
                          <a:pt x="3787" y="698"/>
                          <a:pt x="3794" y="705"/>
                          <a:pt x="3807" y="711"/>
                        </a:cubicBezTo>
                        <a:cubicBezTo>
                          <a:pt x="3852" y="763"/>
                          <a:pt x="3924" y="789"/>
                          <a:pt x="3989" y="789"/>
                        </a:cubicBezTo>
                        <a:lnTo>
                          <a:pt x="4022" y="789"/>
                        </a:lnTo>
                        <a:cubicBezTo>
                          <a:pt x="4028" y="822"/>
                          <a:pt x="4041" y="848"/>
                          <a:pt x="4054" y="874"/>
                        </a:cubicBezTo>
                        <a:cubicBezTo>
                          <a:pt x="4054" y="881"/>
                          <a:pt x="4061" y="887"/>
                          <a:pt x="4067" y="894"/>
                        </a:cubicBezTo>
                        <a:cubicBezTo>
                          <a:pt x="4074" y="900"/>
                          <a:pt x="4074" y="913"/>
                          <a:pt x="4080" y="920"/>
                        </a:cubicBezTo>
                        <a:cubicBezTo>
                          <a:pt x="4080" y="933"/>
                          <a:pt x="4080" y="939"/>
                          <a:pt x="4087" y="952"/>
                        </a:cubicBezTo>
                        <a:cubicBezTo>
                          <a:pt x="4041" y="978"/>
                          <a:pt x="4002" y="1017"/>
                          <a:pt x="3983" y="1070"/>
                        </a:cubicBezTo>
                        <a:cubicBezTo>
                          <a:pt x="3931" y="1004"/>
                          <a:pt x="3852" y="972"/>
                          <a:pt x="3774" y="965"/>
                        </a:cubicBezTo>
                        <a:cubicBezTo>
                          <a:pt x="3702" y="965"/>
                          <a:pt x="3637" y="998"/>
                          <a:pt x="3585" y="1044"/>
                        </a:cubicBezTo>
                        <a:cubicBezTo>
                          <a:pt x="3572" y="1057"/>
                          <a:pt x="3559" y="1076"/>
                          <a:pt x="3546" y="1089"/>
                        </a:cubicBezTo>
                        <a:cubicBezTo>
                          <a:pt x="3503" y="996"/>
                          <a:pt x="3407" y="939"/>
                          <a:pt x="3302" y="939"/>
                        </a:cubicBezTo>
                        <a:cubicBezTo>
                          <a:pt x="3297" y="939"/>
                          <a:pt x="3291" y="939"/>
                          <a:pt x="3285" y="939"/>
                        </a:cubicBezTo>
                        <a:cubicBezTo>
                          <a:pt x="3233" y="939"/>
                          <a:pt x="3181" y="952"/>
                          <a:pt x="3135" y="978"/>
                        </a:cubicBezTo>
                        <a:cubicBezTo>
                          <a:pt x="3083" y="894"/>
                          <a:pt x="2992" y="848"/>
                          <a:pt x="2888" y="848"/>
                        </a:cubicBezTo>
                        <a:cubicBezTo>
                          <a:pt x="2823" y="848"/>
                          <a:pt x="2764" y="868"/>
                          <a:pt x="2705" y="907"/>
                        </a:cubicBezTo>
                        <a:cubicBezTo>
                          <a:pt x="2648" y="809"/>
                          <a:pt x="2549" y="762"/>
                          <a:pt x="2451" y="762"/>
                        </a:cubicBezTo>
                        <a:cubicBezTo>
                          <a:pt x="2327" y="762"/>
                          <a:pt x="2204" y="837"/>
                          <a:pt x="2164" y="978"/>
                        </a:cubicBezTo>
                        <a:cubicBezTo>
                          <a:pt x="2118" y="937"/>
                          <a:pt x="2055" y="912"/>
                          <a:pt x="1991" y="912"/>
                        </a:cubicBezTo>
                        <a:cubicBezTo>
                          <a:pt x="1983" y="912"/>
                          <a:pt x="1976" y="913"/>
                          <a:pt x="1969" y="913"/>
                        </a:cubicBezTo>
                        <a:cubicBezTo>
                          <a:pt x="1963" y="913"/>
                          <a:pt x="1958" y="913"/>
                          <a:pt x="1952" y="913"/>
                        </a:cubicBezTo>
                        <a:cubicBezTo>
                          <a:pt x="1848" y="913"/>
                          <a:pt x="1751" y="970"/>
                          <a:pt x="1702" y="1063"/>
                        </a:cubicBezTo>
                        <a:cubicBezTo>
                          <a:pt x="1641" y="997"/>
                          <a:pt x="1562" y="967"/>
                          <a:pt x="1484" y="967"/>
                        </a:cubicBezTo>
                        <a:cubicBezTo>
                          <a:pt x="1353" y="967"/>
                          <a:pt x="1226" y="1053"/>
                          <a:pt x="1193" y="1200"/>
                        </a:cubicBezTo>
                        <a:cubicBezTo>
                          <a:pt x="1180" y="1187"/>
                          <a:pt x="1167" y="1174"/>
                          <a:pt x="1148" y="1161"/>
                        </a:cubicBezTo>
                        <a:cubicBezTo>
                          <a:pt x="1193" y="1115"/>
                          <a:pt x="1219" y="1057"/>
                          <a:pt x="1219" y="991"/>
                        </a:cubicBezTo>
                        <a:cubicBezTo>
                          <a:pt x="1213" y="832"/>
                          <a:pt x="1082" y="704"/>
                          <a:pt x="919" y="704"/>
                        </a:cubicBezTo>
                        <a:cubicBezTo>
                          <a:pt x="915" y="704"/>
                          <a:pt x="911" y="704"/>
                          <a:pt x="906" y="705"/>
                        </a:cubicBezTo>
                        <a:lnTo>
                          <a:pt x="880" y="705"/>
                        </a:lnTo>
                        <a:cubicBezTo>
                          <a:pt x="871" y="704"/>
                          <a:pt x="861" y="703"/>
                          <a:pt x="852" y="703"/>
                        </a:cubicBezTo>
                        <a:cubicBezTo>
                          <a:pt x="573" y="703"/>
                          <a:pt x="458" y="1075"/>
                          <a:pt x="704" y="1233"/>
                        </a:cubicBezTo>
                        <a:cubicBezTo>
                          <a:pt x="672" y="1278"/>
                          <a:pt x="652" y="1337"/>
                          <a:pt x="652" y="1396"/>
                        </a:cubicBezTo>
                        <a:lnTo>
                          <a:pt x="652" y="1422"/>
                        </a:lnTo>
                        <a:cubicBezTo>
                          <a:pt x="652" y="1513"/>
                          <a:pt x="691" y="1598"/>
                          <a:pt x="757" y="1656"/>
                        </a:cubicBezTo>
                        <a:lnTo>
                          <a:pt x="743" y="1656"/>
                        </a:lnTo>
                        <a:cubicBezTo>
                          <a:pt x="672" y="1656"/>
                          <a:pt x="607" y="1682"/>
                          <a:pt x="554" y="1734"/>
                        </a:cubicBezTo>
                        <a:cubicBezTo>
                          <a:pt x="522" y="1767"/>
                          <a:pt x="496" y="1813"/>
                          <a:pt x="483" y="1852"/>
                        </a:cubicBezTo>
                        <a:cubicBezTo>
                          <a:pt x="483" y="1865"/>
                          <a:pt x="535" y="1878"/>
                          <a:pt x="528" y="1891"/>
                        </a:cubicBezTo>
                        <a:lnTo>
                          <a:pt x="489" y="1871"/>
                        </a:lnTo>
                        <a:cubicBezTo>
                          <a:pt x="0" y="1871"/>
                          <a:pt x="0" y="2406"/>
                          <a:pt x="489" y="2406"/>
                        </a:cubicBezTo>
                        <a:cubicBezTo>
                          <a:pt x="489" y="2406"/>
                          <a:pt x="652" y="2321"/>
                          <a:pt x="678" y="2223"/>
                        </a:cubicBezTo>
                        <a:cubicBezTo>
                          <a:pt x="704" y="2236"/>
                          <a:pt x="730" y="2249"/>
                          <a:pt x="763" y="2249"/>
                        </a:cubicBezTo>
                        <a:cubicBezTo>
                          <a:pt x="867" y="2249"/>
                          <a:pt x="965" y="2178"/>
                          <a:pt x="998" y="2073"/>
                        </a:cubicBezTo>
                        <a:cubicBezTo>
                          <a:pt x="1024" y="2021"/>
                          <a:pt x="1030" y="1956"/>
                          <a:pt x="1024" y="1897"/>
                        </a:cubicBezTo>
                        <a:lnTo>
                          <a:pt x="1024" y="1897"/>
                        </a:lnTo>
                        <a:cubicBezTo>
                          <a:pt x="1037" y="1910"/>
                          <a:pt x="1063" y="1917"/>
                          <a:pt x="1082" y="1930"/>
                        </a:cubicBezTo>
                        <a:cubicBezTo>
                          <a:pt x="1141" y="1989"/>
                          <a:pt x="1219" y="2028"/>
                          <a:pt x="1304" y="2028"/>
                        </a:cubicBezTo>
                        <a:cubicBezTo>
                          <a:pt x="1343" y="2028"/>
                          <a:pt x="1376" y="2021"/>
                          <a:pt x="1408" y="2008"/>
                        </a:cubicBezTo>
                        <a:cubicBezTo>
                          <a:pt x="1433" y="2167"/>
                          <a:pt x="1568" y="2264"/>
                          <a:pt x="1705" y="2264"/>
                        </a:cubicBezTo>
                        <a:cubicBezTo>
                          <a:pt x="1783" y="2264"/>
                          <a:pt x="1862" y="2233"/>
                          <a:pt x="1923" y="2165"/>
                        </a:cubicBezTo>
                        <a:cubicBezTo>
                          <a:pt x="1973" y="2264"/>
                          <a:pt x="2069" y="2321"/>
                          <a:pt x="2168" y="2321"/>
                        </a:cubicBezTo>
                        <a:cubicBezTo>
                          <a:pt x="2173" y="2321"/>
                          <a:pt x="2179" y="2321"/>
                          <a:pt x="2184" y="2321"/>
                        </a:cubicBezTo>
                        <a:cubicBezTo>
                          <a:pt x="2249" y="2321"/>
                          <a:pt x="2308" y="2308"/>
                          <a:pt x="2360" y="2269"/>
                        </a:cubicBezTo>
                        <a:cubicBezTo>
                          <a:pt x="2428" y="2250"/>
                          <a:pt x="2498" y="2241"/>
                          <a:pt x="2567" y="2241"/>
                        </a:cubicBezTo>
                        <a:cubicBezTo>
                          <a:pt x="2787" y="2241"/>
                          <a:pt x="3001" y="2333"/>
                          <a:pt x="3155" y="2497"/>
                        </a:cubicBezTo>
                        <a:cubicBezTo>
                          <a:pt x="3161" y="2497"/>
                          <a:pt x="3166" y="2498"/>
                          <a:pt x="3171" y="2498"/>
                        </a:cubicBezTo>
                        <a:cubicBezTo>
                          <a:pt x="3263" y="2498"/>
                          <a:pt x="3347" y="2447"/>
                          <a:pt x="3396" y="2373"/>
                        </a:cubicBezTo>
                        <a:cubicBezTo>
                          <a:pt x="3455" y="2419"/>
                          <a:pt x="3520" y="2438"/>
                          <a:pt x="3592" y="2438"/>
                        </a:cubicBezTo>
                        <a:cubicBezTo>
                          <a:pt x="3599" y="2439"/>
                          <a:pt x="3606" y="2439"/>
                          <a:pt x="3613" y="2439"/>
                        </a:cubicBezTo>
                        <a:cubicBezTo>
                          <a:pt x="3689" y="2439"/>
                          <a:pt x="3759" y="2407"/>
                          <a:pt x="3807" y="2354"/>
                        </a:cubicBezTo>
                        <a:cubicBezTo>
                          <a:pt x="3865" y="2425"/>
                          <a:pt x="3957" y="2471"/>
                          <a:pt x="4048" y="2471"/>
                        </a:cubicBezTo>
                        <a:cubicBezTo>
                          <a:pt x="4107" y="2471"/>
                          <a:pt x="4165" y="2451"/>
                          <a:pt x="4217" y="2425"/>
                        </a:cubicBezTo>
                        <a:cubicBezTo>
                          <a:pt x="4263" y="2399"/>
                          <a:pt x="4296" y="2367"/>
                          <a:pt x="4322" y="2328"/>
                        </a:cubicBezTo>
                        <a:cubicBezTo>
                          <a:pt x="4335" y="2334"/>
                          <a:pt x="4341" y="2341"/>
                          <a:pt x="4348" y="2354"/>
                        </a:cubicBezTo>
                        <a:cubicBezTo>
                          <a:pt x="4289" y="2419"/>
                          <a:pt x="4256" y="2503"/>
                          <a:pt x="4263" y="2588"/>
                        </a:cubicBezTo>
                        <a:cubicBezTo>
                          <a:pt x="4152" y="2595"/>
                          <a:pt x="4054" y="2673"/>
                          <a:pt x="4022" y="2777"/>
                        </a:cubicBezTo>
                        <a:cubicBezTo>
                          <a:pt x="3970" y="2745"/>
                          <a:pt x="3918" y="2732"/>
                          <a:pt x="3859" y="2732"/>
                        </a:cubicBezTo>
                        <a:lnTo>
                          <a:pt x="3820" y="2732"/>
                        </a:lnTo>
                        <a:cubicBezTo>
                          <a:pt x="3774" y="2712"/>
                          <a:pt x="3729" y="2699"/>
                          <a:pt x="3683" y="2699"/>
                        </a:cubicBezTo>
                        <a:cubicBezTo>
                          <a:pt x="3585" y="2699"/>
                          <a:pt x="3494" y="2745"/>
                          <a:pt x="3435" y="2829"/>
                        </a:cubicBezTo>
                        <a:cubicBezTo>
                          <a:pt x="3390" y="2803"/>
                          <a:pt x="3337" y="2790"/>
                          <a:pt x="3285" y="2790"/>
                        </a:cubicBezTo>
                        <a:cubicBezTo>
                          <a:pt x="3227" y="2790"/>
                          <a:pt x="3168" y="2803"/>
                          <a:pt x="3122" y="2836"/>
                        </a:cubicBezTo>
                        <a:cubicBezTo>
                          <a:pt x="3068" y="2769"/>
                          <a:pt x="2991" y="2731"/>
                          <a:pt x="2913" y="2731"/>
                        </a:cubicBezTo>
                        <a:cubicBezTo>
                          <a:pt x="2907" y="2731"/>
                          <a:pt x="2900" y="2731"/>
                          <a:pt x="2894" y="2732"/>
                        </a:cubicBezTo>
                        <a:cubicBezTo>
                          <a:pt x="2829" y="2732"/>
                          <a:pt x="2770" y="2745"/>
                          <a:pt x="2718" y="2784"/>
                        </a:cubicBezTo>
                        <a:cubicBezTo>
                          <a:pt x="2675" y="2678"/>
                          <a:pt x="2578" y="2614"/>
                          <a:pt x="2467" y="2614"/>
                        </a:cubicBezTo>
                        <a:cubicBezTo>
                          <a:pt x="2462" y="2614"/>
                          <a:pt x="2456" y="2614"/>
                          <a:pt x="2451" y="2614"/>
                        </a:cubicBezTo>
                        <a:cubicBezTo>
                          <a:pt x="2438" y="2613"/>
                          <a:pt x="2425" y="2612"/>
                          <a:pt x="2411" y="2612"/>
                        </a:cubicBezTo>
                        <a:cubicBezTo>
                          <a:pt x="2370" y="2612"/>
                          <a:pt x="2327" y="2619"/>
                          <a:pt x="2288" y="2634"/>
                        </a:cubicBezTo>
                        <a:cubicBezTo>
                          <a:pt x="2236" y="2562"/>
                          <a:pt x="2151" y="2517"/>
                          <a:pt x="2060" y="2503"/>
                        </a:cubicBezTo>
                        <a:lnTo>
                          <a:pt x="2034" y="2503"/>
                        </a:lnTo>
                        <a:cubicBezTo>
                          <a:pt x="1982" y="2510"/>
                          <a:pt x="1936" y="2536"/>
                          <a:pt x="1891" y="2562"/>
                        </a:cubicBezTo>
                        <a:cubicBezTo>
                          <a:pt x="1849" y="2461"/>
                          <a:pt x="1752" y="2398"/>
                          <a:pt x="1647" y="2398"/>
                        </a:cubicBezTo>
                        <a:cubicBezTo>
                          <a:pt x="1637" y="2398"/>
                          <a:pt x="1627" y="2398"/>
                          <a:pt x="1617" y="2399"/>
                        </a:cubicBezTo>
                        <a:cubicBezTo>
                          <a:pt x="1545" y="2399"/>
                          <a:pt x="1480" y="2425"/>
                          <a:pt x="1421" y="2477"/>
                        </a:cubicBezTo>
                        <a:cubicBezTo>
                          <a:pt x="1376" y="2451"/>
                          <a:pt x="1324" y="2438"/>
                          <a:pt x="1265" y="2438"/>
                        </a:cubicBezTo>
                        <a:cubicBezTo>
                          <a:pt x="1219" y="2438"/>
                          <a:pt x="1174" y="2445"/>
                          <a:pt x="1135" y="2451"/>
                        </a:cubicBezTo>
                        <a:cubicBezTo>
                          <a:pt x="1089" y="2360"/>
                          <a:pt x="985" y="2295"/>
                          <a:pt x="822" y="2295"/>
                        </a:cubicBezTo>
                        <a:cubicBezTo>
                          <a:pt x="496" y="2295"/>
                          <a:pt x="496" y="2914"/>
                          <a:pt x="822" y="2914"/>
                        </a:cubicBezTo>
                        <a:cubicBezTo>
                          <a:pt x="867" y="2908"/>
                          <a:pt x="913" y="2908"/>
                          <a:pt x="959" y="2901"/>
                        </a:cubicBezTo>
                        <a:cubicBezTo>
                          <a:pt x="972" y="2927"/>
                          <a:pt x="1011" y="2953"/>
                          <a:pt x="1037" y="2979"/>
                        </a:cubicBezTo>
                        <a:cubicBezTo>
                          <a:pt x="1069" y="3071"/>
                          <a:pt x="1141" y="3142"/>
                          <a:pt x="1226" y="3181"/>
                        </a:cubicBezTo>
                        <a:cubicBezTo>
                          <a:pt x="1275" y="3268"/>
                          <a:pt x="1372" y="3325"/>
                          <a:pt x="1471" y="3325"/>
                        </a:cubicBezTo>
                        <a:cubicBezTo>
                          <a:pt x="1476" y="3325"/>
                          <a:pt x="1481" y="3325"/>
                          <a:pt x="1486" y="3325"/>
                        </a:cubicBezTo>
                        <a:lnTo>
                          <a:pt x="1500" y="3325"/>
                        </a:lnTo>
                        <a:cubicBezTo>
                          <a:pt x="1480" y="3497"/>
                          <a:pt x="1611" y="3651"/>
                          <a:pt x="1788" y="3651"/>
                        </a:cubicBezTo>
                        <a:cubicBezTo>
                          <a:pt x="1792" y="3651"/>
                          <a:pt x="1796" y="3651"/>
                          <a:pt x="1799" y="3651"/>
                        </a:cubicBezTo>
                        <a:cubicBezTo>
                          <a:pt x="1851" y="3651"/>
                          <a:pt x="1904" y="3638"/>
                          <a:pt x="1949" y="3611"/>
                        </a:cubicBezTo>
                        <a:cubicBezTo>
                          <a:pt x="1989" y="3748"/>
                          <a:pt x="2113" y="3827"/>
                          <a:pt x="2241" y="3827"/>
                        </a:cubicBezTo>
                        <a:cubicBezTo>
                          <a:pt x="2321" y="3827"/>
                          <a:pt x="2401" y="3796"/>
                          <a:pt x="2464" y="3729"/>
                        </a:cubicBezTo>
                        <a:cubicBezTo>
                          <a:pt x="2508" y="3822"/>
                          <a:pt x="2605" y="3886"/>
                          <a:pt x="2710" y="3886"/>
                        </a:cubicBezTo>
                        <a:cubicBezTo>
                          <a:pt x="2715" y="3886"/>
                          <a:pt x="2720" y="3886"/>
                          <a:pt x="2725" y="3885"/>
                        </a:cubicBezTo>
                        <a:cubicBezTo>
                          <a:pt x="2777" y="3885"/>
                          <a:pt x="2829" y="3872"/>
                          <a:pt x="2875" y="3846"/>
                        </a:cubicBezTo>
                        <a:cubicBezTo>
                          <a:pt x="2888" y="3905"/>
                          <a:pt x="2914" y="3957"/>
                          <a:pt x="2959" y="4003"/>
                        </a:cubicBezTo>
                        <a:lnTo>
                          <a:pt x="3018" y="4061"/>
                        </a:lnTo>
                        <a:cubicBezTo>
                          <a:pt x="3083" y="4120"/>
                          <a:pt x="3166" y="4149"/>
                          <a:pt x="3250" y="4149"/>
                        </a:cubicBezTo>
                        <a:cubicBezTo>
                          <a:pt x="3334" y="4149"/>
                          <a:pt x="3419" y="4120"/>
                          <a:pt x="3487" y="4061"/>
                        </a:cubicBezTo>
                        <a:cubicBezTo>
                          <a:pt x="3533" y="4126"/>
                          <a:pt x="3598" y="4178"/>
                          <a:pt x="3761" y="4178"/>
                        </a:cubicBezTo>
                        <a:cubicBezTo>
                          <a:pt x="4087" y="4178"/>
                          <a:pt x="4087" y="3559"/>
                          <a:pt x="3761" y="3559"/>
                        </a:cubicBezTo>
                        <a:cubicBezTo>
                          <a:pt x="3598" y="3559"/>
                          <a:pt x="3559" y="3592"/>
                          <a:pt x="3513" y="3644"/>
                        </a:cubicBezTo>
                        <a:cubicBezTo>
                          <a:pt x="3507" y="3638"/>
                          <a:pt x="3481" y="3631"/>
                          <a:pt x="3468" y="3618"/>
                        </a:cubicBezTo>
                        <a:lnTo>
                          <a:pt x="3403" y="3559"/>
                        </a:lnTo>
                        <a:cubicBezTo>
                          <a:pt x="3342" y="3502"/>
                          <a:pt x="3263" y="3472"/>
                          <a:pt x="3184" y="3472"/>
                        </a:cubicBezTo>
                        <a:cubicBezTo>
                          <a:pt x="3127" y="3472"/>
                          <a:pt x="3070" y="3488"/>
                          <a:pt x="3018" y="3520"/>
                        </a:cubicBezTo>
                        <a:cubicBezTo>
                          <a:pt x="3005" y="3455"/>
                          <a:pt x="2979" y="3403"/>
                          <a:pt x="2940" y="3357"/>
                        </a:cubicBezTo>
                        <a:cubicBezTo>
                          <a:pt x="2979" y="3351"/>
                          <a:pt x="3025" y="3338"/>
                          <a:pt x="3064" y="3312"/>
                        </a:cubicBezTo>
                        <a:cubicBezTo>
                          <a:pt x="3125" y="3383"/>
                          <a:pt x="3209" y="3417"/>
                          <a:pt x="3292" y="3417"/>
                        </a:cubicBezTo>
                        <a:cubicBezTo>
                          <a:pt x="3385" y="3417"/>
                          <a:pt x="3478" y="3374"/>
                          <a:pt x="3540" y="3292"/>
                        </a:cubicBezTo>
                        <a:cubicBezTo>
                          <a:pt x="3585" y="3318"/>
                          <a:pt x="3637" y="3331"/>
                          <a:pt x="3689" y="3331"/>
                        </a:cubicBezTo>
                        <a:lnTo>
                          <a:pt x="3729" y="3331"/>
                        </a:lnTo>
                        <a:cubicBezTo>
                          <a:pt x="3768" y="3351"/>
                          <a:pt x="3820" y="3357"/>
                          <a:pt x="3865" y="3357"/>
                        </a:cubicBezTo>
                        <a:cubicBezTo>
                          <a:pt x="3870" y="3358"/>
                          <a:pt x="3875" y="3358"/>
                          <a:pt x="3880" y="3358"/>
                        </a:cubicBezTo>
                        <a:cubicBezTo>
                          <a:pt x="3998" y="3358"/>
                          <a:pt x="4102" y="3281"/>
                          <a:pt x="4146" y="3168"/>
                        </a:cubicBezTo>
                        <a:cubicBezTo>
                          <a:pt x="4191" y="3201"/>
                          <a:pt x="4250" y="3214"/>
                          <a:pt x="4309" y="3214"/>
                        </a:cubicBezTo>
                        <a:cubicBezTo>
                          <a:pt x="4485" y="3214"/>
                          <a:pt x="4621" y="3064"/>
                          <a:pt x="4602" y="2888"/>
                        </a:cubicBezTo>
                        <a:cubicBezTo>
                          <a:pt x="4758" y="2875"/>
                          <a:pt x="4876" y="2738"/>
                          <a:pt x="4869" y="2582"/>
                        </a:cubicBezTo>
                        <a:lnTo>
                          <a:pt x="4869" y="2582"/>
                        </a:lnTo>
                        <a:cubicBezTo>
                          <a:pt x="4902" y="2588"/>
                          <a:pt x="4934" y="2595"/>
                          <a:pt x="4967" y="2595"/>
                        </a:cubicBezTo>
                        <a:cubicBezTo>
                          <a:pt x="5221" y="2595"/>
                          <a:pt x="5312" y="2334"/>
                          <a:pt x="5241" y="2152"/>
                        </a:cubicBezTo>
                        <a:cubicBezTo>
                          <a:pt x="5619" y="2132"/>
                          <a:pt x="5619" y="1526"/>
                          <a:pt x="5228" y="1526"/>
                        </a:cubicBezTo>
                        <a:cubicBezTo>
                          <a:pt x="5156" y="1526"/>
                          <a:pt x="5084" y="1552"/>
                          <a:pt x="5032" y="1598"/>
                        </a:cubicBezTo>
                        <a:cubicBezTo>
                          <a:pt x="4999" y="1585"/>
                          <a:pt x="4967" y="1578"/>
                          <a:pt x="4934" y="1571"/>
                        </a:cubicBezTo>
                        <a:cubicBezTo>
                          <a:pt x="4947" y="1539"/>
                          <a:pt x="4895" y="1506"/>
                          <a:pt x="4895" y="1474"/>
                        </a:cubicBezTo>
                        <a:lnTo>
                          <a:pt x="4895" y="1435"/>
                        </a:lnTo>
                        <a:cubicBezTo>
                          <a:pt x="4895" y="1337"/>
                          <a:pt x="4895" y="1246"/>
                          <a:pt x="4817" y="1200"/>
                        </a:cubicBezTo>
                        <a:cubicBezTo>
                          <a:pt x="4823" y="1187"/>
                          <a:pt x="4850" y="1167"/>
                          <a:pt x="4856" y="1154"/>
                        </a:cubicBezTo>
                        <a:cubicBezTo>
                          <a:pt x="4902" y="1167"/>
                          <a:pt x="4947" y="1174"/>
                          <a:pt x="4993" y="1174"/>
                        </a:cubicBezTo>
                        <a:cubicBezTo>
                          <a:pt x="5013" y="1174"/>
                          <a:pt x="4999" y="1174"/>
                          <a:pt x="5019" y="1167"/>
                        </a:cubicBezTo>
                        <a:cubicBezTo>
                          <a:pt x="5052" y="1265"/>
                          <a:pt x="5221" y="1343"/>
                          <a:pt x="5221" y="1343"/>
                        </a:cubicBezTo>
                        <a:cubicBezTo>
                          <a:pt x="5710" y="1343"/>
                          <a:pt x="5710" y="815"/>
                          <a:pt x="5221" y="815"/>
                        </a:cubicBezTo>
                        <a:lnTo>
                          <a:pt x="5254" y="815"/>
                        </a:lnTo>
                        <a:cubicBezTo>
                          <a:pt x="5254" y="724"/>
                          <a:pt x="5202" y="633"/>
                          <a:pt x="5117" y="587"/>
                        </a:cubicBezTo>
                        <a:cubicBezTo>
                          <a:pt x="5371" y="464"/>
                          <a:pt x="5338" y="1"/>
                          <a:pt x="4993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16"/>
                  <p:cNvSpPr/>
                  <p:nvPr/>
                </p:nvSpPr>
                <p:spPr>
                  <a:xfrm>
                    <a:off x="4115128" y="2184851"/>
                    <a:ext cx="197334" cy="171254"/>
                  </a:xfrm>
                  <a:custGeom>
                    <a:rect b="b" l="l" r="r" t="t"/>
                    <a:pathLst>
                      <a:path extrusionOk="0" h="6783" w="7816">
                        <a:moveTo>
                          <a:pt x="6878" y="1"/>
                        </a:moveTo>
                        <a:cubicBezTo>
                          <a:pt x="6713" y="1"/>
                          <a:pt x="6550" y="89"/>
                          <a:pt x="6466" y="254"/>
                        </a:cubicBezTo>
                        <a:cubicBezTo>
                          <a:pt x="6382" y="154"/>
                          <a:pt x="6256" y="100"/>
                          <a:pt x="6129" y="100"/>
                        </a:cubicBezTo>
                        <a:cubicBezTo>
                          <a:pt x="6089" y="100"/>
                          <a:pt x="6049" y="106"/>
                          <a:pt x="6010" y="117"/>
                        </a:cubicBezTo>
                        <a:cubicBezTo>
                          <a:pt x="5847" y="169"/>
                          <a:pt x="5723" y="299"/>
                          <a:pt x="5684" y="469"/>
                        </a:cubicBezTo>
                        <a:lnTo>
                          <a:pt x="5677" y="462"/>
                        </a:lnTo>
                        <a:cubicBezTo>
                          <a:pt x="5603" y="418"/>
                          <a:pt x="5521" y="397"/>
                          <a:pt x="5441" y="397"/>
                        </a:cubicBezTo>
                        <a:cubicBezTo>
                          <a:pt x="5284" y="397"/>
                          <a:pt x="5132" y="478"/>
                          <a:pt x="5045" y="625"/>
                        </a:cubicBezTo>
                        <a:cubicBezTo>
                          <a:pt x="5045" y="632"/>
                          <a:pt x="5039" y="638"/>
                          <a:pt x="5032" y="651"/>
                        </a:cubicBezTo>
                        <a:cubicBezTo>
                          <a:pt x="4977" y="629"/>
                          <a:pt x="4920" y="619"/>
                          <a:pt x="4865" y="619"/>
                        </a:cubicBezTo>
                        <a:cubicBezTo>
                          <a:pt x="4660" y="619"/>
                          <a:pt x="4472" y="761"/>
                          <a:pt x="4426" y="977"/>
                        </a:cubicBezTo>
                        <a:cubicBezTo>
                          <a:pt x="4361" y="938"/>
                          <a:pt x="4283" y="912"/>
                          <a:pt x="4204" y="912"/>
                        </a:cubicBezTo>
                        <a:cubicBezTo>
                          <a:pt x="4146" y="1057"/>
                          <a:pt x="4012" y="1133"/>
                          <a:pt x="3876" y="1133"/>
                        </a:cubicBezTo>
                        <a:cubicBezTo>
                          <a:pt x="3767" y="1133"/>
                          <a:pt x="3658" y="1085"/>
                          <a:pt x="3585" y="984"/>
                        </a:cubicBezTo>
                        <a:cubicBezTo>
                          <a:pt x="3547" y="973"/>
                          <a:pt x="3507" y="968"/>
                          <a:pt x="3468" y="968"/>
                        </a:cubicBezTo>
                        <a:cubicBezTo>
                          <a:pt x="3309" y="968"/>
                          <a:pt x="3153" y="1050"/>
                          <a:pt x="3064" y="1186"/>
                        </a:cubicBezTo>
                        <a:cubicBezTo>
                          <a:pt x="3005" y="1114"/>
                          <a:pt x="2921" y="1055"/>
                          <a:pt x="2829" y="1029"/>
                        </a:cubicBezTo>
                        <a:cubicBezTo>
                          <a:pt x="2790" y="1020"/>
                          <a:pt x="2750" y="1016"/>
                          <a:pt x="2711" y="1016"/>
                        </a:cubicBezTo>
                        <a:cubicBezTo>
                          <a:pt x="2581" y="1016"/>
                          <a:pt x="2457" y="1065"/>
                          <a:pt x="2367" y="1160"/>
                        </a:cubicBezTo>
                        <a:cubicBezTo>
                          <a:pt x="2280" y="1020"/>
                          <a:pt x="2132" y="940"/>
                          <a:pt x="1977" y="940"/>
                        </a:cubicBezTo>
                        <a:cubicBezTo>
                          <a:pt x="1922" y="940"/>
                          <a:pt x="1867" y="950"/>
                          <a:pt x="1813" y="970"/>
                        </a:cubicBezTo>
                        <a:cubicBezTo>
                          <a:pt x="1767" y="788"/>
                          <a:pt x="1656" y="638"/>
                          <a:pt x="1500" y="534"/>
                        </a:cubicBezTo>
                        <a:cubicBezTo>
                          <a:pt x="1417" y="486"/>
                          <a:pt x="1329" y="465"/>
                          <a:pt x="1242" y="465"/>
                        </a:cubicBezTo>
                        <a:cubicBezTo>
                          <a:pt x="1020" y="465"/>
                          <a:pt x="802" y="603"/>
                          <a:pt x="685" y="795"/>
                        </a:cubicBezTo>
                        <a:cubicBezTo>
                          <a:pt x="581" y="997"/>
                          <a:pt x="542" y="1225"/>
                          <a:pt x="581" y="1453"/>
                        </a:cubicBezTo>
                        <a:cubicBezTo>
                          <a:pt x="561" y="1453"/>
                          <a:pt x="542" y="1466"/>
                          <a:pt x="529" y="1472"/>
                        </a:cubicBezTo>
                        <a:cubicBezTo>
                          <a:pt x="385" y="1557"/>
                          <a:pt x="294" y="1707"/>
                          <a:pt x="294" y="1876"/>
                        </a:cubicBezTo>
                        <a:cubicBezTo>
                          <a:pt x="307" y="1981"/>
                          <a:pt x="333" y="2085"/>
                          <a:pt x="379" y="2183"/>
                        </a:cubicBezTo>
                        <a:cubicBezTo>
                          <a:pt x="164" y="2228"/>
                          <a:pt x="7" y="2417"/>
                          <a:pt x="7" y="2639"/>
                        </a:cubicBezTo>
                        <a:cubicBezTo>
                          <a:pt x="1" y="2841"/>
                          <a:pt x="138" y="3024"/>
                          <a:pt x="340" y="3076"/>
                        </a:cubicBezTo>
                        <a:cubicBezTo>
                          <a:pt x="177" y="3160"/>
                          <a:pt x="79" y="3323"/>
                          <a:pt x="79" y="3506"/>
                        </a:cubicBezTo>
                        <a:cubicBezTo>
                          <a:pt x="79" y="3701"/>
                          <a:pt x="196" y="3871"/>
                          <a:pt x="372" y="3949"/>
                        </a:cubicBezTo>
                        <a:cubicBezTo>
                          <a:pt x="216" y="4060"/>
                          <a:pt x="144" y="4255"/>
                          <a:pt x="196" y="4444"/>
                        </a:cubicBezTo>
                        <a:cubicBezTo>
                          <a:pt x="248" y="4620"/>
                          <a:pt x="398" y="4757"/>
                          <a:pt x="581" y="4783"/>
                        </a:cubicBezTo>
                        <a:cubicBezTo>
                          <a:pt x="418" y="4933"/>
                          <a:pt x="379" y="5181"/>
                          <a:pt x="489" y="5370"/>
                        </a:cubicBezTo>
                        <a:cubicBezTo>
                          <a:pt x="568" y="5510"/>
                          <a:pt x="716" y="5593"/>
                          <a:pt x="872" y="5593"/>
                        </a:cubicBezTo>
                        <a:cubicBezTo>
                          <a:pt x="884" y="5593"/>
                          <a:pt x="895" y="5592"/>
                          <a:pt x="907" y="5591"/>
                        </a:cubicBezTo>
                        <a:lnTo>
                          <a:pt x="907" y="5591"/>
                        </a:lnTo>
                        <a:cubicBezTo>
                          <a:pt x="887" y="5702"/>
                          <a:pt x="900" y="5820"/>
                          <a:pt x="959" y="5917"/>
                        </a:cubicBezTo>
                        <a:cubicBezTo>
                          <a:pt x="1017" y="6022"/>
                          <a:pt x="1115" y="6100"/>
                          <a:pt x="1232" y="6132"/>
                        </a:cubicBezTo>
                        <a:cubicBezTo>
                          <a:pt x="1272" y="6141"/>
                          <a:pt x="1311" y="6145"/>
                          <a:pt x="1350" y="6145"/>
                        </a:cubicBezTo>
                        <a:cubicBezTo>
                          <a:pt x="1433" y="6145"/>
                          <a:pt x="1515" y="6125"/>
                          <a:pt x="1591" y="6080"/>
                        </a:cubicBezTo>
                        <a:cubicBezTo>
                          <a:pt x="1734" y="6022"/>
                          <a:pt x="1865" y="5937"/>
                          <a:pt x="1982" y="5839"/>
                        </a:cubicBezTo>
                        <a:cubicBezTo>
                          <a:pt x="2164" y="5657"/>
                          <a:pt x="2164" y="5363"/>
                          <a:pt x="1982" y="5181"/>
                        </a:cubicBezTo>
                        <a:cubicBezTo>
                          <a:pt x="1923" y="5122"/>
                          <a:pt x="1852" y="5083"/>
                          <a:pt x="1773" y="5064"/>
                        </a:cubicBezTo>
                        <a:cubicBezTo>
                          <a:pt x="1845" y="4927"/>
                          <a:pt x="1839" y="4764"/>
                          <a:pt x="1760" y="4633"/>
                        </a:cubicBezTo>
                        <a:cubicBezTo>
                          <a:pt x="1708" y="4549"/>
                          <a:pt x="1630" y="4483"/>
                          <a:pt x="1539" y="4444"/>
                        </a:cubicBezTo>
                        <a:cubicBezTo>
                          <a:pt x="1597" y="4340"/>
                          <a:pt x="1610" y="4216"/>
                          <a:pt x="1584" y="4099"/>
                        </a:cubicBezTo>
                        <a:cubicBezTo>
                          <a:pt x="1545" y="3962"/>
                          <a:pt x="1441" y="3851"/>
                          <a:pt x="1311" y="3806"/>
                        </a:cubicBezTo>
                        <a:cubicBezTo>
                          <a:pt x="1552" y="3630"/>
                          <a:pt x="1565" y="3271"/>
                          <a:pt x="1337" y="3082"/>
                        </a:cubicBezTo>
                        <a:cubicBezTo>
                          <a:pt x="1637" y="2939"/>
                          <a:pt x="1689" y="2535"/>
                          <a:pt x="1441" y="2320"/>
                        </a:cubicBezTo>
                        <a:cubicBezTo>
                          <a:pt x="1487" y="2281"/>
                          <a:pt x="1526" y="2235"/>
                          <a:pt x="1558" y="2183"/>
                        </a:cubicBezTo>
                        <a:cubicBezTo>
                          <a:pt x="1591" y="2124"/>
                          <a:pt x="1610" y="2059"/>
                          <a:pt x="1617" y="1994"/>
                        </a:cubicBezTo>
                        <a:cubicBezTo>
                          <a:pt x="1630" y="1994"/>
                          <a:pt x="1643" y="1987"/>
                          <a:pt x="1650" y="1981"/>
                        </a:cubicBezTo>
                        <a:cubicBezTo>
                          <a:pt x="1689" y="2020"/>
                          <a:pt x="1721" y="2052"/>
                          <a:pt x="1767" y="2078"/>
                        </a:cubicBezTo>
                        <a:cubicBezTo>
                          <a:pt x="1839" y="2120"/>
                          <a:pt x="1919" y="2141"/>
                          <a:pt x="1998" y="2141"/>
                        </a:cubicBezTo>
                        <a:cubicBezTo>
                          <a:pt x="2104" y="2141"/>
                          <a:pt x="2209" y="2104"/>
                          <a:pt x="2295" y="2033"/>
                        </a:cubicBezTo>
                        <a:cubicBezTo>
                          <a:pt x="2301" y="2065"/>
                          <a:pt x="2314" y="2098"/>
                          <a:pt x="2334" y="2131"/>
                        </a:cubicBezTo>
                        <a:cubicBezTo>
                          <a:pt x="2402" y="2283"/>
                          <a:pt x="2563" y="2359"/>
                          <a:pt x="2724" y="2359"/>
                        </a:cubicBezTo>
                        <a:cubicBezTo>
                          <a:pt x="2810" y="2359"/>
                          <a:pt x="2896" y="2337"/>
                          <a:pt x="2966" y="2294"/>
                        </a:cubicBezTo>
                        <a:cubicBezTo>
                          <a:pt x="3057" y="2241"/>
                          <a:pt x="3129" y="2157"/>
                          <a:pt x="3162" y="2059"/>
                        </a:cubicBezTo>
                        <a:cubicBezTo>
                          <a:pt x="3261" y="2184"/>
                          <a:pt x="3402" y="2260"/>
                          <a:pt x="3549" y="2260"/>
                        </a:cubicBezTo>
                        <a:cubicBezTo>
                          <a:pt x="3625" y="2260"/>
                          <a:pt x="3701" y="2240"/>
                          <a:pt x="3774" y="2196"/>
                        </a:cubicBezTo>
                        <a:cubicBezTo>
                          <a:pt x="3866" y="2144"/>
                          <a:pt x="3931" y="2059"/>
                          <a:pt x="3970" y="1961"/>
                        </a:cubicBezTo>
                        <a:cubicBezTo>
                          <a:pt x="3976" y="1968"/>
                          <a:pt x="3976" y="1974"/>
                          <a:pt x="3983" y="1974"/>
                        </a:cubicBezTo>
                        <a:cubicBezTo>
                          <a:pt x="4074" y="2062"/>
                          <a:pt x="4191" y="2106"/>
                          <a:pt x="4309" y="2106"/>
                        </a:cubicBezTo>
                        <a:cubicBezTo>
                          <a:pt x="4426" y="2106"/>
                          <a:pt x="4543" y="2062"/>
                          <a:pt x="4635" y="1974"/>
                        </a:cubicBezTo>
                        <a:cubicBezTo>
                          <a:pt x="4680" y="1935"/>
                          <a:pt x="4713" y="1876"/>
                          <a:pt x="4732" y="1818"/>
                        </a:cubicBezTo>
                        <a:cubicBezTo>
                          <a:pt x="4739" y="1824"/>
                          <a:pt x="4739" y="1824"/>
                          <a:pt x="4745" y="1831"/>
                        </a:cubicBezTo>
                        <a:cubicBezTo>
                          <a:pt x="4847" y="1915"/>
                          <a:pt x="4967" y="1963"/>
                          <a:pt x="5086" y="1963"/>
                        </a:cubicBezTo>
                        <a:cubicBezTo>
                          <a:pt x="5197" y="1963"/>
                          <a:pt x="5306" y="1922"/>
                          <a:pt x="5397" y="1831"/>
                        </a:cubicBezTo>
                        <a:cubicBezTo>
                          <a:pt x="5449" y="1772"/>
                          <a:pt x="5488" y="1707"/>
                          <a:pt x="5508" y="1635"/>
                        </a:cubicBezTo>
                        <a:cubicBezTo>
                          <a:pt x="5554" y="1655"/>
                          <a:pt x="5606" y="1668"/>
                          <a:pt x="5664" y="1668"/>
                        </a:cubicBezTo>
                        <a:cubicBezTo>
                          <a:pt x="5782" y="1668"/>
                          <a:pt x="5899" y="1616"/>
                          <a:pt x="5990" y="1531"/>
                        </a:cubicBezTo>
                        <a:cubicBezTo>
                          <a:pt x="6023" y="1492"/>
                          <a:pt x="6055" y="1453"/>
                          <a:pt x="6075" y="1407"/>
                        </a:cubicBezTo>
                        <a:cubicBezTo>
                          <a:pt x="6158" y="1462"/>
                          <a:pt x="6252" y="1491"/>
                          <a:pt x="6347" y="1491"/>
                        </a:cubicBezTo>
                        <a:cubicBezTo>
                          <a:pt x="6409" y="1491"/>
                          <a:pt x="6472" y="1479"/>
                          <a:pt x="6531" y="1453"/>
                        </a:cubicBezTo>
                        <a:lnTo>
                          <a:pt x="6531" y="1453"/>
                        </a:lnTo>
                        <a:cubicBezTo>
                          <a:pt x="6473" y="1518"/>
                          <a:pt x="6427" y="1590"/>
                          <a:pt x="6407" y="1674"/>
                        </a:cubicBezTo>
                        <a:cubicBezTo>
                          <a:pt x="6368" y="1818"/>
                          <a:pt x="6388" y="1968"/>
                          <a:pt x="6460" y="2092"/>
                        </a:cubicBezTo>
                        <a:cubicBezTo>
                          <a:pt x="6486" y="2137"/>
                          <a:pt x="6525" y="2183"/>
                          <a:pt x="6564" y="2215"/>
                        </a:cubicBezTo>
                        <a:cubicBezTo>
                          <a:pt x="6460" y="2274"/>
                          <a:pt x="6381" y="2372"/>
                          <a:pt x="6349" y="2489"/>
                        </a:cubicBezTo>
                        <a:cubicBezTo>
                          <a:pt x="6323" y="2613"/>
                          <a:pt x="6342" y="2743"/>
                          <a:pt x="6407" y="2854"/>
                        </a:cubicBezTo>
                        <a:cubicBezTo>
                          <a:pt x="6394" y="2867"/>
                          <a:pt x="6381" y="2880"/>
                          <a:pt x="6375" y="2900"/>
                        </a:cubicBezTo>
                        <a:cubicBezTo>
                          <a:pt x="6310" y="3004"/>
                          <a:pt x="6290" y="3134"/>
                          <a:pt x="6329" y="3258"/>
                        </a:cubicBezTo>
                        <a:cubicBezTo>
                          <a:pt x="6336" y="3278"/>
                          <a:pt x="6342" y="3304"/>
                          <a:pt x="6355" y="3323"/>
                        </a:cubicBezTo>
                        <a:cubicBezTo>
                          <a:pt x="6316" y="3349"/>
                          <a:pt x="6277" y="3375"/>
                          <a:pt x="6244" y="3408"/>
                        </a:cubicBezTo>
                        <a:cubicBezTo>
                          <a:pt x="6121" y="3538"/>
                          <a:pt x="6082" y="3734"/>
                          <a:pt x="6147" y="3903"/>
                        </a:cubicBezTo>
                        <a:cubicBezTo>
                          <a:pt x="6075" y="3942"/>
                          <a:pt x="6016" y="4001"/>
                          <a:pt x="5977" y="4066"/>
                        </a:cubicBezTo>
                        <a:cubicBezTo>
                          <a:pt x="5925" y="4158"/>
                          <a:pt x="5906" y="4262"/>
                          <a:pt x="5919" y="4366"/>
                        </a:cubicBezTo>
                        <a:cubicBezTo>
                          <a:pt x="5749" y="4405"/>
                          <a:pt x="5612" y="4536"/>
                          <a:pt x="5560" y="4699"/>
                        </a:cubicBezTo>
                        <a:cubicBezTo>
                          <a:pt x="5528" y="4803"/>
                          <a:pt x="5541" y="4914"/>
                          <a:pt x="5586" y="5005"/>
                        </a:cubicBezTo>
                        <a:cubicBezTo>
                          <a:pt x="5574" y="5004"/>
                          <a:pt x="5562" y="5004"/>
                          <a:pt x="5550" y="5004"/>
                        </a:cubicBezTo>
                        <a:cubicBezTo>
                          <a:pt x="5464" y="5004"/>
                          <a:pt x="5380" y="5024"/>
                          <a:pt x="5306" y="5064"/>
                        </a:cubicBezTo>
                        <a:cubicBezTo>
                          <a:pt x="5221" y="5116"/>
                          <a:pt x="5150" y="5194"/>
                          <a:pt x="5117" y="5285"/>
                        </a:cubicBezTo>
                        <a:cubicBezTo>
                          <a:pt x="5082" y="5277"/>
                          <a:pt x="5048" y="5274"/>
                          <a:pt x="5014" y="5274"/>
                        </a:cubicBezTo>
                        <a:cubicBezTo>
                          <a:pt x="4935" y="5274"/>
                          <a:pt x="4860" y="5294"/>
                          <a:pt x="4791" y="5331"/>
                        </a:cubicBezTo>
                        <a:cubicBezTo>
                          <a:pt x="4752" y="5350"/>
                          <a:pt x="4719" y="5376"/>
                          <a:pt x="4693" y="5409"/>
                        </a:cubicBezTo>
                        <a:cubicBezTo>
                          <a:pt x="4624" y="5374"/>
                          <a:pt x="4546" y="5357"/>
                          <a:pt x="4468" y="5357"/>
                        </a:cubicBezTo>
                        <a:cubicBezTo>
                          <a:pt x="4430" y="5357"/>
                          <a:pt x="4391" y="5361"/>
                          <a:pt x="4354" y="5370"/>
                        </a:cubicBezTo>
                        <a:lnTo>
                          <a:pt x="4335" y="5376"/>
                        </a:lnTo>
                        <a:cubicBezTo>
                          <a:pt x="4270" y="5344"/>
                          <a:pt x="4204" y="5331"/>
                          <a:pt x="4133" y="5331"/>
                        </a:cubicBezTo>
                        <a:cubicBezTo>
                          <a:pt x="3853" y="5344"/>
                          <a:pt x="3559" y="5442"/>
                          <a:pt x="3416" y="5702"/>
                        </a:cubicBezTo>
                        <a:cubicBezTo>
                          <a:pt x="3299" y="5924"/>
                          <a:pt x="3312" y="6191"/>
                          <a:pt x="3448" y="6406"/>
                        </a:cubicBezTo>
                        <a:cubicBezTo>
                          <a:pt x="3540" y="6569"/>
                          <a:pt x="3729" y="6745"/>
                          <a:pt x="3924" y="6771"/>
                        </a:cubicBezTo>
                        <a:cubicBezTo>
                          <a:pt x="3975" y="6778"/>
                          <a:pt x="4028" y="6783"/>
                          <a:pt x="4081" y="6783"/>
                        </a:cubicBezTo>
                        <a:cubicBezTo>
                          <a:pt x="4182" y="6783"/>
                          <a:pt x="4282" y="6764"/>
                          <a:pt x="4367" y="6699"/>
                        </a:cubicBezTo>
                        <a:cubicBezTo>
                          <a:pt x="4380" y="6693"/>
                          <a:pt x="4387" y="6686"/>
                          <a:pt x="4393" y="6680"/>
                        </a:cubicBezTo>
                        <a:cubicBezTo>
                          <a:pt x="4439" y="6693"/>
                          <a:pt x="4485" y="6699"/>
                          <a:pt x="4524" y="6699"/>
                        </a:cubicBezTo>
                        <a:cubicBezTo>
                          <a:pt x="4661" y="6699"/>
                          <a:pt x="4791" y="6641"/>
                          <a:pt x="4876" y="6536"/>
                        </a:cubicBezTo>
                        <a:cubicBezTo>
                          <a:pt x="4908" y="6576"/>
                          <a:pt x="4947" y="6608"/>
                          <a:pt x="4987" y="6628"/>
                        </a:cubicBezTo>
                        <a:cubicBezTo>
                          <a:pt x="5058" y="6672"/>
                          <a:pt x="5141" y="6695"/>
                          <a:pt x="5226" y="6695"/>
                        </a:cubicBezTo>
                        <a:cubicBezTo>
                          <a:pt x="5265" y="6695"/>
                          <a:pt x="5306" y="6690"/>
                          <a:pt x="5345" y="6680"/>
                        </a:cubicBezTo>
                        <a:cubicBezTo>
                          <a:pt x="5508" y="6621"/>
                          <a:pt x="5638" y="6491"/>
                          <a:pt x="5677" y="6315"/>
                        </a:cubicBezTo>
                        <a:cubicBezTo>
                          <a:pt x="5743" y="6354"/>
                          <a:pt x="5814" y="6374"/>
                          <a:pt x="5886" y="6374"/>
                        </a:cubicBezTo>
                        <a:cubicBezTo>
                          <a:pt x="6010" y="6374"/>
                          <a:pt x="6127" y="6321"/>
                          <a:pt x="6212" y="6237"/>
                        </a:cubicBezTo>
                        <a:cubicBezTo>
                          <a:pt x="6349" y="6093"/>
                          <a:pt x="6388" y="5878"/>
                          <a:pt x="6303" y="5689"/>
                        </a:cubicBezTo>
                        <a:lnTo>
                          <a:pt x="6303" y="5689"/>
                        </a:lnTo>
                        <a:cubicBezTo>
                          <a:pt x="6366" y="5717"/>
                          <a:pt x="6433" y="5731"/>
                          <a:pt x="6499" y="5731"/>
                        </a:cubicBezTo>
                        <a:cubicBezTo>
                          <a:pt x="6620" y="5731"/>
                          <a:pt x="6739" y="5686"/>
                          <a:pt x="6831" y="5598"/>
                        </a:cubicBezTo>
                        <a:cubicBezTo>
                          <a:pt x="6968" y="5461"/>
                          <a:pt x="7007" y="5259"/>
                          <a:pt x="6916" y="5083"/>
                        </a:cubicBezTo>
                        <a:cubicBezTo>
                          <a:pt x="7059" y="5057"/>
                          <a:pt x="7176" y="4979"/>
                          <a:pt x="7248" y="4861"/>
                        </a:cubicBezTo>
                        <a:cubicBezTo>
                          <a:pt x="7339" y="4705"/>
                          <a:pt x="7333" y="4516"/>
                          <a:pt x="7229" y="4373"/>
                        </a:cubicBezTo>
                        <a:cubicBezTo>
                          <a:pt x="7281" y="4334"/>
                          <a:pt x="7320" y="4288"/>
                          <a:pt x="7352" y="4236"/>
                        </a:cubicBezTo>
                        <a:cubicBezTo>
                          <a:pt x="7437" y="4092"/>
                          <a:pt x="7431" y="3910"/>
                          <a:pt x="7339" y="3760"/>
                        </a:cubicBezTo>
                        <a:cubicBezTo>
                          <a:pt x="7346" y="3760"/>
                          <a:pt x="7352" y="3760"/>
                          <a:pt x="7359" y="3753"/>
                        </a:cubicBezTo>
                        <a:cubicBezTo>
                          <a:pt x="7574" y="3623"/>
                          <a:pt x="7652" y="3343"/>
                          <a:pt x="7522" y="3121"/>
                        </a:cubicBezTo>
                        <a:cubicBezTo>
                          <a:pt x="7515" y="3108"/>
                          <a:pt x="7502" y="3095"/>
                          <a:pt x="7496" y="3089"/>
                        </a:cubicBezTo>
                        <a:cubicBezTo>
                          <a:pt x="7522" y="3063"/>
                          <a:pt x="7548" y="3030"/>
                          <a:pt x="7568" y="3004"/>
                        </a:cubicBezTo>
                        <a:cubicBezTo>
                          <a:pt x="7633" y="2893"/>
                          <a:pt x="7652" y="2763"/>
                          <a:pt x="7620" y="2645"/>
                        </a:cubicBezTo>
                        <a:cubicBezTo>
                          <a:pt x="7581" y="2528"/>
                          <a:pt x="7509" y="2430"/>
                          <a:pt x="7405" y="2365"/>
                        </a:cubicBezTo>
                        <a:cubicBezTo>
                          <a:pt x="7398" y="2359"/>
                          <a:pt x="7385" y="2352"/>
                          <a:pt x="7379" y="2352"/>
                        </a:cubicBezTo>
                        <a:cubicBezTo>
                          <a:pt x="7815" y="2163"/>
                          <a:pt x="7815" y="1551"/>
                          <a:pt x="7385" y="1362"/>
                        </a:cubicBezTo>
                        <a:cubicBezTo>
                          <a:pt x="7431" y="1166"/>
                          <a:pt x="7346" y="964"/>
                          <a:pt x="7170" y="860"/>
                        </a:cubicBezTo>
                        <a:cubicBezTo>
                          <a:pt x="7190" y="847"/>
                          <a:pt x="7209" y="834"/>
                          <a:pt x="7229" y="821"/>
                        </a:cubicBezTo>
                        <a:cubicBezTo>
                          <a:pt x="7405" y="638"/>
                          <a:pt x="7405" y="345"/>
                          <a:pt x="7229" y="162"/>
                        </a:cubicBezTo>
                        <a:lnTo>
                          <a:pt x="7203" y="136"/>
                        </a:lnTo>
                        <a:cubicBezTo>
                          <a:pt x="7111" y="45"/>
                          <a:pt x="6994" y="1"/>
                          <a:pt x="687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16"/>
                  <p:cNvSpPr/>
                  <p:nvPr/>
                </p:nvSpPr>
                <p:spPr>
                  <a:xfrm>
                    <a:off x="4181933" y="2108074"/>
                    <a:ext cx="132322" cy="113765"/>
                  </a:xfrm>
                  <a:custGeom>
                    <a:rect b="b" l="l" r="r" t="t"/>
                    <a:pathLst>
                      <a:path extrusionOk="0" h="4506" w="5241">
                        <a:moveTo>
                          <a:pt x="3079" y="1"/>
                        </a:moveTo>
                        <a:cubicBezTo>
                          <a:pt x="2809" y="1"/>
                          <a:pt x="2497" y="160"/>
                          <a:pt x="2497" y="160"/>
                        </a:cubicBezTo>
                        <a:cubicBezTo>
                          <a:pt x="2451" y="1281"/>
                          <a:pt x="3416" y="1561"/>
                          <a:pt x="2934" y="2786"/>
                        </a:cubicBezTo>
                        <a:cubicBezTo>
                          <a:pt x="2867" y="2954"/>
                          <a:pt x="2770" y="3019"/>
                          <a:pt x="2657" y="3019"/>
                        </a:cubicBezTo>
                        <a:cubicBezTo>
                          <a:pt x="2495" y="3019"/>
                          <a:pt x="2300" y="2884"/>
                          <a:pt x="2119" y="2734"/>
                        </a:cubicBezTo>
                        <a:cubicBezTo>
                          <a:pt x="2015" y="2647"/>
                          <a:pt x="1892" y="2618"/>
                          <a:pt x="1775" y="2618"/>
                        </a:cubicBezTo>
                        <a:cubicBezTo>
                          <a:pt x="1611" y="2618"/>
                          <a:pt x="1458" y="2674"/>
                          <a:pt x="1383" y="2708"/>
                        </a:cubicBezTo>
                        <a:cubicBezTo>
                          <a:pt x="1350" y="2747"/>
                          <a:pt x="1324" y="2786"/>
                          <a:pt x="1311" y="2832"/>
                        </a:cubicBezTo>
                        <a:cubicBezTo>
                          <a:pt x="1304" y="2864"/>
                          <a:pt x="1272" y="2890"/>
                          <a:pt x="1239" y="2890"/>
                        </a:cubicBezTo>
                        <a:lnTo>
                          <a:pt x="1220" y="2890"/>
                        </a:lnTo>
                        <a:cubicBezTo>
                          <a:pt x="1174" y="2877"/>
                          <a:pt x="1154" y="2832"/>
                          <a:pt x="1161" y="2793"/>
                        </a:cubicBezTo>
                        <a:cubicBezTo>
                          <a:pt x="1187" y="2721"/>
                          <a:pt x="1226" y="2649"/>
                          <a:pt x="1278" y="2591"/>
                        </a:cubicBezTo>
                        <a:cubicBezTo>
                          <a:pt x="1232" y="2495"/>
                          <a:pt x="1145" y="2386"/>
                          <a:pt x="975" y="2386"/>
                        </a:cubicBezTo>
                        <a:cubicBezTo>
                          <a:pt x="903" y="2386"/>
                          <a:pt x="816" y="2405"/>
                          <a:pt x="711" y="2454"/>
                        </a:cubicBezTo>
                        <a:cubicBezTo>
                          <a:pt x="1" y="2793"/>
                          <a:pt x="151" y="4057"/>
                          <a:pt x="151" y="4057"/>
                        </a:cubicBezTo>
                        <a:cubicBezTo>
                          <a:pt x="221" y="4154"/>
                          <a:pt x="326" y="4202"/>
                          <a:pt x="431" y="4202"/>
                        </a:cubicBezTo>
                        <a:cubicBezTo>
                          <a:pt x="551" y="4202"/>
                          <a:pt x="671" y="4140"/>
                          <a:pt x="737" y="4018"/>
                        </a:cubicBezTo>
                        <a:lnTo>
                          <a:pt x="1011" y="3190"/>
                        </a:lnTo>
                        <a:cubicBezTo>
                          <a:pt x="1011" y="3190"/>
                          <a:pt x="1018" y="3184"/>
                          <a:pt x="1018" y="3184"/>
                        </a:cubicBezTo>
                        <a:cubicBezTo>
                          <a:pt x="1018" y="3184"/>
                          <a:pt x="1018" y="3177"/>
                          <a:pt x="1024" y="3177"/>
                        </a:cubicBezTo>
                        <a:lnTo>
                          <a:pt x="1024" y="3171"/>
                        </a:lnTo>
                        <a:cubicBezTo>
                          <a:pt x="1024" y="3164"/>
                          <a:pt x="1024" y="3164"/>
                          <a:pt x="1024" y="3164"/>
                        </a:cubicBezTo>
                        <a:lnTo>
                          <a:pt x="1024" y="3158"/>
                        </a:lnTo>
                        <a:lnTo>
                          <a:pt x="1024" y="3151"/>
                        </a:lnTo>
                        <a:lnTo>
                          <a:pt x="1031" y="3145"/>
                        </a:lnTo>
                        <a:lnTo>
                          <a:pt x="1037" y="3138"/>
                        </a:lnTo>
                        <a:lnTo>
                          <a:pt x="1050" y="3138"/>
                        </a:lnTo>
                        <a:lnTo>
                          <a:pt x="1057" y="3132"/>
                        </a:lnTo>
                        <a:lnTo>
                          <a:pt x="1076" y="3132"/>
                        </a:lnTo>
                        <a:cubicBezTo>
                          <a:pt x="1076" y="3132"/>
                          <a:pt x="1128" y="3171"/>
                          <a:pt x="1128" y="3171"/>
                        </a:cubicBezTo>
                        <a:cubicBezTo>
                          <a:pt x="1128" y="3172"/>
                          <a:pt x="1129" y="3173"/>
                          <a:pt x="1129" y="3173"/>
                        </a:cubicBezTo>
                        <a:cubicBezTo>
                          <a:pt x="1131" y="3173"/>
                          <a:pt x="1135" y="3164"/>
                          <a:pt x="1135" y="3164"/>
                        </a:cubicBezTo>
                        <a:cubicBezTo>
                          <a:pt x="1137" y="3166"/>
                          <a:pt x="1138" y="3167"/>
                          <a:pt x="1139" y="3167"/>
                        </a:cubicBezTo>
                        <a:cubicBezTo>
                          <a:pt x="1141" y="3167"/>
                          <a:pt x="1141" y="3164"/>
                          <a:pt x="1141" y="3164"/>
                        </a:cubicBezTo>
                        <a:cubicBezTo>
                          <a:pt x="1148" y="3171"/>
                          <a:pt x="1148" y="3171"/>
                          <a:pt x="1148" y="3177"/>
                        </a:cubicBezTo>
                        <a:lnTo>
                          <a:pt x="1148" y="3184"/>
                        </a:lnTo>
                        <a:cubicBezTo>
                          <a:pt x="1148" y="3184"/>
                          <a:pt x="1148" y="3190"/>
                          <a:pt x="1148" y="3190"/>
                        </a:cubicBezTo>
                        <a:cubicBezTo>
                          <a:pt x="1187" y="3347"/>
                          <a:pt x="1239" y="3503"/>
                          <a:pt x="1311" y="3653"/>
                        </a:cubicBezTo>
                        <a:cubicBezTo>
                          <a:pt x="1487" y="3907"/>
                          <a:pt x="1728" y="4279"/>
                          <a:pt x="2399" y="4442"/>
                        </a:cubicBezTo>
                        <a:cubicBezTo>
                          <a:pt x="2578" y="4485"/>
                          <a:pt x="2751" y="4506"/>
                          <a:pt x="2917" y="4506"/>
                        </a:cubicBezTo>
                        <a:cubicBezTo>
                          <a:pt x="3821" y="4506"/>
                          <a:pt x="4537" y="3895"/>
                          <a:pt x="4928" y="3014"/>
                        </a:cubicBezTo>
                        <a:cubicBezTo>
                          <a:pt x="5241" y="2350"/>
                          <a:pt x="5137" y="1163"/>
                          <a:pt x="4550" y="909"/>
                        </a:cubicBezTo>
                        <a:cubicBezTo>
                          <a:pt x="4425" y="855"/>
                          <a:pt x="4319" y="834"/>
                          <a:pt x="4227" y="834"/>
                        </a:cubicBezTo>
                        <a:cubicBezTo>
                          <a:pt x="3927" y="834"/>
                          <a:pt x="3773" y="1053"/>
                          <a:pt x="3591" y="1053"/>
                        </a:cubicBezTo>
                        <a:cubicBezTo>
                          <a:pt x="3566" y="1053"/>
                          <a:pt x="3540" y="1049"/>
                          <a:pt x="3514" y="1040"/>
                        </a:cubicBezTo>
                        <a:cubicBezTo>
                          <a:pt x="3234" y="935"/>
                          <a:pt x="3136" y="3"/>
                          <a:pt x="3136" y="3"/>
                        </a:cubicBezTo>
                        <a:cubicBezTo>
                          <a:pt x="3117" y="1"/>
                          <a:pt x="3098" y="1"/>
                          <a:pt x="3079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34" name="Google Shape;134;p16"/>
                  <p:cNvGrpSpPr/>
                  <p:nvPr/>
                </p:nvGrpSpPr>
                <p:grpSpPr>
                  <a:xfrm>
                    <a:off x="4162846" y="1813763"/>
                    <a:ext cx="96622" cy="297542"/>
                    <a:chOff x="4162846" y="1813763"/>
                    <a:chExt cx="96622" cy="297542"/>
                  </a:xfrm>
                </p:grpSpPr>
                <p:sp>
                  <p:nvSpPr>
                    <p:cNvPr id="135" name="Google Shape;135;p16"/>
                    <p:cNvSpPr/>
                    <p:nvPr/>
                  </p:nvSpPr>
                  <p:spPr>
                    <a:xfrm>
                      <a:off x="4198899" y="1837951"/>
                      <a:ext cx="24692" cy="273355"/>
                    </a:xfrm>
                    <a:custGeom>
                      <a:rect b="b" l="l" r="r" t="t"/>
                      <a:pathLst>
                        <a:path extrusionOk="0" h="10827" w="978">
                          <a:moveTo>
                            <a:pt x="0" y="0"/>
                          </a:moveTo>
                          <a:lnTo>
                            <a:pt x="0" y="10826"/>
                          </a:lnTo>
                          <a:lnTo>
                            <a:pt x="978" y="10826"/>
                          </a:lnTo>
                          <a:lnTo>
                            <a:pt x="978" y="0"/>
                          </a:ln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" name="Google Shape;136;p16"/>
                    <p:cNvSpPr/>
                    <p:nvPr/>
                  </p:nvSpPr>
                  <p:spPr>
                    <a:xfrm>
                      <a:off x="4162846" y="1813763"/>
                      <a:ext cx="96622" cy="60089"/>
                    </a:xfrm>
                    <a:custGeom>
                      <a:rect b="b" l="l" r="r" t="t"/>
                      <a:pathLst>
                        <a:path extrusionOk="0" h="2380" w="3827">
                          <a:moveTo>
                            <a:pt x="1917" y="0"/>
                          </a:moveTo>
                          <a:cubicBezTo>
                            <a:pt x="861" y="0"/>
                            <a:pt x="1" y="535"/>
                            <a:pt x="1" y="1187"/>
                          </a:cubicBezTo>
                          <a:cubicBezTo>
                            <a:pt x="1" y="1845"/>
                            <a:pt x="861" y="2379"/>
                            <a:pt x="1917" y="2379"/>
                          </a:cubicBezTo>
                          <a:cubicBezTo>
                            <a:pt x="2973" y="2379"/>
                            <a:pt x="3827" y="1845"/>
                            <a:pt x="3827" y="1187"/>
                          </a:cubicBezTo>
                          <a:cubicBezTo>
                            <a:pt x="3827" y="535"/>
                            <a:pt x="2973" y="0"/>
                            <a:pt x="1917" y="0"/>
                          </a:cubicBez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37" name="Google Shape;137;p16"/>
                  <p:cNvSpPr/>
                  <p:nvPr/>
                </p:nvSpPr>
                <p:spPr>
                  <a:xfrm>
                    <a:off x="4110861" y="2098530"/>
                    <a:ext cx="171153" cy="103767"/>
                  </a:xfrm>
                  <a:custGeom>
                    <a:rect b="b" l="l" r="r" t="t"/>
                    <a:pathLst>
                      <a:path extrusionOk="0" h="4110" w="6779">
                        <a:moveTo>
                          <a:pt x="4991" y="0"/>
                        </a:moveTo>
                        <a:cubicBezTo>
                          <a:pt x="4793" y="0"/>
                          <a:pt x="4464" y="33"/>
                          <a:pt x="4328" y="75"/>
                        </a:cubicBezTo>
                        <a:lnTo>
                          <a:pt x="3702" y="88"/>
                        </a:lnTo>
                        <a:cubicBezTo>
                          <a:pt x="3455" y="88"/>
                          <a:pt x="3200" y="81"/>
                          <a:pt x="2953" y="75"/>
                        </a:cubicBezTo>
                        <a:cubicBezTo>
                          <a:pt x="2705" y="62"/>
                          <a:pt x="2470" y="55"/>
                          <a:pt x="2242" y="55"/>
                        </a:cubicBezTo>
                        <a:cubicBezTo>
                          <a:pt x="1525" y="55"/>
                          <a:pt x="815" y="127"/>
                          <a:pt x="476" y="661"/>
                        </a:cubicBezTo>
                        <a:cubicBezTo>
                          <a:pt x="0" y="1418"/>
                          <a:pt x="104" y="2193"/>
                          <a:pt x="189" y="2871"/>
                        </a:cubicBezTo>
                        <a:cubicBezTo>
                          <a:pt x="209" y="3021"/>
                          <a:pt x="228" y="3158"/>
                          <a:pt x="241" y="3295"/>
                        </a:cubicBezTo>
                        <a:cubicBezTo>
                          <a:pt x="287" y="3783"/>
                          <a:pt x="365" y="4109"/>
                          <a:pt x="587" y="4109"/>
                        </a:cubicBezTo>
                        <a:cubicBezTo>
                          <a:pt x="769" y="4109"/>
                          <a:pt x="1050" y="3933"/>
                          <a:pt x="1428" y="3588"/>
                        </a:cubicBezTo>
                        <a:cubicBezTo>
                          <a:pt x="1441" y="3581"/>
                          <a:pt x="1447" y="3575"/>
                          <a:pt x="1467" y="3568"/>
                        </a:cubicBezTo>
                        <a:cubicBezTo>
                          <a:pt x="1486" y="3562"/>
                          <a:pt x="3422" y="2975"/>
                          <a:pt x="4100" y="2454"/>
                        </a:cubicBezTo>
                        <a:cubicBezTo>
                          <a:pt x="4302" y="2389"/>
                          <a:pt x="4497" y="2317"/>
                          <a:pt x="4686" y="2239"/>
                        </a:cubicBezTo>
                        <a:cubicBezTo>
                          <a:pt x="5110" y="2161"/>
                          <a:pt x="5775" y="1945"/>
                          <a:pt x="6179" y="1385"/>
                        </a:cubicBezTo>
                        <a:lnTo>
                          <a:pt x="6296" y="1222"/>
                        </a:lnTo>
                        <a:cubicBezTo>
                          <a:pt x="6544" y="883"/>
                          <a:pt x="6778" y="544"/>
                          <a:pt x="6687" y="362"/>
                        </a:cubicBezTo>
                        <a:cubicBezTo>
                          <a:pt x="6583" y="153"/>
                          <a:pt x="6062" y="29"/>
                          <a:pt x="5143" y="16"/>
                        </a:cubicBezTo>
                        <a:cubicBezTo>
                          <a:pt x="5124" y="5"/>
                          <a:pt x="5068" y="0"/>
                          <a:pt x="4991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8" name="Google Shape;138;p16"/>
              <p:cNvSpPr/>
              <p:nvPr/>
            </p:nvSpPr>
            <p:spPr>
              <a:xfrm>
                <a:off x="4006210" y="1542757"/>
                <a:ext cx="406939" cy="325163"/>
              </a:xfrm>
              <a:custGeom>
                <a:rect b="b" l="l" r="r" t="t"/>
                <a:pathLst>
                  <a:path extrusionOk="0" h="12879" w="16118">
                    <a:moveTo>
                      <a:pt x="1004" y="8740"/>
                    </a:moveTo>
                    <a:lnTo>
                      <a:pt x="1004" y="8740"/>
                    </a:lnTo>
                    <a:cubicBezTo>
                      <a:pt x="1006" y="8824"/>
                      <a:pt x="1024" y="8949"/>
                      <a:pt x="1054" y="9103"/>
                    </a:cubicBezTo>
                    <a:lnTo>
                      <a:pt x="1054" y="9103"/>
                    </a:lnTo>
                    <a:cubicBezTo>
                      <a:pt x="1030" y="8968"/>
                      <a:pt x="1013" y="8846"/>
                      <a:pt x="1004" y="8740"/>
                    </a:cubicBezTo>
                    <a:close/>
                    <a:moveTo>
                      <a:pt x="8530" y="0"/>
                    </a:moveTo>
                    <a:cubicBezTo>
                      <a:pt x="7378" y="0"/>
                      <a:pt x="6098" y="274"/>
                      <a:pt x="4699" y="906"/>
                    </a:cubicBezTo>
                    <a:cubicBezTo>
                      <a:pt x="0" y="3031"/>
                      <a:pt x="1004" y="8740"/>
                      <a:pt x="1004" y="8740"/>
                    </a:cubicBezTo>
                    <a:cubicBezTo>
                      <a:pt x="952" y="6113"/>
                      <a:pt x="4047" y="3448"/>
                      <a:pt x="4047" y="3448"/>
                    </a:cubicBezTo>
                    <a:cubicBezTo>
                      <a:pt x="6224" y="4790"/>
                      <a:pt x="13544" y="6504"/>
                      <a:pt x="14215" y="6726"/>
                    </a:cubicBezTo>
                    <a:cubicBezTo>
                      <a:pt x="14557" y="6840"/>
                      <a:pt x="14772" y="11921"/>
                      <a:pt x="14748" y="12624"/>
                    </a:cubicBezTo>
                    <a:lnTo>
                      <a:pt x="14748" y="12624"/>
                    </a:lnTo>
                    <a:lnTo>
                      <a:pt x="15206" y="9548"/>
                    </a:lnTo>
                    <a:cubicBezTo>
                      <a:pt x="15206" y="9548"/>
                      <a:pt x="16118" y="6166"/>
                      <a:pt x="14436" y="3441"/>
                    </a:cubicBezTo>
                    <a:cubicBezTo>
                      <a:pt x="13260" y="1523"/>
                      <a:pt x="11250" y="0"/>
                      <a:pt x="8530" y="0"/>
                    </a:cubicBezTo>
                    <a:close/>
                    <a:moveTo>
                      <a:pt x="14748" y="12624"/>
                    </a:moveTo>
                    <a:lnTo>
                      <a:pt x="14736" y="12703"/>
                    </a:lnTo>
                    <a:cubicBezTo>
                      <a:pt x="14737" y="12704"/>
                      <a:pt x="14738" y="12705"/>
                      <a:pt x="14739" y="12705"/>
                    </a:cubicBezTo>
                    <a:cubicBezTo>
                      <a:pt x="14743" y="12705"/>
                      <a:pt x="14746" y="12677"/>
                      <a:pt x="14748" y="12624"/>
                    </a:cubicBezTo>
                    <a:close/>
                    <a:moveTo>
                      <a:pt x="1054" y="9103"/>
                    </a:moveTo>
                    <a:lnTo>
                      <a:pt x="1054" y="9103"/>
                    </a:lnTo>
                    <a:cubicBezTo>
                      <a:pt x="1283" y="10402"/>
                      <a:pt x="2112" y="12879"/>
                      <a:pt x="2112" y="12879"/>
                    </a:cubicBezTo>
                    <a:cubicBezTo>
                      <a:pt x="2112" y="12879"/>
                      <a:pt x="1271" y="10220"/>
                      <a:pt x="1054" y="9103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" name="Google Shape;139;p16"/>
          <p:cNvSpPr txBox="1"/>
          <p:nvPr/>
        </p:nvSpPr>
        <p:spPr>
          <a:xfrm>
            <a:off x="6739750" y="1953681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10259" y="2175463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976611" y="1953681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10259" y="3181400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976611" y="2959619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10249" y="4221213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976599" y="3999431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739759" y="3181400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6739750" y="2959619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6739748" y="4221213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739738" y="3999431"/>
            <a:ext cx="1426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739759" y="2175463"/>
            <a:ext cx="169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1904575" y="12951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081775" y="12951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2521652" y="3010038"/>
            <a:ext cx="640083" cy="544057"/>
            <a:chOff x="6202705" y="1525453"/>
            <a:chExt cx="364180" cy="312461"/>
          </a:xfrm>
        </p:grpSpPr>
        <p:sp>
          <p:nvSpPr>
            <p:cNvPr id="154" name="Google Shape;154;p16"/>
            <p:cNvSpPr/>
            <p:nvPr/>
          </p:nvSpPr>
          <p:spPr>
            <a:xfrm>
              <a:off x="6407615" y="1616891"/>
              <a:ext cx="159270" cy="221023"/>
            </a:xfrm>
            <a:custGeom>
              <a:rect b="b" l="l" r="r" t="t"/>
              <a:pathLst>
                <a:path extrusionOk="0" h="8436" w="6079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454592" y="1616891"/>
              <a:ext cx="112031" cy="221023"/>
            </a:xfrm>
            <a:custGeom>
              <a:rect b="b" l="l" r="r" t="t"/>
              <a:pathLst>
                <a:path extrusionOk="0" h="8436" w="4276">
                  <a:moveTo>
                    <a:pt x="662" y="0"/>
                  </a:moveTo>
                  <a:cubicBezTo>
                    <a:pt x="432" y="10"/>
                    <a:pt x="211" y="48"/>
                    <a:pt x="0" y="125"/>
                  </a:cubicBezTo>
                  <a:cubicBezTo>
                    <a:pt x="77" y="153"/>
                    <a:pt x="154" y="192"/>
                    <a:pt x="231" y="240"/>
                  </a:cubicBezTo>
                  <a:cubicBezTo>
                    <a:pt x="2186" y="1534"/>
                    <a:pt x="2589" y="4630"/>
                    <a:pt x="3020" y="7822"/>
                  </a:cubicBezTo>
                  <a:cubicBezTo>
                    <a:pt x="3058" y="8148"/>
                    <a:pt x="2809" y="8435"/>
                    <a:pt x="2483" y="8435"/>
                  </a:cubicBezTo>
                  <a:lnTo>
                    <a:pt x="3700" y="8435"/>
                  </a:lnTo>
                  <a:cubicBezTo>
                    <a:pt x="4026" y="8435"/>
                    <a:pt x="4276" y="8148"/>
                    <a:pt x="4237" y="7822"/>
                  </a:cubicBezTo>
                  <a:cubicBezTo>
                    <a:pt x="3806" y="4630"/>
                    <a:pt x="3403" y="1534"/>
                    <a:pt x="1448" y="240"/>
                  </a:cubicBezTo>
                  <a:cubicBezTo>
                    <a:pt x="1218" y="86"/>
                    <a:pt x="940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202705" y="1616891"/>
              <a:ext cx="158982" cy="221023"/>
            </a:xfrm>
            <a:custGeom>
              <a:rect b="b" l="l" r="r" t="t"/>
              <a:pathLst>
                <a:path extrusionOk="0" h="8436" w="6068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202705" y="1616891"/>
              <a:ext cx="112031" cy="221023"/>
            </a:xfrm>
            <a:custGeom>
              <a:rect b="b" l="l" r="r" t="t"/>
              <a:pathLst>
                <a:path extrusionOk="0" h="8436" w="4276">
                  <a:moveTo>
                    <a:pt x="3624" y="0"/>
                  </a:moveTo>
                  <a:cubicBezTo>
                    <a:pt x="3336" y="0"/>
                    <a:pt x="306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1793" y="8435"/>
                  </a:lnTo>
                  <a:cubicBezTo>
                    <a:pt x="1467" y="8435"/>
                    <a:pt x="1218" y="8148"/>
                    <a:pt x="1266" y="7822"/>
                  </a:cubicBezTo>
                  <a:cubicBezTo>
                    <a:pt x="1687" y="4630"/>
                    <a:pt x="2100" y="1534"/>
                    <a:pt x="4045" y="240"/>
                  </a:cubicBezTo>
                  <a:cubicBezTo>
                    <a:pt x="4122" y="192"/>
                    <a:pt x="4199" y="153"/>
                    <a:pt x="4275" y="125"/>
                  </a:cubicBezTo>
                  <a:cubicBezTo>
                    <a:pt x="4065" y="48"/>
                    <a:pt x="3844" y="10"/>
                    <a:pt x="3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88327" y="1690958"/>
              <a:ext cx="28165" cy="64321"/>
            </a:xfrm>
            <a:custGeom>
              <a:rect b="b" l="l" r="r" t="t"/>
              <a:pathLst>
                <a:path extrusionOk="0" h="2455" w="1075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6453072" y="1690958"/>
              <a:ext cx="28165" cy="64321"/>
            </a:xfrm>
            <a:custGeom>
              <a:rect b="b" l="l" r="r" t="t"/>
              <a:pathLst>
                <a:path extrusionOk="0" h="2455" w="1075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295086" y="1525453"/>
              <a:ext cx="177924" cy="246411"/>
            </a:xfrm>
            <a:custGeom>
              <a:rect b="b" l="l" r="r" t="t"/>
              <a:pathLst>
                <a:path extrusionOk="0" h="9405" w="6791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2521656" y="2019744"/>
            <a:ext cx="640086" cy="496058"/>
            <a:chOff x="2439481" y="2019744"/>
            <a:chExt cx="640086" cy="496058"/>
          </a:xfrm>
        </p:grpSpPr>
        <p:sp>
          <p:nvSpPr>
            <p:cNvPr id="162" name="Google Shape;162;p16"/>
            <p:cNvSpPr/>
            <p:nvPr/>
          </p:nvSpPr>
          <p:spPr>
            <a:xfrm>
              <a:off x="2632576" y="2129065"/>
              <a:ext cx="113218" cy="386737"/>
            </a:xfrm>
            <a:custGeom>
              <a:rect b="b" l="l" r="r" t="t"/>
              <a:pathLst>
                <a:path extrusionOk="0" h="8324" w="2445">
                  <a:moveTo>
                    <a:pt x="1735" y="1"/>
                  </a:moveTo>
                  <a:cubicBezTo>
                    <a:pt x="1630" y="1"/>
                    <a:pt x="1525" y="70"/>
                    <a:pt x="1525" y="209"/>
                  </a:cubicBezTo>
                  <a:lnTo>
                    <a:pt x="1525" y="487"/>
                  </a:lnTo>
                  <a:cubicBezTo>
                    <a:pt x="1525" y="1043"/>
                    <a:pt x="1170" y="1494"/>
                    <a:pt x="710" y="1494"/>
                  </a:cubicBezTo>
                  <a:lnTo>
                    <a:pt x="288" y="1494"/>
                  </a:lnTo>
                  <a:cubicBezTo>
                    <a:pt x="87" y="1494"/>
                    <a:pt x="0" y="1753"/>
                    <a:pt x="163" y="1877"/>
                  </a:cubicBezTo>
                  <a:cubicBezTo>
                    <a:pt x="29" y="2002"/>
                    <a:pt x="125" y="2232"/>
                    <a:pt x="307" y="2232"/>
                  </a:cubicBezTo>
                  <a:lnTo>
                    <a:pt x="739" y="2232"/>
                  </a:lnTo>
                  <a:cubicBezTo>
                    <a:pt x="1448" y="2232"/>
                    <a:pt x="2023" y="2807"/>
                    <a:pt x="2033" y="3516"/>
                  </a:cubicBezTo>
                  <a:lnTo>
                    <a:pt x="2033" y="8108"/>
                  </a:lnTo>
                  <a:cubicBezTo>
                    <a:pt x="2028" y="8251"/>
                    <a:pt x="2131" y="8323"/>
                    <a:pt x="2235" y="8323"/>
                  </a:cubicBezTo>
                  <a:cubicBezTo>
                    <a:pt x="2339" y="8323"/>
                    <a:pt x="2445" y="8251"/>
                    <a:pt x="2445" y="8108"/>
                  </a:cubicBezTo>
                  <a:lnTo>
                    <a:pt x="2445" y="3526"/>
                  </a:lnTo>
                  <a:cubicBezTo>
                    <a:pt x="2445" y="2711"/>
                    <a:pt x="1870" y="2002"/>
                    <a:pt x="1074" y="1848"/>
                  </a:cubicBezTo>
                  <a:cubicBezTo>
                    <a:pt x="1582" y="1666"/>
                    <a:pt x="1946" y="1129"/>
                    <a:pt x="1946" y="487"/>
                  </a:cubicBezTo>
                  <a:lnTo>
                    <a:pt x="1946" y="209"/>
                  </a:lnTo>
                  <a:cubicBezTo>
                    <a:pt x="1946" y="70"/>
                    <a:pt x="1841" y="1"/>
                    <a:pt x="1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439481" y="2019744"/>
              <a:ext cx="246671" cy="395797"/>
            </a:xfrm>
            <a:custGeom>
              <a:rect b="b" l="l" r="r" t="t"/>
              <a:pathLst>
                <a:path extrusionOk="0" h="8519" w="5327">
                  <a:moveTo>
                    <a:pt x="2761" y="0"/>
                  </a:moveTo>
                  <a:cubicBezTo>
                    <a:pt x="2473" y="0"/>
                    <a:pt x="2171" y="66"/>
                    <a:pt x="1870" y="214"/>
                  </a:cubicBezTo>
                  <a:cubicBezTo>
                    <a:pt x="1611" y="338"/>
                    <a:pt x="1391" y="521"/>
                    <a:pt x="1199" y="741"/>
                  </a:cubicBezTo>
                  <a:cubicBezTo>
                    <a:pt x="1161" y="789"/>
                    <a:pt x="1132" y="837"/>
                    <a:pt x="1094" y="885"/>
                  </a:cubicBezTo>
                  <a:cubicBezTo>
                    <a:pt x="365" y="1978"/>
                    <a:pt x="1" y="3109"/>
                    <a:pt x="1" y="4259"/>
                  </a:cubicBezTo>
                  <a:cubicBezTo>
                    <a:pt x="1" y="5409"/>
                    <a:pt x="375" y="6550"/>
                    <a:pt x="1094" y="7633"/>
                  </a:cubicBezTo>
                  <a:cubicBezTo>
                    <a:pt x="1477" y="8205"/>
                    <a:pt x="2104" y="8519"/>
                    <a:pt x="2744" y="8519"/>
                  </a:cubicBezTo>
                  <a:cubicBezTo>
                    <a:pt x="3112" y="8519"/>
                    <a:pt x="3484" y="8415"/>
                    <a:pt x="3816" y="8198"/>
                  </a:cubicBezTo>
                  <a:cubicBezTo>
                    <a:pt x="4736" y="7585"/>
                    <a:pt x="4985" y="6339"/>
                    <a:pt x="4372" y="5419"/>
                  </a:cubicBezTo>
                  <a:lnTo>
                    <a:pt x="4353" y="5390"/>
                  </a:lnTo>
                  <a:cubicBezTo>
                    <a:pt x="4228" y="5189"/>
                    <a:pt x="4228" y="4939"/>
                    <a:pt x="4353" y="4738"/>
                  </a:cubicBezTo>
                  <a:cubicBezTo>
                    <a:pt x="4525" y="4451"/>
                    <a:pt x="4525" y="4086"/>
                    <a:pt x="4353" y="3789"/>
                  </a:cubicBezTo>
                  <a:cubicBezTo>
                    <a:pt x="4228" y="3598"/>
                    <a:pt x="4228" y="3339"/>
                    <a:pt x="4353" y="3147"/>
                  </a:cubicBezTo>
                  <a:cubicBezTo>
                    <a:pt x="4362" y="3118"/>
                    <a:pt x="4372" y="3109"/>
                    <a:pt x="4391" y="3089"/>
                  </a:cubicBezTo>
                  <a:cubicBezTo>
                    <a:pt x="5327" y="1682"/>
                    <a:pt x="4213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439944" y="2019976"/>
              <a:ext cx="146975" cy="395379"/>
            </a:xfrm>
            <a:custGeom>
              <a:rect b="b" l="l" r="r" t="t"/>
              <a:pathLst>
                <a:path extrusionOk="0" h="8510" w="3174">
                  <a:moveTo>
                    <a:pt x="2750" y="1"/>
                  </a:moveTo>
                  <a:cubicBezTo>
                    <a:pt x="2442" y="1"/>
                    <a:pt x="2135" y="71"/>
                    <a:pt x="1860" y="209"/>
                  </a:cubicBezTo>
                  <a:cubicBezTo>
                    <a:pt x="1601" y="333"/>
                    <a:pt x="1381" y="516"/>
                    <a:pt x="1199" y="736"/>
                  </a:cubicBezTo>
                  <a:cubicBezTo>
                    <a:pt x="1160" y="784"/>
                    <a:pt x="1122" y="832"/>
                    <a:pt x="1093" y="880"/>
                  </a:cubicBezTo>
                  <a:cubicBezTo>
                    <a:pt x="374" y="1973"/>
                    <a:pt x="0" y="3104"/>
                    <a:pt x="0" y="4254"/>
                  </a:cubicBezTo>
                  <a:cubicBezTo>
                    <a:pt x="0" y="5404"/>
                    <a:pt x="355" y="6545"/>
                    <a:pt x="1093" y="7628"/>
                  </a:cubicBezTo>
                  <a:cubicBezTo>
                    <a:pt x="1457" y="8184"/>
                    <a:pt x="2071" y="8510"/>
                    <a:pt x="2742" y="8510"/>
                  </a:cubicBezTo>
                  <a:cubicBezTo>
                    <a:pt x="2886" y="8510"/>
                    <a:pt x="3029" y="8500"/>
                    <a:pt x="3164" y="8471"/>
                  </a:cubicBezTo>
                  <a:cubicBezTo>
                    <a:pt x="2665" y="8356"/>
                    <a:pt x="2234" y="8059"/>
                    <a:pt x="1946" y="7628"/>
                  </a:cubicBezTo>
                  <a:cubicBezTo>
                    <a:pt x="1227" y="6545"/>
                    <a:pt x="863" y="5404"/>
                    <a:pt x="863" y="4254"/>
                  </a:cubicBezTo>
                  <a:cubicBezTo>
                    <a:pt x="863" y="3104"/>
                    <a:pt x="1218" y="1973"/>
                    <a:pt x="1946" y="880"/>
                  </a:cubicBezTo>
                  <a:cubicBezTo>
                    <a:pt x="1985" y="832"/>
                    <a:pt x="2023" y="784"/>
                    <a:pt x="2061" y="736"/>
                  </a:cubicBezTo>
                  <a:lnTo>
                    <a:pt x="2723" y="209"/>
                  </a:lnTo>
                  <a:cubicBezTo>
                    <a:pt x="2866" y="132"/>
                    <a:pt x="3020" y="84"/>
                    <a:pt x="3173" y="46"/>
                  </a:cubicBezTo>
                  <a:cubicBezTo>
                    <a:pt x="3034" y="16"/>
                    <a:pt x="2892" y="1"/>
                    <a:pt x="2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772837" y="2129065"/>
              <a:ext cx="113218" cy="386737"/>
            </a:xfrm>
            <a:custGeom>
              <a:rect b="b" l="l" r="r" t="t"/>
              <a:pathLst>
                <a:path extrusionOk="0" h="8324" w="2445">
                  <a:moveTo>
                    <a:pt x="719" y="1"/>
                  </a:moveTo>
                  <a:cubicBezTo>
                    <a:pt x="614" y="1"/>
                    <a:pt x="508" y="70"/>
                    <a:pt x="508" y="209"/>
                  </a:cubicBezTo>
                  <a:lnTo>
                    <a:pt x="508" y="487"/>
                  </a:lnTo>
                  <a:cubicBezTo>
                    <a:pt x="508" y="1129"/>
                    <a:pt x="873" y="1666"/>
                    <a:pt x="1381" y="1848"/>
                  </a:cubicBezTo>
                  <a:cubicBezTo>
                    <a:pt x="585" y="2002"/>
                    <a:pt x="0" y="2701"/>
                    <a:pt x="0" y="3526"/>
                  </a:cubicBezTo>
                  <a:lnTo>
                    <a:pt x="0" y="8108"/>
                  </a:lnTo>
                  <a:cubicBezTo>
                    <a:pt x="0" y="8251"/>
                    <a:pt x="106" y="8323"/>
                    <a:pt x="211" y="8323"/>
                  </a:cubicBezTo>
                  <a:cubicBezTo>
                    <a:pt x="317" y="8323"/>
                    <a:pt x="422" y="8251"/>
                    <a:pt x="422" y="8108"/>
                  </a:cubicBezTo>
                  <a:lnTo>
                    <a:pt x="422" y="3516"/>
                  </a:lnTo>
                  <a:cubicBezTo>
                    <a:pt x="422" y="2807"/>
                    <a:pt x="997" y="2232"/>
                    <a:pt x="1707" y="2232"/>
                  </a:cubicBezTo>
                  <a:lnTo>
                    <a:pt x="2138" y="2232"/>
                  </a:lnTo>
                  <a:cubicBezTo>
                    <a:pt x="2320" y="2232"/>
                    <a:pt x="2416" y="2002"/>
                    <a:pt x="2282" y="1877"/>
                  </a:cubicBezTo>
                  <a:cubicBezTo>
                    <a:pt x="2445" y="1753"/>
                    <a:pt x="2368" y="1494"/>
                    <a:pt x="2167" y="1494"/>
                  </a:cubicBezTo>
                  <a:lnTo>
                    <a:pt x="1745" y="1494"/>
                  </a:lnTo>
                  <a:cubicBezTo>
                    <a:pt x="1285" y="1494"/>
                    <a:pt x="930" y="1043"/>
                    <a:pt x="930" y="487"/>
                  </a:cubicBezTo>
                  <a:lnTo>
                    <a:pt x="930" y="209"/>
                  </a:lnTo>
                  <a:cubicBezTo>
                    <a:pt x="930" y="70"/>
                    <a:pt x="825" y="1"/>
                    <a:pt x="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832895" y="2019744"/>
              <a:ext cx="246671" cy="395890"/>
            </a:xfrm>
            <a:custGeom>
              <a:rect b="b" l="l" r="r" t="t"/>
              <a:pathLst>
                <a:path extrusionOk="0" h="8521" w="5327">
                  <a:moveTo>
                    <a:pt x="2567" y="0"/>
                  </a:moveTo>
                  <a:cubicBezTo>
                    <a:pt x="1114" y="0"/>
                    <a:pt x="1" y="1682"/>
                    <a:pt x="937" y="3089"/>
                  </a:cubicBezTo>
                  <a:cubicBezTo>
                    <a:pt x="946" y="3109"/>
                    <a:pt x="966" y="3128"/>
                    <a:pt x="975" y="3137"/>
                  </a:cubicBezTo>
                  <a:cubicBezTo>
                    <a:pt x="1100" y="3339"/>
                    <a:pt x="1100" y="3588"/>
                    <a:pt x="975" y="3789"/>
                  </a:cubicBezTo>
                  <a:cubicBezTo>
                    <a:pt x="793" y="4077"/>
                    <a:pt x="793" y="4451"/>
                    <a:pt x="975" y="4738"/>
                  </a:cubicBezTo>
                  <a:cubicBezTo>
                    <a:pt x="1100" y="4939"/>
                    <a:pt x="1100" y="5189"/>
                    <a:pt x="975" y="5390"/>
                  </a:cubicBezTo>
                  <a:lnTo>
                    <a:pt x="956" y="5419"/>
                  </a:lnTo>
                  <a:cubicBezTo>
                    <a:pt x="343" y="6339"/>
                    <a:pt x="592" y="7575"/>
                    <a:pt x="1502" y="8198"/>
                  </a:cubicBezTo>
                  <a:cubicBezTo>
                    <a:pt x="1836" y="8416"/>
                    <a:pt x="2212" y="8521"/>
                    <a:pt x="2583" y="8521"/>
                  </a:cubicBezTo>
                  <a:cubicBezTo>
                    <a:pt x="3223" y="8521"/>
                    <a:pt x="3852" y="8210"/>
                    <a:pt x="4234" y="7633"/>
                  </a:cubicBezTo>
                  <a:cubicBezTo>
                    <a:pt x="4972" y="6550"/>
                    <a:pt x="5327" y="5419"/>
                    <a:pt x="5327" y="4259"/>
                  </a:cubicBezTo>
                  <a:cubicBezTo>
                    <a:pt x="5327" y="3109"/>
                    <a:pt x="4953" y="1978"/>
                    <a:pt x="4234" y="894"/>
                  </a:cubicBezTo>
                  <a:cubicBezTo>
                    <a:pt x="4205" y="837"/>
                    <a:pt x="4167" y="799"/>
                    <a:pt x="4129" y="741"/>
                  </a:cubicBezTo>
                  <a:cubicBezTo>
                    <a:pt x="3947" y="492"/>
                    <a:pt x="3458" y="214"/>
                    <a:pt x="3458" y="214"/>
                  </a:cubicBezTo>
                  <a:cubicBezTo>
                    <a:pt x="3156" y="66"/>
                    <a:pt x="2855" y="0"/>
                    <a:pt x="2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929952" y="2020162"/>
              <a:ext cx="149614" cy="395657"/>
            </a:xfrm>
            <a:custGeom>
              <a:rect b="b" l="l" r="r" t="t"/>
              <a:pathLst>
                <a:path extrusionOk="0" h="8516" w="3231">
                  <a:moveTo>
                    <a:pt x="494" y="0"/>
                  </a:moveTo>
                  <a:cubicBezTo>
                    <a:pt x="329" y="0"/>
                    <a:pt x="163" y="21"/>
                    <a:pt x="1" y="61"/>
                  </a:cubicBezTo>
                  <a:cubicBezTo>
                    <a:pt x="135" y="99"/>
                    <a:pt x="269" y="147"/>
                    <a:pt x="394" y="205"/>
                  </a:cubicBezTo>
                  <a:lnTo>
                    <a:pt x="1055" y="732"/>
                  </a:lnTo>
                  <a:cubicBezTo>
                    <a:pt x="1093" y="780"/>
                    <a:pt x="1122" y="828"/>
                    <a:pt x="1160" y="885"/>
                  </a:cubicBezTo>
                  <a:cubicBezTo>
                    <a:pt x="1879" y="1969"/>
                    <a:pt x="2253" y="3100"/>
                    <a:pt x="2253" y="4259"/>
                  </a:cubicBezTo>
                  <a:cubicBezTo>
                    <a:pt x="2253" y="5410"/>
                    <a:pt x="1889" y="6541"/>
                    <a:pt x="1160" y="7624"/>
                  </a:cubicBezTo>
                  <a:cubicBezTo>
                    <a:pt x="892" y="8036"/>
                    <a:pt x="480" y="8324"/>
                    <a:pt x="1" y="8448"/>
                  </a:cubicBezTo>
                  <a:cubicBezTo>
                    <a:pt x="164" y="8487"/>
                    <a:pt x="327" y="8506"/>
                    <a:pt x="499" y="8515"/>
                  </a:cubicBezTo>
                  <a:cubicBezTo>
                    <a:pt x="1160" y="8515"/>
                    <a:pt x="1784" y="8180"/>
                    <a:pt x="2148" y="7624"/>
                  </a:cubicBezTo>
                  <a:cubicBezTo>
                    <a:pt x="2867" y="6541"/>
                    <a:pt x="3231" y="5410"/>
                    <a:pt x="3231" y="4259"/>
                  </a:cubicBezTo>
                  <a:cubicBezTo>
                    <a:pt x="3231" y="3100"/>
                    <a:pt x="2867" y="1969"/>
                    <a:pt x="2148" y="885"/>
                  </a:cubicBezTo>
                  <a:cubicBezTo>
                    <a:pt x="2109" y="838"/>
                    <a:pt x="2071" y="780"/>
                    <a:pt x="2042" y="732"/>
                  </a:cubicBezTo>
                  <a:cubicBezTo>
                    <a:pt x="1851" y="521"/>
                    <a:pt x="1621" y="339"/>
                    <a:pt x="1371" y="205"/>
                  </a:cubicBezTo>
                  <a:cubicBezTo>
                    <a:pt x="1098" y="68"/>
                    <a:pt x="797" y="0"/>
                    <a:pt x="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6081768" y="2065730"/>
            <a:ext cx="524638" cy="395866"/>
            <a:chOff x="4870671" y="2017200"/>
            <a:chExt cx="364180" cy="274812"/>
          </a:xfrm>
        </p:grpSpPr>
        <p:sp>
          <p:nvSpPr>
            <p:cNvPr id="169" name="Google Shape;169;p16"/>
            <p:cNvSpPr/>
            <p:nvPr/>
          </p:nvSpPr>
          <p:spPr>
            <a:xfrm>
              <a:off x="5143151" y="2097294"/>
              <a:ext cx="91700" cy="115044"/>
            </a:xfrm>
            <a:custGeom>
              <a:rect b="b" l="l" r="r" t="t"/>
              <a:pathLst>
                <a:path extrusionOk="0" h="4391" w="3500">
                  <a:moveTo>
                    <a:pt x="1" y="1"/>
                  </a:moveTo>
                  <a:lnTo>
                    <a:pt x="1" y="4391"/>
                  </a:lnTo>
                  <a:cubicBezTo>
                    <a:pt x="1" y="4391"/>
                    <a:pt x="1457" y="3070"/>
                    <a:pt x="2833" y="3070"/>
                  </a:cubicBezTo>
                  <a:cubicBezTo>
                    <a:pt x="2922" y="3070"/>
                    <a:pt x="3009" y="3076"/>
                    <a:pt x="3097" y="3087"/>
                  </a:cubicBezTo>
                  <a:cubicBezTo>
                    <a:pt x="3113" y="3089"/>
                    <a:pt x="3129" y="3091"/>
                    <a:pt x="3145" y="3091"/>
                  </a:cubicBezTo>
                  <a:cubicBezTo>
                    <a:pt x="3336" y="3091"/>
                    <a:pt x="3499" y="2936"/>
                    <a:pt x="3499" y="2733"/>
                  </a:cubicBezTo>
                  <a:lnTo>
                    <a:pt x="3499" y="1659"/>
                  </a:lnTo>
                  <a:cubicBezTo>
                    <a:pt x="3499" y="1456"/>
                    <a:pt x="3336" y="1301"/>
                    <a:pt x="3145" y="1301"/>
                  </a:cubicBezTo>
                  <a:cubicBezTo>
                    <a:pt x="3129" y="1301"/>
                    <a:pt x="3113" y="1302"/>
                    <a:pt x="3097" y="1304"/>
                  </a:cubicBezTo>
                  <a:cubicBezTo>
                    <a:pt x="3009" y="1316"/>
                    <a:pt x="2922" y="1321"/>
                    <a:pt x="2833" y="1321"/>
                  </a:cubicBezTo>
                  <a:cubicBezTo>
                    <a:pt x="1457" y="132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43151" y="2097058"/>
              <a:ext cx="33667" cy="115280"/>
            </a:xfrm>
            <a:custGeom>
              <a:rect b="b" l="l" r="r" t="t"/>
              <a:pathLst>
                <a:path extrusionOk="0" h="4400" w="1285">
                  <a:moveTo>
                    <a:pt x="1" y="0"/>
                  </a:moveTo>
                  <a:lnTo>
                    <a:pt x="1" y="4400"/>
                  </a:lnTo>
                  <a:cubicBezTo>
                    <a:pt x="336" y="4112"/>
                    <a:pt x="691" y="3854"/>
                    <a:pt x="1074" y="3633"/>
                  </a:cubicBezTo>
                  <a:cubicBezTo>
                    <a:pt x="1218" y="3173"/>
                    <a:pt x="1285" y="2684"/>
                    <a:pt x="1285" y="2195"/>
                  </a:cubicBezTo>
                  <a:cubicBezTo>
                    <a:pt x="1285" y="1706"/>
                    <a:pt x="1218" y="1227"/>
                    <a:pt x="1074" y="757"/>
                  </a:cubicBezTo>
                  <a:cubicBezTo>
                    <a:pt x="691" y="547"/>
                    <a:pt x="336" y="288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870671" y="2017200"/>
              <a:ext cx="290584" cy="274471"/>
            </a:xfrm>
            <a:custGeom>
              <a:rect b="b" l="l" r="r" t="t"/>
              <a:pathLst>
                <a:path extrusionOk="0" h="10476" w="11091">
                  <a:moveTo>
                    <a:pt x="5694" y="0"/>
                  </a:moveTo>
                  <a:cubicBezTo>
                    <a:pt x="5474" y="0"/>
                    <a:pt x="5253" y="10"/>
                    <a:pt x="5042" y="38"/>
                  </a:cubicBezTo>
                  <a:cubicBezTo>
                    <a:pt x="4793" y="48"/>
                    <a:pt x="4553" y="96"/>
                    <a:pt x="4323" y="182"/>
                  </a:cubicBezTo>
                  <a:cubicBezTo>
                    <a:pt x="1649" y="901"/>
                    <a:pt x="0" y="3566"/>
                    <a:pt x="547" y="6269"/>
                  </a:cubicBezTo>
                  <a:cubicBezTo>
                    <a:pt x="1038" y="8741"/>
                    <a:pt x="3212" y="10475"/>
                    <a:pt x="5669" y="10475"/>
                  </a:cubicBezTo>
                  <a:cubicBezTo>
                    <a:pt x="5899" y="10475"/>
                    <a:pt x="6131" y="10460"/>
                    <a:pt x="6365" y="10429"/>
                  </a:cubicBezTo>
                  <a:cubicBezTo>
                    <a:pt x="9107" y="10074"/>
                    <a:pt x="11091" y="7659"/>
                    <a:pt x="10918" y="4898"/>
                  </a:cubicBezTo>
                  <a:cubicBezTo>
                    <a:pt x="10736" y="2147"/>
                    <a:pt x="8455" y="0"/>
                    <a:pt x="5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911595" y="2046309"/>
              <a:ext cx="263729" cy="245704"/>
            </a:xfrm>
            <a:custGeom>
              <a:rect b="b" l="l" r="r" t="t"/>
              <a:pathLst>
                <a:path extrusionOk="0" h="9378" w="10066">
                  <a:moveTo>
                    <a:pt x="7362" y="1"/>
                  </a:moveTo>
                  <a:lnTo>
                    <a:pt x="7362" y="1"/>
                  </a:lnTo>
                  <a:cubicBezTo>
                    <a:pt x="9002" y="2091"/>
                    <a:pt x="8819" y="5072"/>
                    <a:pt x="6941" y="6950"/>
                  </a:cubicBezTo>
                  <a:cubicBezTo>
                    <a:pt x="5927" y="7969"/>
                    <a:pt x="4586" y="8486"/>
                    <a:pt x="3238" y="8486"/>
                  </a:cubicBezTo>
                  <a:cubicBezTo>
                    <a:pt x="2100" y="8486"/>
                    <a:pt x="957" y="8118"/>
                    <a:pt x="1" y="7372"/>
                  </a:cubicBezTo>
                  <a:lnTo>
                    <a:pt x="1" y="7372"/>
                  </a:lnTo>
                  <a:cubicBezTo>
                    <a:pt x="1040" y="8699"/>
                    <a:pt x="2579" y="9378"/>
                    <a:pt x="4125" y="9378"/>
                  </a:cubicBezTo>
                  <a:cubicBezTo>
                    <a:pt x="5461" y="9378"/>
                    <a:pt x="6802" y="8872"/>
                    <a:pt x="7832" y="7842"/>
                  </a:cubicBezTo>
                  <a:cubicBezTo>
                    <a:pt x="10065" y="5618"/>
                    <a:pt x="9845" y="1947"/>
                    <a:pt x="7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872688" y="2101774"/>
              <a:ext cx="28899" cy="103045"/>
            </a:xfrm>
            <a:custGeom>
              <a:rect b="b" l="l" r="r" t="t"/>
              <a:pathLst>
                <a:path extrusionOk="0" h="3933" w="1103">
                  <a:moveTo>
                    <a:pt x="864" y="0"/>
                  </a:moveTo>
                  <a:cubicBezTo>
                    <a:pt x="827" y="0"/>
                    <a:pt x="790" y="10"/>
                    <a:pt x="757" y="31"/>
                  </a:cubicBezTo>
                  <a:cubicBezTo>
                    <a:pt x="297" y="328"/>
                    <a:pt x="0" y="1085"/>
                    <a:pt x="0" y="1967"/>
                  </a:cubicBezTo>
                  <a:cubicBezTo>
                    <a:pt x="0" y="2840"/>
                    <a:pt x="297" y="3606"/>
                    <a:pt x="757" y="3894"/>
                  </a:cubicBezTo>
                  <a:cubicBezTo>
                    <a:pt x="786" y="3913"/>
                    <a:pt x="824" y="3932"/>
                    <a:pt x="872" y="3932"/>
                  </a:cubicBezTo>
                  <a:cubicBezTo>
                    <a:pt x="920" y="3932"/>
                    <a:pt x="959" y="3913"/>
                    <a:pt x="1007" y="3884"/>
                  </a:cubicBezTo>
                  <a:cubicBezTo>
                    <a:pt x="1074" y="3836"/>
                    <a:pt x="1102" y="3741"/>
                    <a:pt x="1074" y="3654"/>
                  </a:cubicBezTo>
                  <a:cubicBezTo>
                    <a:pt x="872" y="3118"/>
                    <a:pt x="777" y="2542"/>
                    <a:pt x="777" y="1967"/>
                  </a:cubicBezTo>
                  <a:cubicBezTo>
                    <a:pt x="777" y="1392"/>
                    <a:pt x="872" y="817"/>
                    <a:pt x="1064" y="280"/>
                  </a:cubicBezTo>
                  <a:cubicBezTo>
                    <a:pt x="1093" y="194"/>
                    <a:pt x="1064" y="98"/>
                    <a:pt x="997" y="50"/>
                  </a:cubicBezTo>
                  <a:cubicBezTo>
                    <a:pt x="959" y="18"/>
                    <a:pt x="912" y="0"/>
                    <a:pt x="8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873946" y="2075024"/>
              <a:ext cx="73858" cy="159427"/>
            </a:xfrm>
            <a:custGeom>
              <a:rect b="b" l="l" r="r" t="t"/>
              <a:pathLst>
                <a:path extrusionOk="0" h="6085" w="2819">
                  <a:moveTo>
                    <a:pt x="1342" y="0"/>
                  </a:moveTo>
                  <a:cubicBezTo>
                    <a:pt x="1325" y="0"/>
                    <a:pt x="1308" y="2"/>
                    <a:pt x="1294" y="7"/>
                  </a:cubicBezTo>
                  <a:cubicBezTo>
                    <a:pt x="0" y="1829"/>
                    <a:pt x="0" y="4263"/>
                    <a:pt x="1294" y="6084"/>
                  </a:cubicBezTo>
                  <a:lnTo>
                    <a:pt x="1390" y="6084"/>
                  </a:lnTo>
                  <a:cubicBezTo>
                    <a:pt x="1572" y="6084"/>
                    <a:pt x="1812" y="5883"/>
                    <a:pt x="2003" y="5691"/>
                  </a:cubicBezTo>
                  <a:cubicBezTo>
                    <a:pt x="2291" y="5394"/>
                    <a:pt x="2502" y="5020"/>
                    <a:pt x="2598" y="4618"/>
                  </a:cubicBezTo>
                  <a:cubicBezTo>
                    <a:pt x="2607" y="4589"/>
                    <a:pt x="2617" y="4589"/>
                    <a:pt x="2617" y="4589"/>
                  </a:cubicBezTo>
                  <a:cubicBezTo>
                    <a:pt x="2751" y="4091"/>
                    <a:pt x="2818" y="3573"/>
                    <a:pt x="2818" y="3055"/>
                  </a:cubicBezTo>
                  <a:cubicBezTo>
                    <a:pt x="2818" y="1397"/>
                    <a:pt x="2176" y="17"/>
                    <a:pt x="1390" y="7"/>
                  </a:cubicBezTo>
                  <a:cubicBezTo>
                    <a:pt x="1376" y="2"/>
                    <a:pt x="1359" y="0"/>
                    <a:pt x="1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904312" y="2074945"/>
              <a:ext cx="43492" cy="159244"/>
            </a:xfrm>
            <a:custGeom>
              <a:rect b="b" l="l" r="r" t="t"/>
              <a:pathLst>
                <a:path extrusionOk="0" h="6078" w="1660">
                  <a:moveTo>
                    <a:pt x="125" y="1"/>
                  </a:moveTo>
                  <a:cubicBezTo>
                    <a:pt x="97" y="39"/>
                    <a:pt x="58" y="87"/>
                    <a:pt x="30" y="135"/>
                  </a:cubicBezTo>
                  <a:cubicBezTo>
                    <a:pt x="605" y="547"/>
                    <a:pt x="1026" y="1697"/>
                    <a:pt x="1017" y="3030"/>
                  </a:cubicBezTo>
                  <a:cubicBezTo>
                    <a:pt x="1017" y="3547"/>
                    <a:pt x="950" y="4065"/>
                    <a:pt x="825" y="4573"/>
                  </a:cubicBezTo>
                  <a:cubicBezTo>
                    <a:pt x="816" y="4582"/>
                    <a:pt x="816" y="4602"/>
                    <a:pt x="806" y="4611"/>
                  </a:cubicBezTo>
                  <a:cubicBezTo>
                    <a:pt x="710" y="5023"/>
                    <a:pt x="499" y="5397"/>
                    <a:pt x="212" y="5694"/>
                  </a:cubicBezTo>
                  <a:cubicBezTo>
                    <a:pt x="145" y="5761"/>
                    <a:pt x="78" y="5819"/>
                    <a:pt x="1" y="5886"/>
                  </a:cubicBezTo>
                  <a:cubicBezTo>
                    <a:pt x="39" y="5944"/>
                    <a:pt x="87" y="6011"/>
                    <a:pt x="135" y="6078"/>
                  </a:cubicBezTo>
                  <a:lnTo>
                    <a:pt x="231" y="6078"/>
                  </a:lnTo>
                  <a:cubicBezTo>
                    <a:pt x="413" y="6078"/>
                    <a:pt x="653" y="5877"/>
                    <a:pt x="844" y="5685"/>
                  </a:cubicBezTo>
                  <a:cubicBezTo>
                    <a:pt x="1132" y="5388"/>
                    <a:pt x="1343" y="5014"/>
                    <a:pt x="1439" y="4602"/>
                  </a:cubicBezTo>
                  <a:cubicBezTo>
                    <a:pt x="1448" y="4592"/>
                    <a:pt x="1448" y="4573"/>
                    <a:pt x="1448" y="4563"/>
                  </a:cubicBezTo>
                  <a:cubicBezTo>
                    <a:pt x="1582" y="4065"/>
                    <a:pt x="1650" y="3547"/>
                    <a:pt x="1650" y="3030"/>
                  </a:cubicBezTo>
                  <a:cubicBezTo>
                    <a:pt x="1659" y="1391"/>
                    <a:pt x="1017" y="10"/>
                    <a:pt x="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877693" y="2119407"/>
              <a:ext cx="36706" cy="70583"/>
            </a:xfrm>
            <a:custGeom>
              <a:rect b="b" l="l" r="r" t="t"/>
              <a:pathLst>
                <a:path extrusionOk="0" h="2694" w="1401">
                  <a:moveTo>
                    <a:pt x="701" y="0"/>
                  </a:moveTo>
                  <a:cubicBezTo>
                    <a:pt x="308" y="0"/>
                    <a:pt x="1" y="595"/>
                    <a:pt x="1" y="1342"/>
                  </a:cubicBezTo>
                  <a:cubicBezTo>
                    <a:pt x="1" y="2099"/>
                    <a:pt x="308" y="2694"/>
                    <a:pt x="701" y="2694"/>
                  </a:cubicBezTo>
                  <a:cubicBezTo>
                    <a:pt x="1084" y="2694"/>
                    <a:pt x="1400" y="2090"/>
                    <a:pt x="1400" y="1342"/>
                  </a:cubicBezTo>
                  <a:cubicBezTo>
                    <a:pt x="1400" y="604"/>
                    <a:pt x="1084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047888" y="2085504"/>
              <a:ext cx="106346" cy="54024"/>
            </a:xfrm>
            <a:custGeom>
              <a:rect b="b" l="l" r="r" t="t"/>
              <a:pathLst>
                <a:path extrusionOk="0" h="2062" w="4059">
                  <a:moveTo>
                    <a:pt x="2031" y="0"/>
                  </a:moveTo>
                  <a:cubicBezTo>
                    <a:pt x="1978" y="0"/>
                    <a:pt x="1926" y="19"/>
                    <a:pt x="1882" y="58"/>
                  </a:cubicBezTo>
                  <a:cubicBezTo>
                    <a:pt x="1652" y="317"/>
                    <a:pt x="1537" y="652"/>
                    <a:pt x="1576" y="988"/>
                  </a:cubicBezTo>
                  <a:cubicBezTo>
                    <a:pt x="1326" y="838"/>
                    <a:pt x="1039" y="731"/>
                    <a:pt x="521" y="731"/>
                  </a:cubicBezTo>
                  <a:cubicBezTo>
                    <a:pt x="444" y="731"/>
                    <a:pt x="361" y="733"/>
                    <a:pt x="272" y="738"/>
                  </a:cubicBezTo>
                  <a:cubicBezTo>
                    <a:pt x="0" y="757"/>
                    <a:pt x="22" y="1161"/>
                    <a:pt x="283" y="1161"/>
                  </a:cubicBezTo>
                  <a:cubicBezTo>
                    <a:pt x="289" y="1161"/>
                    <a:pt x="295" y="1161"/>
                    <a:pt x="301" y="1160"/>
                  </a:cubicBezTo>
                  <a:cubicBezTo>
                    <a:pt x="390" y="1154"/>
                    <a:pt x="472" y="1151"/>
                    <a:pt x="547" y="1151"/>
                  </a:cubicBezTo>
                  <a:cubicBezTo>
                    <a:pt x="1076" y="1151"/>
                    <a:pt x="1282" y="1293"/>
                    <a:pt x="1576" y="1486"/>
                  </a:cubicBezTo>
                  <a:cubicBezTo>
                    <a:pt x="1643" y="1534"/>
                    <a:pt x="1729" y="1591"/>
                    <a:pt x="1825" y="1649"/>
                  </a:cubicBezTo>
                  <a:cubicBezTo>
                    <a:pt x="2017" y="1774"/>
                    <a:pt x="2218" y="1869"/>
                    <a:pt x="2429" y="1956"/>
                  </a:cubicBezTo>
                  <a:cubicBezTo>
                    <a:pt x="2611" y="2023"/>
                    <a:pt x="2812" y="2061"/>
                    <a:pt x="3004" y="2061"/>
                  </a:cubicBezTo>
                  <a:cubicBezTo>
                    <a:pt x="3282" y="2061"/>
                    <a:pt x="3550" y="1975"/>
                    <a:pt x="3771" y="1812"/>
                  </a:cubicBezTo>
                  <a:cubicBezTo>
                    <a:pt x="3876" y="1735"/>
                    <a:pt x="3982" y="1639"/>
                    <a:pt x="4058" y="1524"/>
                  </a:cubicBezTo>
                  <a:cubicBezTo>
                    <a:pt x="4020" y="1361"/>
                    <a:pt x="3982" y="1198"/>
                    <a:pt x="3924" y="1045"/>
                  </a:cubicBezTo>
                  <a:cubicBezTo>
                    <a:pt x="3876" y="1055"/>
                    <a:pt x="3838" y="1093"/>
                    <a:pt x="3819" y="1141"/>
                  </a:cubicBezTo>
                  <a:cubicBezTo>
                    <a:pt x="3732" y="1275"/>
                    <a:pt x="3627" y="1390"/>
                    <a:pt x="3502" y="1486"/>
                  </a:cubicBezTo>
                  <a:cubicBezTo>
                    <a:pt x="3354" y="1596"/>
                    <a:pt x="3190" y="1649"/>
                    <a:pt x="3009" y="1649"/>
                  </a:cubicBezTo>
                  <a:cubicBezTo>
                    <a:pt x="2876" y="1649"/>
                    <a:pt x="2733" y="1620"/>
                    <a:pt x="2582" y="1563"/>
                  </a:cubicBezTo>
                  <a:cubicBezTo>
                    <a:pt x="2410" y="1496"/>
                    <a:pt x="2247" y="1419"/>
                    <a:pt x="2093" y="1323"/>
                  </a:cubicBezTo>
                  <a:cubicBezTo>
                    <a:pt x="1825" y="729"/>
                    <a:pt x="2160" y="374"/>
                    <a:pt x="2180" y="355"/>
                  </a:cubicBezTo>
                  <a:cubicBezTo>
                    <a:pt x="2256" y="278"/>
                    <a:pt x="2256" y="144"/>
                    <a:pt x="2180" y="58"/>
                  </a:cubicBezTo>
                  <a:cubicBezTo>
                    <a:pt x="2136" y="19"/>
                    <a:pt x="2084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5056508" y="2170313"/>
              <a:ext cx="99717" cy="68644"/>
            </a:xfrm>
            <a:custGeom>
              <a:rect b="b" l="l" r="r" t="t"/>
              <a:pathLst>
                <a:path extrusionOk="0" h="2620" w="3806">
                  <a:moveTo>
                    <a:pt x="3681" y="1"/>
                  </a:moveTo>
                  <a:cubicBezTo>
                    <a:pt x="3672" y="1"/>
                    <a:pt x="3662" y="2"/>
                    <a:pt x="3653" y="3"/>
                  </a:cubicBezTo>
                  <a:cubicBezTo>
                    <a:pt x="3202" y="61"/>
                    <a:pt x="2771" y="176"/>
                    <a:pt x="2349" y="339"/>
                  </a:cubicBezTo>
                  <a:cubicBezTo>
                    <a:pt x="2100" y="434"/>
                    <a:pt x="1851" y="559"/>
                    <a:pt x="1611" y="693"/>
                  </a:cubicBezTo>
                  <a:cubicBezTo>
                    <a:pt x="1601" y="703"/>
                    <a:pt x="1582" y="712"/>
                    <a:pt x="1573" y="722"/>
                  </a:cubicBezTo>
                  <a:cubicBezTo>
                    <a:pt x="1314" y="875"/>
                    <a:pt x="1065" y="1048"/>
                    <a:pt x="835" y="1259"/>
                  </a:cubicBezTo>
                  <a:cubicBezTo>
                    <a:pt x="451" y="942"/>
                    <a:pt x="528" y="415"/>
                    <a:pt x="537" y="387"/>
                  </a:cubicBezTo>
                  <a:cubicBezTo>
                    <a:pt x="548" y="241"/>
                    <a:pt x="435" y="160"/>
                    <a:pt x="324" y="160"/>
                  </a:cubicBezTo>
                  <a:cubicBezTo>
                    <a:pt x="237" y="160"/>
                    <a:pt x="150" y="210"/>
                    <a:pt x="125" y="319"/>
                  </a:cubicBezTo>
                  <a:cubicBezTo>
                    <a:pt x="125" y="358"/>
                    <a:pt x="1" y="1086"/>
                    <a:pt x="528" y="1556"/>
                  </a:cubicBezTo>
                  <a:cubicBezTo>
                    <a:pt x="394" y="1700"/>
                    <a:pt x="269" y="1863"/>
                    <a:pt x="154" y="2035"/>
                  </a:cubicBezTo>
                  <a:cubicBezTo>
                    <a:pt x="87" y="2131"/>
                    <a:pt x="116" y="2256"/>
                    <a:pt x="211" y="2323"/>
                  </a:cubicBezTo>
                  <a:cubicBezTo>
                    <a:pt x="250" y="2342"/>
                    <a:pt x="288" y="2361"/>
                    <a:pt x="336" y="2361"/>
                  </a:cubicBezTo>
                  <a:cubicBezTo>
                    <a:pt x="403" y="2361"/>
                    <a:pt x="470" y="2323"/>
                    <a:pt x="509" y="2265"/>
                  </a:cubicBezTo>
                  <a:cubicBezTo>
                    <a:pt x="720" y="1949"/>
                    <a:pt x="978" y="1671"/>
                    <a:pt x="1285" y="1431"/>
                  </a:cubicBezTo>
                  <a:lnTo>
                    <a:pt x="1285" y="1431"/>
                  </a:lnTo>
                  <a:cubicBezTo>
                    <a:pt x="1237" y="1815"/>
                    <a:pt x="1323" y="2189"/>
                    <a:pt x="1525" y="2524"/>
                  </a:cubicBezTo>
                  <a:cubicBezTo>
                    <a:pt x="1553" y="2582"/>
                    <a:pt x="1621" y="2620"/>
                    <a:pt x="1697" y="2620"/>
                  </a:cubicBezTo>
                  <a:cubicBezTo>
                    <a:pt x="1736" y="2610"/>
                    <a:pt x="1774" y="2601"/>
                    <a:pt x="1812" y="2582"/>
                  </a:cubicBezTo>
                  <a:cubicBezTo>
                    <a:pt x="1908" y="2524"/>
                    <a:pt x="1937" y="2390"/>
                    <a:pt x="1870" y="2294"/>
                  </a:cubicBezTo>
                  <a:cubicBezTo>
                    <a:pt x="1851" y="2275"/>
                    <a:pt x="1477" y="1652"/>
                    <a:pt x="1841" y="1058"/>
                  </a:cubicBezTo>
                  <a:cubicBezTo>
                    <a:pt x="2416" y="732"/>
                    <a:pt x="3039" y="521"/>
                    <a:pt x="3691" y="425"/>
                  </a:cubicBezTo>
                  <a:cubicBezTo>
                    <a:pt x="3710" y="425"/>
                    <a:pt x="3729" y="415"/>
                    <a:pt x="3748" y="406"/>
                  </a:cubicBezTo>
                  <a:cubicBezTo>
                    <a:pt x="3768" y="291"/>
                    <a:pt x="3787" y="176"/>
                    <a:pt x="3806" y="61"/>
                  </a:cubicBezTo>
                  <a:cubicBezTo>
                    <a:pt x="3774" y="21"/>
                    <a:pt x="3729" y="1"/>
                    <a:pt x="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064368" y="2140995"/>
              <a:ext cx="45405" cy="20567"/>
            </a:xfrm>
            <a:custGeom>
              <a:rect b="b" l="l" r="r" t="t"/>
              <a:pathLst>
                <a:path extrusionOk="0" h="785" w="1733">
                  <a:moveTo>
                    <a:pt x="706" y="1"/>
                  </a:moveTo>
                  <a:cubicBezTo>
                    <a:pt x="527" y="1"/>
                    <a:pt x="341" y="49"/>
                    <a:pt x="161" y="173"/>
                  </a:cubicBezTo>
                  <a:cubicBezTo>
                    <a:pt x="1" y="317"/>
                    <a:pt x="121" y="548"/>
                    <a:pt x="293" y="548"/>
                  </a:cubicBezTo>
                  <a:cubicBezTo>
                    <a:pt x="328" y="548"/>
                    <a:pt x="364" y="539"/>
                    <a:pt x="400" y="518"/>
                  </a:cubicBezTo>
                  <a:cubicBezTo>
                    <a:pt x="503" y="445"/>
                    <a:pt x="610" y="417"/>
                    <a:pt x="713" y="417"/>
                  </a:cubicBezTo>
                  <a:cubicBezTo>
                    <a:pt x="1046" y="417"/>
                    <a:pt x="1344" y="705"/>
                    <a:pt x="1359" y="720"/>
                  </a:cubicBezTo>
                  <a:cubicBezTo>
                    <a:pt x="1397" y="763"/>
                    <a:pt x="1450" y="784"/>
                    <a:pt x="1504" y="784"/>
                  </a:cubicBezTo>
                  <a:cubicBezTo>
                    <a:pt x="1558" y="784"/>
                    <a:pt x="1613" y="763"/>
                    <a:pt x="1656" y="720"/>
                  </a:cubicBezTo>
                  <a:cubicBezTo>
                    <a:pt x="1733" y="643"/>
                    <a:pt x="1733" y="509"/>
                    <a:pt x="1656" y="432"/>
                  </a:cubicBezTo>
                  <a:cubicBezTo>
                    <a:pt x="1477" y="246"/>
                    <a:pt x="1109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039556" y="2037479"/>
              <a:ext cx="75482" cy="44016"/>
            </a:xfrm>
            <a:custGeom>
              <a:rect b="b" l="l" r="r" t="t"/>
              <a:pathLst>
                <a:path extrusionOk="0" h="1680" w="2881">
                  <a:moveTo>
                    <a:pt x="282" y="0"/>
                  </a:moveTo>
                  <a:cubicBezTo>
                    <a:pt x="140" y="0"/>
                    <a:pt x="0" y="146"/>
                    <a:pt x="92" y="309"/>
                  </a:cubicBezTo>
                  <a:cubicBezTo>
                    <a:pt x="379" y="769"/>
                    <a:pt x="868" y="1066"/>
                    <a:pt x="1405" y="1105"/>
                  </a:cubicBezTo>
                  <a:cubicBezTo>
                    <a:pt x="1817" y="1124"/>
                    <a:pt x="2200" y="1306"/>
                    <a:pt x="2488" y="1613"/>
                  </a:cubicBezTo>
                  <a:cubicBezTo>
                    <a:pt x="2526" y="1651"/>
                    <a:pt x="2584" y="1680"/>
                    <a:pt x="2651" y="1680"/>
                  </a:cubicBezTo>
                  <a:cubicBezTo>
                    <a:pt x="2699" y="1680"/>
                    <a:pt x="2737" y="1661"/>
                    <a:pt x="2776" y="1632"/>
                  </a:cubicBezTo>
                  <a:cubicBezTo>
                    <a:pt x="2862" y="1555"/>
                    <a:pt x="2881" y="1431"/>
                    <a:pt x="2804" y="1344"/>
                  </a:cubicBezTo>
                  <a:cubicBezTo>
                    <a:pt x="2450" y="951"/>
                    <a:pt x="1961" y="721"/>
                    <a:pt x="1434" y="693"/>
                  </a:cubicBezTo>
                  <a:cubicBezTo>
                    <a:pt x="1041" y="664"/>
                    <a:pt x="676" y="443"/>
                    <a:pt x="456" y="108"/>
                  </a:cubicBezTo>
                  <a:cubicBezTo>
                    <a:pt x="413" y="32"/>
                    <a:pt x="347" y="0"/>
                    <a:pt x="2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5016002" y="2240634"/>
              <a:ext cx="61884" cy="30995"/>
            </a:xfrm>
            <a:custGeom>
              <a:rect b="b" l="l" r="r" t="t"/>
              <a:pathLst>
                <a:path extrusionOk="0" h="1183" w="2362">
                  <a:moveTo>
                    <a:pt x="2136" y="1"/>
                  </a:moveTo>
                  <a:cubicBezTo>
                    <a:pt x="2048" y="1"/>
                    <a:pt x="1970" y="54"/>
                    <a:pt x="1940" y="137"/>
                  </a:cubicBezTo>
                  <a:cubicBezTo>
                    <a:pt x="1921" y="164"/>
                    <a:pt x="1646" y="776"/>
                    <a:pt x="502" y="776"/>
                  </a:cubicBezTo>
                  <a:cubicBezTo>
                    <a:pt x="438" y="776"/>
                    <a:pt x="370" y="774"/>
                    <a:pt x="300" y="770"/>
                  </a:cubicBezTo>
                  <a:cubicBezTo>
                    <a:pt x="294" y="769"/>
                    <a:pt x="288" y="769"/>
                    <a:pt x="282" y="769"/>
                  </a:cubicBezTo>
                  <a:cubicBezTo>
                    <a:pt x="21" y="769"/>
                    <a:pt x="0" y="1163"/>
                    <a:pt x="272" y="1182"/>
                  </a:cubicBezTo>
                  <a:lnTo>
                    <a:pt x="511" y="1182"/>
                  </a:lnTo>
                  <a:cubicBezTo>
                    <a:pt x="1949" y="1182"/>
                    <a:pt x="2313" y="319"/>
                    <a:pt x="2323" y="281"/>
                  </a:cubicBezTo>
                  <a:cubicBezTo>
                    <a:pt x="2361" y="176"/>
                    <a:pt x="2313" y="61"/>
                    <a:pt x="2208" y="13"/>
                  </a:cubicBezTo>
                  <a:cubicBezTo>
                    <a:pt x="2184" y="5"/>
                    <a:pt x="2159" y="1"/>
                    <a:pt x="2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6"/>
          <p:cNvGrpSpPr/>
          <p:nvPr/>
        </p:nvGrpSpPr>
        <p:grpSpPr>
          <a:xfrm>
            <a:off x="6147851" y="3007774"/>
            <a:ext cx="392472" cy="549325"/>
            <a:chOff x="5777767" y="3804826"/>
            <a:chExt cx="258699" cy="362136"/>
          </a:xfrm>
        </p:grpSpPr>
        <p:sp>
          <p:nvSpPr>
            <p:cNvPr id="183" name="Google Shape;183;p16"/>
            <p:cNvSpPr/>
            <p:nvPr/>
          </p:nvSpPr>
          <p:spPr>
            <a:xfrm>
              <a:off x="5777767" y="3804826"/>
              <a:ext cx="258699" cy="362136"/>
            </a:xfrm>
            <a:custGeom>
              <a:rect b="b" l="l" r="r" t="t"/>
              <a:pathLst>
                <a:path extrusionOk="0" h="13822" w="9874">
                  <a:moveTo>
                    <a:pt x="5867" y="0"/>
                  </a:moveTo>
                  <a:cubicBezTo>
                    <a:pt x="5620" y="0"/>
                    <a:pt x="5369" y="28"/>
                    <a:pt x="5119" y="85"/>
                  </a:cubicBezTo>
                  <a:cubicBezTo>
                    <a:pt x="4669" y="200"/>
                    <a:pt x="4238" y="382"/>
                    <a:pt x="3835" y="622"/>
                  </a:cubicBezTo>
                  <a:cubicBezTo>
                    <a:pt x="3528" y="804"/>
                    <a:pt x="3260" y="1043"/>
                    <a:pt x="3039" y="1312"/>
                  </a:cubicBezTo>
                  <a:cubicBezTo>
                    <a:pt x="2685" y="1743"/>
                    <a:pt x="2196" y="2031"/>
                    <a:pt x="1659" y="2136"/>
                  </a:cubicBezTo>
                  <a:cubicBezTo>
                    <a:pt x="1448" y="2174"/>
                    <a:pt x="1266" y="2318"/>
                    <a:pt x="1180" y="2520"/>
                  </a:cubicBezTo>
                  <a:cubicBezTo>
                    <a:pt x="979" y="2980"/>
                    <a:pt x="739" y="3814"/>
                    <a:pt x="1266" y="4427"/>
                  </a:cubicBezTo>
                  <a:cubicBezTo>
                    <a:pt x="2033" y="5328"/>
                    <a:pt x="1" y="6833"/>
                    <a:pt x="1266" y="9095"/>
                  </a:cubicBezTo>
                  <a:cubicBezTo>
                    <a:pt x="1669" y="9804"/>
                    <a:pt x="1410" y="10677"/>
                    <a:pt x="1324" y="11434"/>
                  </a:cubicBezTo>
                  <a:cubicBezTo>
                    <a:pt x="1218" y="12162"/>
                    <a:pt x="1496" y="12891"/>
                    <a:pt x="2062" y="13361"/>
                  </a:cubicBezTo>
                  <a:cubicBezTo>
                    <a:pt x="2416" y="13659"/>
                    <a:pt x="2870" y="13821"/>
                    <a:pt x="3344" y="13821"/>
                  </a:cubicBezTo>
                  <a:cubicBezTo>
                    <a:pt x="3357" y="13821"/>
                    <a:pt x="3371" y="13821"/>
                    <a:pt x="3384" y="13821"/>
                  </a:cubicBezTo>
                  <a:cubicBezTo>
                    <a:pt x="4103" y="13802"/>
                    <a:pt x="4774" y="13437"/>
                    <a:pt x="5196" y="12853"/>
                  </a:cubicBezTo>
                  <a:lnTo>
                    <a:pt x="5963" y="11769"/>
                  </a:lnTo>
                  <a:lnTo>
                    <a:pt x="5944" y="11769"/>
                  </a:lnTo>
                  <a:lnTo>
                    <a:pt x="6509" y="11012"/>
                  </a:lnTo>
                  <a:lnTo>
                    <a:pt x="7497" y="9622"/>
                  </a:lnTo>
                  <a:cubicBezTo>
                    <a:pt x="9471" y="6574"/>
                    <a:pt x="9874" y="4053"/>
                    <a:pt x="8925" y="1973"/>
                  </a:cubicBezTo>
                  <a:cubicBezTo>
                    <a:pt x="8370" y="750"/>
                    <a:pt x="7160" y="0"/>
                    <a:pt x="5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820211" y="3822852"/>
              <a:ext cx="216255" cy="344085"/>
            </a:xfrm>
            <a:custGeom>
              <a:rect b="b" l="l" r="r" t="t"/>
              <a:pathLst>
                <a:path extrusionOk="0" h="13133" w="8254">
                  <a:moveTo>
                    <a:pt x="6270" y="1"/>
                  </a:moveTo>
                  <a:cubicBezTo>
                    <a:pt x="6433" y="202"/>
                    <a:pt x="6567" y="432"/>
                    <a:pt x="6672" y="672"/>
                  </a:cubicBezTo>
                  <a:cubicBezTo>
                    <a:pt x="7612" y="2742"/>
                    <a:pt x="7199" y="5263"/>
                    <a:pt x="5234" y="8292"/>
                  </a:cubicBezTo>
                  <a:lnTo>
                    <a:pt x="4247" y="9682"/>
                  </a:lnTo>
                  <a:lnTo>
                    <a:pt x="3682" y="10449"/>
                  </a:lnTo>
                  <a:lnTo>
                    <a:pt x="3701" y="10449"/>
                  </a:lnTo>
                  <a:lnTo>
                    <a:pt x="2934" y="11513"/>
                  </a:lnTo>
                  <a:cubicBezTo>
                    <a:pt x="2512" y="12117"/>
                    <a:pt x="1822" y="12481"/>
                    <a:pt x="1074" y="12490"/>
                  </a:cubicBezTo>
                  <a:cubicBezTo>
                    <a:pt x="700" y="12490"/>
                    <a:pt x="317" y="12385"/>
                    <a:pt x="1" y="12184"/>
                  </a:cubicBezTo>
                  <a:lnTo>
                    <a:pt x="1" y="12184"/>
                  </a:lnTo>
                  <a:cubicBezTo>
                    <a:pt x="116" y="12366"/>
                    <a:pt x="260" y="12529"/>
                    <a:pt x="432" y="12673"/>
                  </a:cubicBezTo>
                  <a:cubicBezTo>
                    <a:pt x="796" y="12970"/>
                    <a:pt x="1247" y="13133"/>
                    <a:pt x="1717" y="13133"/>
                  </a:cubicBezTo>
                  <a:cubicBezTo>
                    <a:pt x="2455" y="13123"/>
                    <a:pt x="3145" y="12759"/>
                    <a:pt x="3576" y="12155"/>
                  </a:cubicBezTo>
                  <a:lnTo>
                    <a:pt x="4333" y="11091"/>
                  </a:lnTo>
                  <a:lnTo>
                    <a:pt x="4314" y="11091"/>
                  </a:lnTo>
                  <a:lnTo>
                    <a:pt x="4880" y="10324"/>
                  </a:lnTo>
                  <a:lnTo>
                    <a:pt x="5877" y="8944"/>
                  </a:lnTo>
                  <a:cubicBezTo>
                    <a:pt x="7842" y="5905"/>
                    <a:pt x="8254" y="3384"/>
                    <a:pt x="7314" y="1314"/>
                  </a:cubicBezTo>
                  <a:cubicBezTo>
                    <a:pt x="7084" y="796"/>
                    <a:pt x="6720" y="346"/>
                    <a:pt x="6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841067" y="3853427"/>
              <a:ext cx="154973" cy="205775"/>
            </a:xfrm>
            <a:custGeom>
              <a:rect b="b" l="l" r="r" t="t"/>
              <a:pathLst>
                <a:path extrusionOk="0" h="7854" w="5915">
                  <a:moveTo>
                    <a:pt x="2982" y="0"/>
                  </a:moveTo>
                  <a:cubicBezTo>
                    <a:pt x="2860" y="0"/>
                    <a:pt x="2738" y="7"/>
                    <a:pt x="2617" y="22"/>
                  </a:cubicBezTo>
                  <a:cubicBezTo>
                    <a:pt x="2128" y="32"/>
                    <a:pt x="1965" y="224"/>
                    <a:pt x="1965" y="224"/>
                  </a:cubicBezTo>
                  <a:cubicBezTo>
                    <a:pt x="1515" y="463"/>
                    <a:pt x="1199" y="895"/>
                    <a:pt x="1103" y="1383"/>
                  </a:cubicBezTo>
                  <a:cubicBezTo>
                    <a:pt x="1064" y="1585"/>
                    <a:pt x="1045" y="1786"/>
                    <a:pt x="1036" y="1987"/>
                  </a:cubicBezTo>
                  <a:cubicBezTo>
                    <a:pt x="1026" y="2831"/>
                    <a:pt x="1429" y="3636"/>
                    <a:pt x="2119" y="4125"/>
                  </a:cubicBezTo>
                  <a:lnTo>
                    <a:pt x="2560" y="4432"/>
                  </a:lnTo>
                  <a:cubicBezTo>
                    <a:pt x="2646" y="4489"/>
                    <a:pt x="2713" y="4585"/>
                    <a:pt x="2732" y="4700"/>
                  </a:cubicBezTo>
                  <a:cubicBezTo>
                    <a:pt x="2771" y="4834"/>
                    <a:pt x="2742" y="4988"/>
                    <a:pt x="2656" y="5103"/>
                  </a:cubicBezTo>
                  <a:cubicBezTo>
                    <a:pt x="2566" y="5209"/>
                    <a:pt x="2441" y="5263"/>
                    <a:pt x="2314" y="5263"/>
                  </a:cubicBezTo>
                  <a:cubicBezTo>
                    <a:pt x="2223" y="5263"/>
                    <a:pt x="2132" y="5235"/>
                    <a:pt x="2052" y="5179"/>
                  </a:cubicBezTo>
                  <a:lnTo>
                    <a:pt x="882" y="4355"/>
                  </a:lnTo>
                  <a:cubicBezTo>
                    <a:pt x="852" y="4332"/>
                    <a:pt x="819" y="4322"/>
                    <a:pt x="786" y="4322"/>
                  </a:cubicBezTo>
                  <a:cubicBezTo>
                    <a:pt x="694" y="4322"/>
                    <a:pt x="609" y="4402"/>
                    <a:pt x="623" y="4508"/>
                  </a:cubicBezTo>
                  <a:cubicBezTo>
                    <a:pt x="729" y="5333"/>
                    <a:pt x="671" y="6061"/>
                    <a:pt x="413" y="6684"/>
                  </a:cubicBezTo>
                  <a:lnTo>
                    <a:pt x="115" y="7326"/>
                  </a:lnTo>
                  <a:cubicBezTo>
                    <a:pt x="0" y="7566"/>
                    <a:pt x="182" y="7844"/>
                    <a:pt x="451" y="7854"/>
                  </a:cubicBezTo>
                  <a:cubicBezTo>
                    <a:pt x="681" y="7834"/>
                    <a:pt x="901" y="7719"/>
                    <a:pt x="1036" y="7537"/>
                  </a:cubicBezTo>
                  <a:lnTo>
                    <a:pt x="1361" y="7048"/>
                  </a:lnTo>
                  <a:cubicBezTo>
                    <a:pt x="3911" y="6358"/>
                    <a:pt x="4390" y="4441"/>
                    <a:pt x="3633" y="1805"/>
                  </a:cubicBezTo>
                  <a:cubicBezTo>
                    <a:pt x="3585" y="1652"/>
                    <a:pt x="3643" y="1489"/>
                    <a:pt x="3777" y="1412"/>
                  </a:cubicBezTo>
                  <a:cubicBezTo>
                    <a:pt x="3832" y="1385"/>
                    <a:pt x="3891" y="1372"/>
                    <a:pt x="3950" y="1372"/>
                  </a:cubicBezTo>
                  <a:cubicBezTo>
                    <a:pt x="4036" y="1372"/>
                    <a:pt x="4121" y="1399"/>
                    <a:pt x="4189" y="1451"/>
                  </a:cubicBezTo>
                  <a:cubicBezTo>
                    <a:pt x="4208" y="1470"/>
                    <a:pt x="4228" y="1479"/>
                    <a:pt x="4247" y="1498"/>
                  </a:cubicBezTo>
                  <a:cubicBezTo>
                    <a:pt x="4946" y="2936"/>
                    <a:pt x="5071" y="4259"/>
                    <a:pt x="4429" y="5793"/>
                  </a:cubicBezTo>
                  <a:cubicBezTo>
                    <a:pt x="4390" y="5902"/>
                    <a:pt x="4476" y="5989"/>
                    <a:pt x="4566" y="5989"/>
                  </a:cubicBezTo>
                  <a:cubicBezTo>
                    <a:pt x="4611" y="5989"/>
                    <a:pt x="4656" y="5968"/>
                    <a:pt x="4688" y="5917"/>
                  </a:cubicBezTo>
                  <a:cubicBezTo>
                    <a:pt x="5608" y="4422"/>
                    <a:pt x="5915" y="2975"/>
                    <a:pt x="5454" y="1604"/>
                  </a:cubicBezTo>
                  <a:cubicBezTo>
                    <a:pt x="5253" y="1010"/>
                    <a:pt x="4803" y="521"/>
                    <a:pt x="4228" y="262"/>
                  </a:cubicBezTo>
                  <a:cubicBezTo>
                    <a:pt x="3832" y="90"/>
                    <a:pt x="3408" y="0"/>
                    <a:pt x="29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6158398" y="4077349"/>
            <a:ext cx="371379" cy="515642"/>
            <a:chOff x="7144726" y="3355496"/>
            <a:chExt cx="260690" cy="362032"/>
          </a:xfrm>
        </p:grpSpPr>
        <p:sp>
          <p:nvSpPr>
            <p:cNvPr id="187" name="Google Shape;187;p16"/>
            <p:cNvSpPr/>
            <p:nvPr/>
          </p:nvSpPr>
          <p:spPr>
            <a:xfrm>
              <a:off x="7144726" y="3355496"/>
              <a:ext cx="260690" cy="362032"/>
            </a:xfrm>
            <a:custGeom>
              <a:rect b="b" l="l" r="r" t="t"/>
              <a:pathLst>
                <a:path extrusionOk="0" h="13818" w="9950">
                  <a:moveTo>
                    <a:pt x="4975" y="0"/>
                  </a:moveTo>
                  <a:cubicBezTo>
                    <a:pt x="3940" y="20"/>
                    <a:pt x="3087" y="796"/>
                    <a:pt x="2972" y="1812"/>
                  </a:cubicBezTo>
                  <a:lnTo>
                    <a:pt x="2329" y="7391"/>
                  </a:lnTo>
                  <a:cubicBezTo>
                    <a:pt x="2301" y="7669"/>
                    <a:pt x="2118" y="7899"/>
                    <a:pt x="1860" y="8004"/>
                  </a:cubicBezTo>
                  <a:cubicBezTo>
                    <a:pt x="1294" y="8225"/>
                    <a:pt x="815" y="8627"/>
                    <a:pt x="508" y="9145"/>
                  </a:cubicBezTo>
                  <a:cubicBezTo>
                    <a:pt x="19" y="9931"/>
                    <a:pt x="0" y="10909"/>
                    <a:pt x="460" y="11704"/>
                  </a:cubicBezTo>
                  <a:cubicBezTo>
                    <a:pt x="844" y="12366"/>
                    <a:pt x="1476" y="12711"/>
                    <a:pt x="2291" y="12806"/>
                  </a:cubicBezTo>
                  <a:cubicBezTo>
                    <a:pt x="2521" y="12835"/>
                    <a:pt x="2742" y="12941"/>
                    <a:pt x="2895" y="13113"/>
                  </a:cubicBezTo>
                  <a:cubicBezTo>
                    <a:pt x="3331" y="13583"/>
                    <a:pt x="4153" y="13818"/>
                    <a:pt x="4975" y="13818"/>
                  </a:cubicBezTo>
                  <a:cubicBezTo>
                    <a:pt x="5797" y="13818"/>
                    <a:pt x="6619" y="13583"/>
                    <a:pt x="7055" y="13113"/>
                  </a:cubicBezTo>
                  <a:cubicBezTo>
                    <a:pt x="7218" y="12941"/>
                    <a:pt x="7429" y="12835"/>
                    <a:pt x="7668" y="12806"/>
                  </a:cubicBezTo>
                  <a:cubicBezTo>
                    <a:pt x="8483" y="12711"/>
                    <a:pt x="9106" y="12366"/>
                    <a:pt x="9490" y="11704"/>
                  </a:cubicBezTo>
                  <a:cubicBezTo>
                    <a:pt x="9950" y="10909"/>
                    <a:pt x="9931" y="9931"/>
                    <a:pt x="9442" y="9145"/>
                  </a:cubicBezTo>
                  <a:cubicBezTo>
                    <a:pt x="9135" y="8627"/>
                    <a:pt x="8656" y="8225"/>
                    <a:pt x="8090" y="8004"/>
                  </a:cubicBezTo>
                  <a:cubicBezTo>
                    <a:pt x="7831" y="7899"/>
                    <a:pt x="7649" y="7669"/>
                    <a:pt x="7630" y="7391"/>
                  </a:cubicBezTo>
                  <a:lnTo>
                    <a:pt x="6997" y="1822"/>
                  </a:lnTo>
                  <a:cubicBezTo>
                    <a:pt x="6882" y="825"/>
                    <a:pt x="6068" y="48"/>
                    <a:pt x="5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232601" y="3355496"/>
              <a:ext cx="172579" cy="330277"/>
            </a:xfrm>
            <a:custGeom>
              <a:rect b="b" l="l" r="r" t="t"/>
              <a:pathLst>
                <a:path extrusionOk="0" h="12606" w="6587">
                  <a:moveTo>
                    <a:pt x="1611" y="0"/>
                  </a:moveTo>
                  <a:cubicBezTo>
                    <a:pt x="979" y="0"/>
                    <a:pt x="375" y="307"/>
                    <a:pt x="1" y="825"/>
                  </a:cubicBezTo>
                  <a:cubicBezTo>
                    <a:pt x="231" y="729"/>
                    <a:pt x="480" y="681"/>
                    <a:pt x="720" y="681"/>
                  </a:cubicBezTo>
                  <a:lnTo>
                    <a:pt x="816" y="681"/>
                  </a:lnTo>
                  <a:cubicBezTo>
                    <a:pt x="1813" y="729"/>
                    <a:pt x="2637" y="1496"/>
                    <a:pt x="2742" y="2502"/>
                  </a:cubicBezTo>
                  <a:lnTo>
                    <a:pt x="3375" y="8071"/>
                  </a:lnTo>
                  <a:cubicBezTo>
                    <a:pt x="3404" y="8340"/>
                    <a:pt x="3586" y="8579"/>
                    <a:pt x="3845" y="8685"/>
                  </a:cubicBezTo>
                  <a:cubicBezTo>
                    <a:pt x="4410" y="8896"/>
                    <a:pt x="4890" y="9308"/>
                    <a:pt x="5196" y="9825"/>
                  </a:cubicBezTo>
                  <a:cubicBezTo>
                    <a:pt x="5685" y="10602"/>
                    <a:pt x="5704" y="11589"/>
                    <a:pt x="5244" y="12385"/>
                  </a:cubicBezTo>
                  <a:cubicBezTo>
                    <a:pt x="5206" y="12461"/>
                    <a:pt x="5148" y="12528"/>
                    <a:pt x="5100" y="12605"/>
                  </a:cubicBezTo>
                  <a:cubicBezTo>
                    <a:pt x="5532" y="12423"/>
                    <a:pt x="5896" y="12107"/>
                    <a:pt x="6136" y="11695"/>
                  </a:cubicBezTo>
                  <a:cubicBezTo>
                    <a:pt x="6586" y="10909"/>
                    <a:pt x="6577" y="9921"/>
                    <a:pt x="6088" y="9145"/>
                  </a:cubicBezTo>
                  <a:cubicBezTo>
                    <a:pt x="5771" y="8627"/>
                    <a:pt x="5302" y="8215"/>
                    <a:pt x="4727" y="8004"/>
                  </a:cubicBezTo>
                  <a:cubicBezTo>
                    <a:pt x="4477" y="7899"/>
                    <a:pt x="4295" y="7659"/>
                    <a:pt x="4266" y="7391"/>
                  </a:cubicBezTo>
                  <a:lnTo>
                    <a:pt x="3634" y="1812"/>
                  </a:lnTo>
                  <a:cubicBezTo>
                    <a:pt x="3528" y="815"/>
                    <a:pt x="2704" y="39"/>
                    <a:pt x="1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302424" y="3660936"/>
              <a:ext cx="85910" cy="52950"/>
            </a:xfrm>
            <a:custGeom>
              <a:rect b="b" l="l" r="r" t="t"/>
              <a:pathLst>
                <a:path extrusionOk="0" h="2021" w="3279">
                  <a:moveTo>
                    <a:pt x="1951" y="1"/>
                  </a:moveTo>
                  <a:cubicBezTo>
                    <a:pt x="1467" y="1"/>
                    <a:pt x="757" y="177"/>
                    <a:pt x="269" y="1072"/>
                  </a:cubicBezTo>
                  <a:lnTo>
                    <a:pt x="1" y="2021"/>
                  </a:lnTo>
                  <a:cubicBezTo>
                    <a:pt x="394" y="1925"/>
                    <a:pt x="748" y="1733"/>
                    <a:pt x="1026" y="1455"/>
                  </a:cubicBezTo>
                  <a:cubicBezTo>
                    <a:pt x="1189" y="1283"/>
                    <a:pt x="1410" y="1168"/>
                    <a:pt x="1640" y="1148"/>
                  </a:cubicBezTo>
                  <a:cubicBezTo>
                    <a:pt x="2340" y="1072"/>
                    <a:pt x="2896" y="803"/>
                    <a:pt x="3279" y="315"/>
                  </a:cubicBezTo>
                  <a:lnTo>
                    <a:pt x="2483" y="75"/>
                  </a:lnTo>
                  <a:cubicBezTo>
                    <a:pt x="2483" y="75"/>
                    <a:pt x="2265" y="1"/>
                    <a:pt x="19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7161285" y="3661198"/>
              <a:ext cx="84652" cy="52452"/>
            </a:xfrm>
            <a:custGeom>
              <a:rect b="b" l="l" r="r" t="t"/>
              <a:pathLst>
                <a:path extrusionOk="0" h="2002" w="3231">
                  <a:moveTo>
                    <a:pt x="1290" y="0"/>
                  </a:moveTo>
                  <a:cubicBezTo>
                    <a:pt x="976" y="0"/>
                    <a:pt x="758" y="74"/>
                    <a:pt x="758" y="74"/>
                  </a:cubicBezTo>
                  <a:lnTo>
                    <a:pt x="1" y="295"/>
                  </a:lnTo>
                  <a:cubicBezTo>
                    <a:pt x="394" y="793"/>
                    <a:pt x="950" y="1062"/>
                    <a:pt x="1649" y="1148"/>
                  </a:cubicBezTo>
                  <a:cubicBezTo>
                    <a:pt x="1889" y="1167"/>
                    <a:pt x="2100" y="1282"/>
                    <a:pt x="2263" y="1445"/>
                  </a:cubicBezTo>
                  <a:cubicBezTo>
                    <a:pt x="2531" y="1714"/>
                    <a:pt x="2867" y="1905"/>
                    <a:pt x="3231" y="2001"/>
                  </a:cubicBezTo>
                  <a:lnTo>
                    <a:pt x="2972" y="1071"/>
                  </a:lnTo>
                  <a:cubicBezTo>
                    <a:pt x="2484" y="176"/>
                    <a:pt x="1774" y="0"/>
                    <a:pt x="1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7175066" y="3655617"/>
              <a:ext cx="71631" cy="39195"/>
            </a:xfrm>
            <a:custGeom>
              <a:rect b="b" l="l" r="r" t="t"/>
              <a:pathLst>
                <a:path extrusionOk="0" h="1496" w="2734">
                  <a:moveTo>
                    <a:pt x="825" y="0"/>
                  </a:moveTo>
                  <a:cubicBezTo>
                    <a:pt x="620" y="0"/>
                    <a:pt x="417" y="28"/>
                    <a:pt x="222" y="86"/>
                  </a:cubicBezTo>
                  <a:cubicBezTo>
                    <a:pt x="1" y="175"/>
                    <a:pt x="83" y="485"/>
                    <a:pt x="294" y="485"/>
                  </a:cubicBezTo>
                  <a:cubicBezTo>
                    <a:pt x="311" y="485"/>
                    <a:pt x="328" y="483"/>
                    <a:pt x="347" y="479"/>
                  </a:cubicBezTo>
                  <a:cubicBezTo>
                    <a:pt x="365" y="476"/>
                    <a:pt x="547" y="419"/>
                    <a:pt x="804" y="419"/>
                  </a:cubicBezTo>
                  <a:cubicBezTo>
                    <a:pt x="1230" y="419"/>
                    <a:pt x="1864" y="574"/>
                    <a:pt x="2312" y="1380"/>
                  </a:cubicBezTo>
                  <a:cubicBezTo>
                    <a:pt x="2350" y="1447"/>
                    <a:pt x="2417" y="1495"/>
                    <a:pt x="2494" y="1495"/>
                  </a:cubicBezTo>
                  <a:cubicBezTo>
                    <a:pt x="2532" y="1495"/>
                    <a:pt x="2561" y="1486"/>
                    <a:pt x="2590" y="1466"/>
                  </a:cubicBezTo>
                  <a:cubicBezTo>
                    <a:pt x="2695" y="1409"/>
                    <a:pt x="2734" y="1284"/>
                    <a:pt x="2676" y="1179"/>
                  </a:cubicBezTo>
                  <a:cubicBezTo>
                    <a:pt x="2226" y="345"/>
                    <a:pt x="1584" y="86"/>
                    <a:pt x="1123" y="19"/>
                  </a:cubicBezTo>
                  <a:cubicBezTo>
                    <a:pt x="1024" y="7"/>
                    <a:pt x="924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7302686" y="3655670"/>
              <a:ext cx="72784" cy="39143"/>
            </a:xfrm>
            <a:custGeom>
              <a:rect b="b" l="l" r="r" t="t"/>
              <a:pathLst>
                <a:path extrusionOk="0" h="1494" w="2778">
                  <a:moveTo>
                    <a:pt x="1958" y="1"/>
                  </a:moveTo>
                  <a:cubicBezTo>
                    <a:pt x="1849" y="1"/>
                    <a:pt x="1739" y="10"/>
                    <a:pt x="1630" y="27"/>
                  </a:cubicBezTo>
                  <a:cubicBezTo>
                    <a:pt x="1179" y="84"/>
                    <a:pt x="537" y="343"/>
                    <a:pt x="77" y="1177"/>
                  </a:cubicBezTo>
                  <a:cubicBezTo>
                    <a:pt x="0" y="1321"/>
                    <a:pt x="96" y="1493"/>
                    <a:pt x="259" y="1493"/>
                  </a:cubicBezTo>
                  <a:cubicBezTo>
                    <a:pt x="336" y="1484"/>
                    <a:pt x="403" y="1445"/>
                    <a:pt x="432" y="1378"/>
                  </a:cubicBezTo>
                  <a:cubicBezTo>
                    <a:pt x="880" y="571"/>
                    <a:pt x="1516" y="413"/>
                    <a:pt x="1942" y="413"/>
                  </a:cubicBezTo>
                  <a:cubicBezTo>
                    <a:pt x="2198" y="413"/>
                    <a:pt x="2379" y="470"/>
                    <a:pt x="2397" y="477"/>
                  </a:cubicBezTo>
                  <a:cubicBezTo>
                    <a:pt x="2427" y="489"/>
                    <a:pt x="2455" y="494"/>
                    <a:pt x="2482" y="494"/>
                  </a:cubicBezTo>
                  <a:cubicBezTo>
                    <a:pt x="2692" y="494"/>
                    <a:pt x="2778" y="161"/>
                    <a:pt x="2531" y="84"/>
                  </a:cubicBezTo>
                  <a:cubicBezTo>
                    <a:pt x="2346" y="29"/>
                    <a:pt x="2153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6"/>
          <p:cNvGrpSpPr/>
          <p:nvPr/>
        </p:nvGrpSpPr>
        <p:grpSpPr>
          <a:xfrm>
            <a:off x="2549142" y="4118062"/>
            <a:ext cx="585084" cy="434217"/>
            <a:chOff x="7955145" y="2019192"/>
            <a:chExt cx="365176" cy="271013"/>
          </a:xfrm>
        </p:grpSpPr>
        <p:sp>
          <p:nvSpPr>
            <p:cNvPr id="194" name="Google Shape;194;p16"/>
            <p:cNvSpPr/>
            <p:nvPr/>
          </p:nvSpPr>
          <p:spPr>
            <a:xfrm>
              <a:off x="7977729" y="2019192"/>
              <a:ext cx="320243" cy="271013"/>
            </a:xfrm>
            <a:custGeom>
              <a:rect b="b" l="l" r="r" t="t"/>
              <a:pathLst>
                <a:path extrusionOk="0" h="10344" w="12223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8084468" y="2023226"/>
              <a:ext cx="213504" cy="266978"/>
            </a:xfrm>
            <a:custGeom>
              <a:rect b="b" l="l" r="r" t="t"/>
              <a:pathLst>
                <a:path extrusionOk="0" h="10190" w="8149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8182377" y="2136437"/>
              <a:ext cx="95735" cy="76163"/>
            </a:xfrm>
            <a:custGeom>
              <a:rect b="b" l="l" r="r" t="t"/>
              <a:pathLst>
                <a:path extrusionOk="0" h="2907" w="3654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997327" y="2098866"/>
              <a:ext cx="191601" cy="125026"/>
            </a:xfrm>
            <a:custGeom>
              <a:rect b="b" l="l" r="r" t="t"/>
              <a:pathLst>
                <a:path extrusionOk="0" h="4772" w="7313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8182220" y="2122917"/>
              <a:ext cx="138100" cy="76373"/>
            </a:xfrm>
            <a:custGeom>
              <a:rect b="b" l="l" r="r" t="t"/>
              <a:pathLst>
                <a:path extrusionOk="0" h="2915" w="5271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955145" y="2085504"/>
              <a:ext cx="234123" cy="125341"/>
            </a:xfrm>
            <a:custGeom>
              <a:rect b="b" l="l" r="r" t="t"/>
              <a:pathLst>
                <a:path extrusionOk="0" h="4784" w="8936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34"/>
          <p:cNvGrpSpPr/>
          <p:nvPr/>
        </p:nvGrpSpPr>
        <p:grpSpPr>
          <a:xfrm>
            <a:off x="1308625" y="4111244"/>
            <a:ext cx="1176213" cy="161700"/>
            <a:chOff x="1310400" y="2568944"/>
            <a:chExt cx="1176213" cy="161700"/>
          </a:xfrm>
        </p:grpSpPr>
        <p:sp>
          <p:nvSpPr>
            <p:cNvPr id="1591" name="Google Shape;1591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34"/>
          <p:cNvGrpSpPr/>
          <p:nvPr/>
        </p:nvGrpSpPr>
        <p:grpSpPr>
          <a:xfrm>
            <a:off x="1310400" y="2568944"/>
            <a:ext cx="1176213" cy="161700"/>
            <a:chOff x="1310400" y="2568944"/>
            <a:chExt cx="1176213" cy="161700"/>
          </a:xfrm>
        </p:grpSpPr>
        <p:sp>
          <p:nvSpPr>
            <p:cNvPr id="1597" name="Google Shape;1597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2" name="Google Shape;1602;p34"/>
          <p:cNvSpPr/>
          <p:nvPr/>
        </p:nvSpPr>
        <p:spPr>
          <a:xfrm>
            <a:off x="3344700" y="16562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4"/>
          <p:cNvSpPr/>
          <p:nvPr/>
        </p:nvSpPr>
        <p:spPr>
          <a:xfrm>
            <a:off x="457200" y="16562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</a:t>
            </a:r>
            <a:r>
              <a:rPr lang="en"/>
              <a:t>-Option Comparison</a:t>
            </a:r>
            <a:endParaRPr/>
          </a:p>
        </p:txBody>
      </p:sp>
      <p:sp>
        <p:nvSpPr>
          <p:cNvPr id="1605" name="Google Shape;1605;p34"/>
          <p:cNvSpPr txBox="1"/>
          <p:nvPr/>
        </p:nvSpPr>
        <p:spPr>
          <a:xfrm>
            <a:off x="1228275" y="19452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6" name="Google Shape;1606;p34"/>
          <p:cNvSpPr txBox="1"/>
          <p:nvPr/>
        </p:nvSpPr>
        <p:spPr>
          <a:xfrm>
            <a:off x="1228275" y="16544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7" name="Google Shape;1607;p34"/>
          <p:cNvSpPr txBox="1"/>
          <p:nvPr/>
        </p:nvSpPr>
        <p:spPr>
          <a:xfrm>
            <a:off x="1228263" y="35311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8" name="Google Shape;1608;p34"/>
          <p:cNvSpPr txBox="1"/>
          <p:nvPr/>
        </p:nvSpPr>
        <p:spPr>
          <a:xfrm>
            <a:off x="1228263" y="32403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9" name="Google Shape;1609;p34"/>
          <p:cNvSpPr txBox="1"/>
          <p:nvPr/>
        </p:nvSpPr>
        <p:spPr>
          <a:xfrm>
            <a:off x="4109400" y="19452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0" name="Google Shape;1610;p34"/>
          <p:cNvSpPr txBox="1"/>
          <p:nvPr/>
        </p:nvSpPr>
        <p:spPr>
          <a:xfrm>
            <a:off x="4109400" y="16544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1" name="Google Shape;1611;p34"/>
          <p:cNvSpPr txBox="1"/>
          <p:nvPr/>
        </p:nvSpPr>
        <p:spPr>
          <a:xfrm>
            <a:off x="4109388" y="35311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2" name="Google Shape;1612;p34"/>
          <p:cNvSpPr txBox="1"/>
          <p:nvPr/>
        </p:nvSpPr>
        <p:spPr>
          <a:xfrm>
            <a:off x="4109388" y="32403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3" name="Google Shape;1613;p34"/>
          <p:cNvSpPr/>
          <p:nvPr/>
        </p:nvSpPr>
        <p:spPr>
          <a:xfrm>
            <a:off x="457188" y="32403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34"/>
          <p:cNvSpPr/>
          <p:nvPr/>
        </p:nvSpPr>
        <p:spPr>
          <a:xfrm>
            <a:off x="3344688" y="32403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34"/>
          <p:cNvSpPr/>
          <p:nvPr/>
        </p:nvSpPr>
        <p:spPr>
          <a:xfrm>
            <a:off x="6225825" y="16562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4"/>
          <p:cNvSpPr txBox="1"/>
          <p:nvPr/>
        </p:nvSpPr>
        <p:spPr>
          <a:xfrm>
            <a:off x="6990525" y="19452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7" name="Google Shape;1617;p34"/>
          <p:cNvSpPr txBox="1"/>
          <p:nvPr/>
        </p:nvSpPr>
        <p:spPr>
          <a:xfrm>
            <a:off x="6990525" y="16544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34"/>
          <p:cNvSpPr txBox="1"/>
          <p:nvPr/>
        </p:nvSpPr>
        <p:spPr>
          <a:xfrm>
            <a:off x="6990513" y="3531154"/>
            <a:ext cx="1689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9" name="Google Shape;1619;p34"/>
          <p:cNvSpPr txBox="1"/>
          <p:nvPr/>
        </p:nvSpPr>
        <p:spPr>
          <a:xfrm>
            <a:off x="6990513" y="3240350"/>
            <a:ext cx="890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34"/>
          <p:cNvSpPr/>
          <p:nvPr/>
        </p:nvSpPr>
        <p:spPr>
          <a:xfrm>
            <a:off x="6225813" y="3240350"/>
            <a:ext cx="694800" cy="69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1" name="Google Shape;1621;p34"/>
          <p:cNvGrpSpPr/>
          <p:nvPr/>
        </p:nvGrpSpPr>
        <p:grpSpPr>
          <a:xfrm>
            <a:off x="4197125" y="4111244"/>
            <a:ext cx="1176213" cy="161700"/>
            <a:chOff x="1310400" y="2568944"/>
            <a:chExt cx="1176213" cy="161700"/>
          </a:xfrm>
        </p:grpSpPr>
        <p:sp>
          <p:nvSpPr>
            <p:cNvPr id="1622" name="Google Shape;1622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7" name="Google Shape;1627;p34"/>
          <p:cNvGrpSpPr/>
          <p:nvPr/>
        </p:nvGrpSpPr>
        <p:grpSpPr>
          <a:xfrm>
            <a:off x="7080863" y="4111244"/>
            <a:ext cx="1176213" cy="161700"/>
            <a:chOff x="1310400" y="2568944"/>
            <a:chExt cx="1176213" cy="161700"/>
          </a:xfrm>
        </p:grpSpPr>
        <p:sp>
          <p:nvSpPr>
            <p:cNvPr id="1628" name="Google Shape;1628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3" name="Google Shape;1633;p34"/>
          <p:cNvGrpSpPr/>
          <p:nvPr/>
        </p:nvGrpSpPr>
        <p:grpSpPr>
          <a:xfrm>
            <a:off x="4198013" y="2568944"/>
            <a:ext cx="1176213" cy="161700"/>
            <a:chOff x="1310400" y="2568944"/>
            <a:chExt cx="1176213" cy="161700"/>
          </a:xfrm>
        </p:grpSpPr>
        <p:sp>
          <p:nvSpPr>
            <p:cNvPr id="1634" name="Google Shape;1634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9" name="Google Shape;1639;p34"/>
          <p:cNvGrpSpPr/>
          <p:nvPr/>
        </p:nvGrpSpPr>
        <p:grpSpPr>
          <a:xfrm>
            <a:off x="7085625" y="2568944"/>
            <a:ext cx="1176213" cy="161700"/>
            <a:chOff x="1310400" y="2568944"/>
            <a:chExt cx="1176213" cy="161700"/>
          </a:xfrm>
        </p:grpSpPr>
        <p:sp>
          <p:nvSpPr>
            <p:cNvPr id="1640" name="Google Shape;1640;p34"/>
            <p:cNvSpPr/>
            <p:nvPr/>
          </p:nvSpPr>
          <p:spPr>
            <a:xfrm>
              <a:off x="1310400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564103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817806" y="2568944"/>
              <a:ext cx="161400" cy="16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2071509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2325213" y="2568944"/>
              <a:ext cx="161400" cy="1617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5" name="Google Shape;1645;p34"/>
          <p:cNvGrpSpPr/>
          <p:nvPr/>
        </p:nvGrpSpPr>
        <p:grpSpPr>
          <a:xfrm>
            <a:off x="634154" y="1914198"/>
            <a:ext cx="340890" cy="178912"/>
            <a:chOff x="2084325" y="363300"/>
            <a:chExt cx="484150" cy="254100"/>
          </a:xfrm>
        </p:grpSpPr>
        <p:sp>
          <p:nvSpPr>
            <p:cNvPr id="1646" name="Google Shape;1646;p34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8" name="Google Shape;1648;p34"/>
          <p:cNvGrpSpPr/>
          <p:nvPr/>
        </p:nvGrpSpPr>
        <p:grpSpPr>
          <a:xfrm>
            <a:off x="634943" y="3418129"/>
            <a:ext cx="339306" cy="339253"/>
            <a:chOff x="2685825" y="840375"/>
            <a:chExt cx="481900" cy="481825"/>
          </a:xfrm>
        </p:grpSpPr>
        <p:sp>
          <p:nvSpPr>
            <p:cNvPr id="1649" name="Google Shape;1649;p34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1" name="Google Shape;1651;p34"/>
          <p:cNvGrpSpPr/>
          <p:nvPr/>
        </p:nvGrpSpPr>
        <p:grpSpPr>
          <a:xfrm>
            <a:off x="3516879" y="3417812"/>
            <a:ext cx="350431" cy="339887"/>
            <a:chOff x="3270675" y="841800"/>
            <a:chExt cx="497700" cy="482725"/>
          </a:xfrm>
        </p:grpSpPr>
        <p:sp>
          <p:nvSpPr>
            <p:cNvPr id="1652" name="Google Shape;1652;p34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55" name="Google Shape;1655;p34"/>
          <p:cNvSpPr/>
          <p:nvPr/>
        </p:nvSpPr>
        <p:spPr>
          <a:xfrm>
            <a:off x="6409154" y="1844623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56" name="Google Shape;1656;p34"/>
          <p:cNvGrpSpPr/>
          <p:nvPr/>
        </p:nvGrpSpPr>
        <p:grpSpPr>
          <a:xfrm>
            <a:off x="6409940" y="3418111"/>
            <a:ext cx="343442" cy="339288"/>
            <a:chOff x="3858100" y="1435075"/>
            <a:chExt cx="487775" cy="481875"/>
          </a:xfrm>
        </p:grpSpPr>
        <p:sp>
          <p:nvSpPr>
            <p:cNvPr id="1657" name="Google Shape;1657;p34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62" name="Google Shape;1662;p34"/>
          <p:cNvGrpSpPr/>
          <p:nvPr/>
        </p:nvGrpSpPr>
        <p:grpSpPr>
          <a:xfrm>
            <a:off x="3534430" y="1834020"/>
            <a:ext cx="339253" cy="339253"/>
            <a:chOff x="4456875" y="1435075"/>
            <a:chExt cx="481825" cy="481825"/>
          </a:xfrm>
        </p:grpSpPr>
        <p:sp>
          <p:nvSpPr>
            <p:cNvPr id="1663" name="Google Shape;1663;p34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5"/>
          <p:cNvSpPr/>
          <p:nvPr/>
        </p:nvSpPr>
        <p:spPr>
          <a:xfrm>
            <a:off x="2223300" y="1217950"/>
            <a:ext cx="756300" cy="75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5"/>
          <p:cNvSpPr/>
          <p:nvPr/>
        </p:nvSpPr>
        <p:spPr>
          <a:xfrm>
            <a:off x="2300211" y="1294861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5"/>
          <p:cNvSpPr/>
          <p:nvPr/>
        </p:nvSpPr>
        <p:spPr>
          <a:xfrm>
            <a:off x="3604933" y="2007568"/>
            <a:ext cx="1934700" cy="19347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5"/>
          <p:cNvSpPr/>
          <p:nvPr/>
        </p:nvSpPr>
        <p:spPr>
          <a:xfrm>
            <a:off x="3604933" y="2007568"/>
            <a:ext cx="1934700" cy="1934700"/>
          </a:xfrm>
          <a:prstGeom prst="arc">
            <a:avLst>
              <a:gd fmla="val 16200000" name="adj1"/>
              <a:gd fmla="val 5290238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1691" name="Google Shape;1691;p35"/>
          <p:cNvSpPr txBox="1"/>
          <p:nvPr/>
        </p:nvSpPr>
        <p:spPr>
          <a:xfrm>
            <a:off x="457200" y="14688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2" name="Google Shape;1692;p35"/>
          <p:cNvSpPr txBox="1"/>
          <p:nvPr/>
        </p:nvSpPr>
        <p:spPr>
          <a:xfrm>
            <a:off x="457200" y="1189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3" name="Google Shape;1693;p35"/>
          <p:cNvSpPr/>
          <p:nvPr/>
        </p:nvSpPr>
        <p:spPr>
          <a:xfrm>
            <a:off x="3656622" y="2059611"/>
            <a:ext cx="1830600" cy="1830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5"/>
          <p:cNvSpPr/>
          <p:nvPr/>
        </p:nvSpPr>
        <p:spPr>
          <a:xfrm>
            <a:off x="2223300" y="2596838"/>
            <a:ext cx="756300" cy="75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5"/>
          <p:cNvSpPr/>
          <p:nvPr/>
        </p:nvSpPr>
        <p:spPr>
          <a:xfrm>
            <a:off x="2300211" y="2673749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35"/>
          <p:cNvSpPr txBox="1"/>
          <p:nvPr/>
        </p:nvSpPr>
        <p:spPr>
          <a:xfrm>
            <a:off x="457200" y="28476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7" name="Google Shape;1697;p35"/>
          <p:cNvSpPr txBox="1"/>
          <p:nvPr/>
        </p:nvSpPr>
        <p:spPr>
          <a:xfrm>
            <a:off x="457200" y="25684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8" name="Google Shape;1698;p35"/>
          <p:cNvSpPr/>
          <p:nvPr/>
        </p:nvSpPr>
        <p:spPr>
          <a:xfrm>
            <a:off x="2223700" y="3975725"/>
            <a:ext cx="756300" cy="75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35"/>
          <p:cNvSpPr/>
          <p:nvPr/>
        </p:nvSpPr>
        <p:spPr>
          <a:xfrm>
            <a:off x="2300611" y="4052636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5"/>
          <p:cNvSpPr txBox="1"/>
          <p:nvPr/>
        </p:nvSpPr>
        <p:spPr>
          <a:xfrm>
            <a:off x="457200" y="42265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1" name="Google Shape;1701;p35"/>
          <p:cNvSpPr txBox="1"/>
          <p:nvPr/>
        </p:nvSpPr>
        <p:spPr>
          <a:xfrm>
            <a:off x="457200" y="39473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02" name="Google Shape;1702;p35"/>
          <p:cNvCxnSpPr>
            <a:stCxn id="1687" idx="6"/>
            <a:endCxn id="1693" idx="1"/>
          </p:cNvCxnSpPr>
          <p:nvPr/>
        </p:nvCxnSpPr>
        <p:spPr>
          <a:xfrm>
            <a:off x="2902611" y="1596061"/>
            <a:ext cx="1022100" cy="7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35"/>
          <p:cNvCxnSpPr>
            <a:stCxn id="1694" idx="6"/>
            <a:endCxn id="1693" idx="2"/>
          </p:cNvCxnSpPr>
          <p:nvPr/>
        </p:nvCxnSpPr>
        <p:spPr>
          <a:xfrm>
            <a:off x="2979600" y="2974988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35"/>
          <p:cNvCxnSpPr>
            <a:stCxn id="1699" idx="6"/>
            <a:endCxn id="1693" idx="3"/>
          </p:cNvCxnSpPr>
          <p:nvPr/>
        </p:nvCxnSpPr>
        <p:spPr>
          <a:xfrm flipH="1" rot="10800000">
            <a:off x="2903011" y="3622136"/>
            <a:ext cx="1021800" cy="7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5" name="Google Shape;1705;p35"/>
          <p:cNvSpPr/>
          <p:nvPr/>
        </p:nvSpPr>
        <p:spPr>
          <a:xfrm>
            <a:off x="6164300" y="2596838"/>
            <a:ext cx="756300" cy="756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35"/>
          <p:cNvSpPr/>
          <p:nvPr/>
        </p:nvSpPr>
        <p:spPr>
          <a:xfrm>
            <a:off x="6241211" y="2673749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35"/>
          <p:cNvSpPr/>
          <p:nvPr/>
        </p:nvSpPr>
        <p:spPr>
          <a:xfrm>
            <a:off x="6164250" y="1217950"/>
            <a:ext cx="756300" cy="756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35"/>
          <p:cNvSpPr/>
          <p:nvPr/>
        </p:nvSpPr>
        <p:spPr>
          <a:xfrm>
            <a:off x="6241161" y="1294861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35"/>
          <p:cNvSpPr/>
          <p:nvPr/>
        </p:nvSpPr>
        <p:spPr>
          <a:xfrm>
            <a:off x="6164200" y="3975725"/>
            <a:ext cx="756300" cy="756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35"/>
          <p:cNvSpPr/>
          <p:nvPr/>
        </p:nvSpPr>
        <p:spPr>
          <a:xfrm>
            <a:off x="6241111" y="4052636"/>
            <a:ext cx="602400" cy="60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5"/>
          <p:cNvSpPr txBox="1"/>
          <p:nvPr/>
        </p:nvSpPr>
        <p:spPr>
          <a:xfrm>
            <a:off x="6996800" y="14688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2" name="Google Shape;1712;p35"/>
          <p:cNvSpPr txBox="1"/>
          <p:nvPr/>
        </p:nvSpPr>
        <p:spPr>
          <a:xfrm>
            <a:off x="7508900" y="1189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3" name="Google Shape;1713;p35"/>
          <p:cNvSpPr txBox="1"/>
          <p:nvPr/>
        </p:nvSpPr>
        <p:spPr>
          <a:xfrm>
            <a:off x="6996800" y="28476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35"/>
          <p:cNvSpPr txBox="1"/>
          <p:nvPr/>
        </p:nvSpPr>
        <p:spPr>
          <a:xfrm>
            <a:off x="7508900" y="25684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5" name="Google Shape;1715;p35"/>
          <p:cNvSpPr txBox="1"/>
          <p:nvPr/>
        </p:nvSpPr>
        <p:spPr>
          <a:xfrm>
            <a:off x="6996800" y="42265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35"/>
          <p:cNvSpPr txBox="1"/>
          <p:nvPr/>
        </p:nvSpPr>
        <p:spPr>
          <a:xfrm>
            <a:off x="7508900" y="39473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17" name="Google Shape;1717;p35"/>
          <p:cNvCxnSpPr>
            <a:stCxn id="1693" idx="6"/>
            <a:endCxn id="1705" idx="2"/>
          </p:cNvCxnSpPr>
          <p:nvPr/>
        </p:nvCxnSpPr>
        <p:spPr>
          <a:xfrm>
            <a:off x="5487222" y="2974911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35"/>
          <p:cNvCxnSpPr>
            <a:stCxn id="1708" idx="2"/>
            <a:endCxn id="1693" idx="7"/>
          </p:cNvCxnSpPr>
          <p:nvPr/>
        </p:nvCxnSpPr>
        <p:spPr>
          <a:xfrm flipH="1">
            <a:off x="5219061" y="1596061"/>
            <a:ext cx="1022100" cy="73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9" name="Google Shape;1719;p35"/>
          <p:cNvCxnSpPr>
            <a:stCxn id="1710" idx="2"/>
            <a:endCxn id="1693" idx="5"/>
          </p:cNvCxnSpPr>
          <p:nvPr/>
        </p:nvCxnSpPr>
        <p:spPr>
          <a:xfrm rot="10800000">
            <a:off x="5219011" y="3622136"/>
            <a:ext cx="1022100" cy="73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20" name="Google Shape;1720;p35"/>
          <p:cNvGrpSpPr/>
          <p:nvPr/>
        </p:nvGrpSpPr>
        <p:grpSpPr>
          <a:xfrm>
            <a:off x="4060907" y="2470707"/>
            <a:ext cx="1022115" cy="1008381"/>
            <a:chOff x="-5613150" y="3632900"/>
            <a:chExt cx="294600" cy="290650"/>
          </a:xfrm>
        </p:grpSpPr>
        <p:sp>
          <p:nvSpPr>
            <p:cNvPr id="1721" name="Google Shape;1721;p35"/>
            <p:cNvSpPr/>
            <p:nvPr/>
          </p:nvSpPr>
          <p:spPr>
            <a:xfrm>
              <a:off x="-5440825" y="3708275"/>
              <a:ext cx="49550" cy="41450"/>
            </a:xfrm>
            <a:custGeom>
              <a:rect b="b" l="l" r="r" t="t"/>
              <a:pathLst>
                <a:path extrusionOk="0" h="1658" w="1982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-5613150" y="3632900"/>
              <a:ext cx="294600" cy="290650"/>
            </a:xfrm>
            <a:custGeom>
              <a:rect b="b" l="l" r="r" t="t"/>
              <a:pathLst>
                <a:path extrusionOk="0" h="11626" w="11784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35"/>
          <p:cNvGrpSpPr/>
          <p:nvPr/>
        </p:nvGrpSpPr>
        <p:grpSpPr>
          <a:xfrm>
            <a:off x="6358070" y="1421331"/>
            <a:ext cx="368456" cy="349535"/>
            <a:chOff x="-6696925" y="3272575"/>
            <a:chExt cx="307200" cy="291425"/>
          </a:xfrm>
        </p:grpSpPr>
        <p:sp>
          <p:nvSpPr>
            <p:cNvPr id="1724" name="Google Shape;1724;p35"/>
            <p:cNvSpPr/>
            <p:nvPr/>
          </p:nvSpPr>
          <p:spPr>
            <a:xfrm>
              <a:off x="-6696925" y="3371400"/>
              <a:ext cx="220575" cy="192600"/>
            </a:xfrm>
            <a:custGeom>
              <a:rect b="b" l="l" r="r" t="t"/>
              <a:pathLst>
                <a:path extrusionOk="0" h="7704" w="8823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-6621300" y="3272575"/>
              <a:ext cx="231575" cy="194950"/>
            </a:xfrm>
            <a:custGeom>
              <a:rect b="b" l="l" r="r" t="t"/>
              <a:pathLst>
                <a:path extrusionOk="0" h="7798" w="9263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35"/>
          <p:cNvSpPr/>
          <p:nvPr/>
        </p:nvSpPr>
        <p:spPr>
          <a:xfrm>
            <a:off x="2420827" y="4179131"/>
            <a:ext cx="362039" cy="349205"/>
          </a:xfrm>
          <a:custGeom>
            <a:rect b="b" l="l" r="r" t="t"/>
            <a:pathLst>
              <a:path extrusionOk="0" h="11646" w="12074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7" name="Google Shape;1727;p35"/>
          <p:cNvGrpSpPr/>
          <p:nvPr/>
        </p:nvGrpSpPr>
        <p:grpSpPr>
          <a:xfrm>
            <a:off x="6362793" y="2821009"/>
            <a:ext cx="359010" cy="307976"/>
            <a:chOff x="-3037625" y="3254850"/>
            <a:chExt cx="299325" cy="256775"/>
          </a:xfrm>
        </p:grpSpPr>
        <p:sp>
          <p:nvSpPr>
            <p:cNvPr id="1728" name="Google Shape;1728;p35"/>
            <p:cNvSpPr/>
            <p:nvPr/>
          </p:nvSpPr>
          <p:spPr>
            <a:xfrm>
              <a:off x="-3037625" y="3460400"/>
              <a:ext cx="152825" cy="51225"/>
            </a:xfrm>
            <a:custGeom>
              <a:rect b="b" l="l" r="r" t="t"/>
              <a:pathLst>
                <a:path extrusionOk="0" h="2049" w="6113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-2884825" y="3460400"/>
              <a:ext cx="146525" cy="51225"/>
            </a:xfrm>
            <a:custGeom>
              <a:rect b="b" l="l" r="r" t="t"/>
              <a:pathLst>
                <a:path extrusionOk="0" h="2049" w="5861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-2909225" y="3313125"/>
              <a:ext cx="59875" cy="72475"/>
            </a:xfrm>
            <a:custGeom>
              <a:rect b="b" l="l" r="r" t="t"/>
              <a:pathLst>
                <a:path extrusionOk="0" h="2899" w="2395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-3029750" y="3254850"/>
              <a:ext cx="291450" cy="188250"/>
            </a:xfrm>
            <a:custGeom>
              <a:rect b="b" l="l" r="r" t="t"/>
              <a:pathLst>
                <a:path extrusionOk="0" h="7530" w="11658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35"/>
          <p:cNvGrpSpPr/>
          <p:nvPr/>
        </p:nvGrpSpPr>
        <p:grpSpPr>
          <a:xfrm>
            <a:off x="2425174" y="1421314"/>
            <a:ext cx="353343" cy="349565"/>
            <a:chOff x="-5611575" y="3272950"/>
            <a:chExt cx="294600" cy="291450"/>
          </a:xfrm>
        </p:grpSpPr>
        <p:sp>
          <p:nvSpPr>
            <p:cNvPr id="1733" name="Google Shape;1733;p35"/>
            <p:cNvSpPr/>
            <p:nvPr/>
          </p:nvSpPr>
          <p:spPr>
            <a:xfrm>
              <a:off x="-5594250" y="3273750"/>
              <a:ext cx="85875" cy="84300"/>
            </a:xfrm>
            <a:custGeom>
              <a:rect b="b" l="l" r="r" t="t"/>
              <a:pathLst>
                <a:path extrusionOk="0" h="3372" w="3435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-5457200" y="3324950"/>
              <a:ext cx="67775" cy="67750"/>
            </a:xfrm>
            <a:custGeom>
              <a:rect b="b" l="l" r="r" t="t"/>
              <a:pathLst>
                <a:path extrusionOk="0" h="2710" w="2711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-5415450" y="3325725"/>
              <a:ext cx="25225" cy="24450"/>
            </a:xfrm>
            <a:custGeom>
              <a:rect b="b" l="l" r="r" t="t"/>
              <a:pathLst>
                <a:path extrusionOk="0" h="978" w="1009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-5611575" y="3359600"/>
              <a:ext cx="118950" cy="204800"/>
            </a:xfrm>
            <a:custGeom>
              <a:rect b="b" l="l" r="r" t="t"/>
              <a:pathLst>
                <a:path extrusionOk="0" h="8192" w="4758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-5510750" y="3272950"/>
              <a:ext cx="193775" cy="187475"/>
            </a:xfrm>
            <a:custGeom>
              <a:rect b="b" l="l" r="r" t="t"/>
              <a:pathLst>
                <a:path extrusionOk="0" h="7499" w="7751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8" name="Google Shape;1738;p35"/>
          <p:cNvGrpSpPr/>
          <p:nvPr/>
        </p:nvGrpSpPr>
        <p:grpSpPr>
          <a:xfrm>
            <a:off x="2426599" y="2799736"/>
            <a:ext cx="350495" cy="350525"/>
            <a:chOff x="-5251625" y="3272950"/>
            <a:chExt cx="292225" cy="292250"/>
          </a:xfrm>
        </p:grpSpPr>
        <p:sp>
          <p:nvSpPr>
            <p:cNvPr id="1739" name="Google Shape;1739;p35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2" name="Google Shape;1742;p35"/>
          <p:cNvGrpSpPr/>
          <p:nvPr/>
        </p:nvGrpSpPr>
        <p:grpSpPr>
          <a:xfrm>
            <a:off x="6409075" y="4179130"/>
            <a:ext cx="266447" cy="349535"/>
            <a:chOff x="-3365275" y="3253275"/>
            <a:chExt cx="222150" cy="291425"/>
          </a:xfrm>
        </p:grpSpPr>
        <p:sp>
          <p:nvSpPr>
            <p:cNvPr id="1743" name="Google Shape;1743;p35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6"/>
          <p:cNvSpPr/>
          <p:nvPr/>
        </p:nvSpPr>
        <p:spPr>
          <a:xfrm>
            <a:off x="1544550" y="1633925"/>
            <a:ext cx="2691600" cy="30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6"/>
          <p:cNvSpPr/>
          <p:nvPr/>
        </p:nvSpPr>
        <p:spPr>
          <a:xfrm>
            <a:off x="4917075" y="1633925"/>
            <a:ext cx="1338900" cy="30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6"/>
          <p:cNvSpPr txBox="1"/>
          <p:nvPr/>
        </p:nvSpPr>
        <p:spPr>
          <a:xfrm>
            <a:off x="457200" y="1668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2" name="Google Shape;1752;p3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Two-Sided Comparison</a:t>
            </a:r>
            <a:endParaRPr/>
          </a:p>
        </p:txBody>
      </p:sp>
      <p:sp>
        <p:nvSpPr>
          <p:cNvPr id="1753" name="Google Shape;1753;p36"/>
          <p:cNvSpPr txBox="1"/>
          <p:nvPr/>
        </p:nvSpPr>
        <p:spPr>
          <a:xfrm>
            <a:off x="664313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4" name="Google Shape;1754;p36"/>
          <p:cNvSpPr txBox="1"/>
          <p:nvPr/>
        </p:nvSpPr>
        <p:spPr>
          <a:xfrm>
            <a:off x="3041238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5" name="Google Shape;1755;p36"/>
          <p:cNvSpPr txBox="1"/>
          <p:nvPr/>
        </p:nvSpPr>
        <p:spPr>
          <a:xfrm>
            <a:off x="5418150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6" name="Google Shape;1756;p36"/>
          <p:cNvSpPr txBox="1"/>
          <p:nvPr/>
        </p:nvSpPr>
        <p:spPr>
          <a:xfrm>
            <a:off x="7706688" y="4518575"/>
            <a:ext cx="9801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7" name="Google Shape;1757;p36"/>
          <p:cNvSpPr txBox="1"/>
          <p:nvPr/>
        </p:nvSpPr>
        <p:spPr>
          <a:xfrm>
            <a:off x="6260500" y="1668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8" name="Google Shape;1758;p36"/>
          <p:cNvSpPr/>
          <p:nvPr/>
        </p:nvSpPr>
        <p:spPr>
          <a:xfrm>
            <a:off x="2889597" y="2314925"/>
            <a:ext cx="1346400" cy="30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36"/>
          <p:cNvSpPr/>
          <p:nvPr/>
        </p:nvSpPr>
        <p:spPr>
          <a:xfrm>
            <a:off x="4917075" y="2314925"/>
            <a:ext cx="2008800" cy="30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36"/>
          <p:cNvSpPr txBox="1"/>
          <p:nvPr/>
        </p:nvSpPr>
        <p:spPr>
          <a:xfrm>
            <a:off x="1802325" y="2349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1" name="Google Shape;1761;p36"/>
          <p:cNvSpPr txBox="1"/>
          <p:nvPr/>
        </p:nvSpPr>
        <p:spPr>
          <a:xfrm>
            <a:off x="6925863" y="2349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75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2" name="Google Shape;1762;p36"/>
          <p:cNvSpPr/>
          <p:nvPr/>
        </p:nvSpPr>
        <p:spPr>
          <a:xfrm>
            <a:off x="2029061" y="2995925"/>
            <a:ext cx="2206800" cy="30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36"/>
          <p:cNvSpPr/>
          <p:nvPr/>
        </p:nvSpPr>
        <p:spPr>
          <a:xfrm>
            <a:off x="4917075" y="2995925"/>
            <a:ext cx="625800" cy="30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36"/>
          <p:cNvSpPr txBox="1"/>
          <p:nvPr/>
        </p:nvSpPr>
        <p:spPr>
          <a:xfrm>
            <a:off x="941625" y="3030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5" name="Google Shape;1765;p36"/>
          <p:cNvSpPr txBox="1"/>
          <p:nvPr/>
        </p:nvSpPr>
        <p:spPr>
          <a:xfrm>
            <a:off x="5542863" y="3030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25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6" name="Google Shape;1766;p36"/>
          <p:cNvSpPr/>
          <p:nvPr/>
        </p:nvSpPr>
        <p:spPr>
          <a:xfrm>
            <a:off x="2574579" y="3676925"/>
            <a:ext cx="1661400" cy="30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36"/>
          <p:cNvSpPr/>
          <p:nvPr/>
        </p:nvSpPr>
        <p:spPr>
          <a:xfrm>
            <a:off x="4917075" y="3676925"/>
            <a:ext cx="2676900" cy="30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36"/>
          <p:cNvSpPr txBox="1"/>
          <p:nvPr/>
        </p:nvSpPr>
        <p:spPr>
          <a:xfrm>
            <a:off x="1487275" y="3711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9" name="Google Shape;1769;p36"/>
          <p:cNvSpPr txBox="1"/>
          <p:nvPr/>
        </p:nvSpPr>
        <p:spPr>
          <a:xfrm>
            <a:off x="7608750" y="3711775"/>
            <a:ext cx="10872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0" name="Google Shape;1770;p36"/>
          <p:cNvSpPr txBox="1"/>
          <p:nvPr/>
        </p:nvSpPr>
        <p:spPr>
          <a:xfrm>
            <a:off x="2412600" y="11435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1" name="Google Shape;1771;p36"/>
          <p:cNvSpPr txBox="1"/>
          <p:nvPr/>
        </p:nvSpPr>
        <p:spPr>
          <a:xfrm>
            <a:off x="5548075" y="11622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2" name="Google Shape;1772;p36"/>
          <p:cNvSpPr/>
          <p:nvPr/>
        </p:nvSpPr>
        <p:spPr>
          <a:xfrm>
            <a:off x="461813" y="4529525"/>
            <a:ext cx="202500" cy="20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36"/>
          <p:cNvSpPr/>
          <p:nvPr/>
        </p:nvSpPr>
        <p:spPr>
          <a:xfrm>
            <a:off x="2838738" y="4529525"/>
            <a:ext cx="202500" cy="20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36"/>
          <p:cNvSpPr/>
          <p:nvPr/>
        </p:nvSpPr>
        <p:spPr>
          <a:xfrm>
            <a:off x="5215650" y="4529525"/>
            <a:ext cx="202500" cy="20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36"/>
          <p:cNvSpPr/>
          <p:nvPr/>
        </p:nvSpPr>
        <p:spPr>
          <a:xfrm>
            <a:off x="7504188" y="4529525"/>
            <a:ext cx="202500" cy="20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6" name="Google Shape;1776;p36"/>
          <p:cNvGrpSpPr/>
          <p:nvPr/>
        </p:nvGrpSpPr>
        <p:grpSpPr>
          <a:xfrm>
            <a:off x="4420921" y="1635419"/>
            <a:ext cx="311234" cy="310147"/>
            <a:chOff x="-13947000" y="3212800"/>
            <a:chExt cx="353675" cy="352400"/>
          </a:xfrm>
        </p:grpSpPr>
        <p:sp>
          <p:nvSpPr>
            <p:cNvPr id="1777" name="Google Shape;1777;p36"/>
            <p:cNvSpPr/>
            <p:nvPr/>
          </p:nvSpPr>
          <p:spPr>
            <a:xfrm>
              <a:off x="-13947000" y="3212800"/>
              <a:ext cx="229225" cy="268125"/>
            </a:xfrm>
            <a:custGeom>
              <a:rect b="b" l="l" r="r" t="t"/>
              <a:pathLst>
                <a:path extrusionOk="0" h="10725" w="9169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-13821775" y="3295600"/>
              <a:ext cx="228450" cy="269600"/>
            </a:xfrm>
            <a:custGeom>
              <a:rect b="b" l="l" r="r" t="t"/>
              <a:pathLst>
                <a:path extrusionOk="0" h="10784" w="9138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9" name="Google Shape;1779;p36"/>
          <p:cNvGrpSpPr/>
          <p:nvPr/>
        </p:nvGrpSpPr>
        <p:grpSpPr>
          <a:xfrm>
            <a:off x="4439984" y="3679341"/>
            <a:ext cx="273108" cy="309883"/>
            <a:chOff x="-10370400" y="4049550"/>
            <a:chExt cx="310350" cy="352100"/>
          </a:xfrm>
        </p:grpSpPr>
        <p:sp>
          <p:nvSpPr>
            <p:cNvPr id="1780" name="Google Shape;1780;p36"/>
            <p:cNvSpPr/>
            <p:nvPr/>
          </p:nvSpPr>
          <p:spPr>
            <a:xfrm>
              <a:off x="-10308175" y="4224400"/>
              <a:ext cx="185900" cy="115800"/>
            </a:xfrm>
            <a:custGeom>
              <a:rect b="b" l="l" r="r" t="t"/>
              <a:pathLst>
                <a:path extrusionOk="0" h="4632" w="7436">
                  <a:moveTo>
                    <a:pt x="1" y="1"/>
                  </a:moveTo>
                  <a:lnTo>
                    <a:pt x="1" y="4632"/>
                  </a:lnTo>
                  <a:lnTo>
                    <a:pt x="1639" y="4632"/>
                  </a:lnTo>
                  <a:lnTo>
                    <a:pt x="1639" y="1261"/>
                  </a:lnTo>
                  <a:cubicBezTo>
                    <a:pt x="1639" y="1040"/>
                    <a:pt x="1859" y="883"/>
                    <a:pt x="2048" y="883"/>
                  </a:cubicBezTo>
                  <a:cubicBezTo>
                    <a:pt x="2269" y="883"/>
                    <a:pt x="2489" y="1072"/>
                    <a:pt x="2489" y="1261"/>
                  </a:cubicBezTo>
                  <a:lnTo>
                    <a:pt x="2489" y="4632"/>
                  </a:lnTo>
                  <a:lnTo>
                    <a:pt x="3309" y="4632"/>
                  </a:lnTo>
                  <a:lnTo>
                    <a:pt x="3309" y="1261"/>
                  </a:lnTo>
                  <a:cubicBezTo>
                    <a:pt x="3309" y="1040"/>
                    <a:pt x="3498" y="883"/>
                    <a:pt x="3750" y="883"/>
                  </a:cubicBezTo>
                  <a:cubicBezTo>
                    <a:pt x="3970" y="883"/>
                    <a:pt x="4128" y="1072"/>
                    <a:pt x="4128" y="1261"/>
                  </a:cubicBezTo>
                  <a:lnTo>
                    <a:pt x="4128" y="4632"/>
                  </a:lnTo>
                  <a:lnTo>
                    <a:pt x="4947" y="4632"/>
                  </a:lnTo>
                  <a:lnTo>
                    <a:pt x="4947" y="1261"/>
                  </a:lnTo>
                  <a:cubicBezTo>
                    <a:pt x="4947" y="1040"/>
                    <a:pt x="5167" y="883"/>
                    <a:pt x="5388" y="883"/>
                  </a:cubicBezTo>
                  <a:cubicBezTo>
                    <a:pt x="5640" y="883"/>
                    <a:pt x="5829" y="1072"/>
                    <a:pt x="5829" y="1261"/>
                  </a:cubicBezTo>
                  <a:lnTo>
                    <a:pt x="5829" y="4632"/>
                  </a:lnTo>
                  <a:lnTo>
                    <a:pt x="7436" y="4632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-10292425" y="4121225"/>
              <a:ext cx="159125" cy="30750"/>
            </a:xfrm>
            <a:custGeom>
              <a:rect b="b" l="l" r="r" t="t"/>
              <a:pathLst>
                <a:path extrusionOk="0" h="1230" w="6365">
                  <a:moveTo>
                    <a:pt x="694" y="0"/>
                  </a:moveTo>
                  <a:cubicBezTo>
                    <a:pt x="694" y="158"/>
                    <a:pt x="662" y="316"/>
                    <a:pt x="631" y="442"/>
                  </a:cubicBezTo>
                  <a:cubicBezTo>
                    <a:pt x="505" y="757"/>
                    <a:pt x="284" y="1040"/>
                    <a:pt x="1" y="1229"/>
                  </a:cubicBezTo>
                  <a:lnTo>
                    <a:pt x="6365" y="1229"/>
                  </a:lnTo>
                  <a:cubicBezTo>
                    <a:pt x="6018" y="1040"/>
                    <a:pt x="5798" y="788"/>
                    <a:pt x="5672" y="442"/>
                  </a:cubicBezTo>
                  <a:cubicBezTo>
                    <a:pt x="5577" y="284"/>
                    <a:pt x="5577" y="126"/>
                    <a:pt x="55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6"/>
            <p:cNvSpPr/>
            <p:nvPr/>
          </p:nvSpPr>
          <p:spPr>
            <a:xfrm>
              <a:off x="-10370400" y="4049550"/>
              <a:ext cx="310350" cy="91400"/>
            </a:xfrm>
            <a:custGeom>
              <a:rect b="b" l="l" r="r" t="t"/>
              <a:pathLst>
                <a:path extrusionOk="0" h="3656" w="12414">
                  <a:moveTo>
                    <a:pt x="2049" y="1"/>
                  </a:moveTo>
                  <a:cubicBezTo>
                    <a:pt x="977" y="1"/>
                    <a:pt x="95" y="820"/>
                    <a:pt x="1" y="1891"/>
                  </a:cubicBezTo>
                  <a:cubicBezTo>
                    <a:pt x="95" y="2867"/>
                    <a:pt x="946" y="3655"/>
                    <a:pt x="1954" y="3655"/>
                  </a:cubicBezTo>
                  <a:cubicBezTo>
                    <a:pt x="2427" y="3655"/>
                    <a:pt x="2773" y="3340"/>
                    <a:pt x="2899" y="3025"/>
                  </a:cubicBezTo>
                  <a:cubicBezTo>
                    <a:pt x="2931" y="2867"/>
                    <a:pt x="2962" y="2678"/>
                    <a:pt x="2805" y="2521"/>
                  </a:cubicBezTo>
                  <a:cubicBezTo>
                    <a:pt x="2729" y="2461"/>
                    <a:pt x="2618" y="2422"/>
                    <a:pt x="2520" y="2422"/>
                  </a:cubicBezTo>
                  <a:cubicBezTo>
                    <a:pt x="2411" y="2422"/>
                    <a:pt x="2317" y="2469"/>
                    <a:pt x="2301" y="2584"/>
                  </a:cubicBezTo>
                  <a:cubicBezTo>
                    <a:pt x="2274" y="2793"/>
                    <a:pt x="2097" y="2915"/>
                    <a:pt x="1911" y="2915"/>
                  </a:cubicBezTo>
                  <a:cubicBezTo>
                    <a:pt x="1873" y="2915"/>
                    <a:pt x="1834" y="2910"/>
                    <a:pt x="1796" y="2899"/>
                  </a:cubicBezTo>
                  <a:cubicBezTo>
                    <a:pt x="1544" y="2867"/>
                    <a:pt x="1418" y="2647"/>
                    <a:pt x="1481" y="2395"/>
                  </a:cubicBezTo>
                  <a:cubicBezTo>
                    <a:pt x="1595" y="1848"/>
                    <a:pt x="2036" y="1594"/>
                    <a:pt x="2500" y="1594"/>
                  </a:cubicBezTo>
                  <a:cubicBezTo>
                    <a:pt x="2811" y="1594"/>
                    <a:pt x="3132" y="1708"/>
                    <a:pt x="3372" y="1922"/>
                  </a:cubicBezTo>
                  <a:lnTo>
                    <a:pt x="3466" y="2048"/>
                  </a:lnTo>
                  <a:lnTo>
                    <a:pt x="8917" y="2048"/>
                  </a:lnTo>
                  <a:lnTo>
                    <a:pt x="9043" y="1922"/>
                  </a:lnTo>
                  <a:cubicBezTo>
                    <a:pt x="9262" y="1715"/>
                    <a:pt x="9561" y="1612"/>
                    <a:pt x="9856" y="1612"/>
                  </a:cubicBezTo>
                  <a:cubicBezTo>
                    <a:pt x="10325" y="1612"/>
                    <a:pt x="10785" y="1873"/>
                    <a:pt x="10901" y="2395"/>
                  </a:cubicBezTo>
                  <a:cubicBezTo>
                    <a:pt x="10964" y="2647"/>
                    <a:pt x="10838" y="2836"/>
                    <a:pt x="10618" y="2899"/>
                  </a:cubicBezTo>
                  <a:cubicBezTo>
                    <a:pt x="10575" y="2910"/>
                    <a:pt x="10533" y="2915"/>
                    <a:pt x="10494" y="2915"/>
                  </a:cubicBezTo>
                  <a:cubicBezTo>
                    <a:pt x="10304" y="2915"/>
                    <a:pt x="10161" y="2793"/>
                    <a:pt x="10082" y="2584"/>
                  </a:cubicBezTo>
                  <a:cubicBezTo>
                    <a:pt x="10066" y="2469"/>
                    <a:pt x="9963" y="2422"/>
                    <a:pt x="9851" y="2422"/>
                  </a:cubicBezTo>
                  <a:cubicBezTo>
                    <a:pt x="9749" y="2422"/>
                    <a:pt x="9638" y="2461"/>
                    <a:pt x="9578" y="2521"/>
                  </a:cubicBezTo>
                  <a:cubicBezTo>
                    <a:pt x="9421" y="2678"/>
                    <a:pt x="9452" y="2867"/>
                    <a:pt x="9515" y="3025"/>
                  </a:cubicBezTo>
                  <a:cubicBezTo>
                    <a:pt x="9610" y="3340"/>
                    <a:pt x="10019" y="3655"/>
                    <a:pt x="10460" y="3655"/>
                  </a:cubicBezTo>
                  <a:cubicBezTo>
                    <a:pt x="11311" y="3655"/>
                    <a:pt x="12067" y="3056"/>
                    <a:pt x="12288" y="2269"/>
                  </a:cubicBezTo>
                  <a:cubicBezTo>
                    <a:pt x="12288" y="2206"/>
                    <a:pt x="12351" y="2111"/>
                    <a:pt x="12351" y="2048"/>
                  </a:cubicBezTo>
                  <a:cubicBezTo>
                    <a:pt x="12414" y="883"/>
                    <a:pt x="11468" y="1"/>
                    <a:pt x="10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6"/>
            <p:cNvSpPr/>
            <p:nvPr/>
          </p:nvSpPr>
          <p:spPr>
            <a:xfrm>
              <a:off x="-10328650" y="4173200"/>
              <a:ext cx="226850" cy="30750"/>
            </a:xfrm>
            <a:custGeom>
              <a:rect b="b" l="l" r="r" t="t"/>
              <a:pathLst>
                <a:path extrusionOk="0" h="1230" w="9074">
                  <a:moveTo>
                    <a:pt x="0" y="1"/>
                  </a:moveTo>
                  <a:cubicBezTo>
                    <a:pt x="0" y="694"/>
                    <a:pt x="536" y="1229"/>
                    <a:pt x="1198" y="1229"/>
                  </a:cubicBezTo>
                  <a:lnTo>
                    <a:pt x="7814" y="1229"/>
                  </a:lnTo>
                  <a:cubicBezTo>
                    <a:pt x="8507" y="1229"/>
                    <a:pt x="9074" y="694"/>
                    <a:pt x="9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-10328650" y="4360650"/>
              <a:ext cx="226850" cy="41000"/>
            </a:xfrm>
            <a:custGeom>
              <a:rect b="b" l="l" r="r" t="t"/>
              <a:pathLst>
                <a:path extrusionOk="0" h="1640" w="9074">
                  <a:moveTo>
                    <a:pt x="410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1230"/>
                  </a:lnTo>
                  <a:cubicBezTo>
                    <a:pt x="0" y="1450"/>
                    <a:pt x="189" y="1639"/>
                    <a:pt x="410" y="1639"/>
                  </a:cubicBezTo>
                  <a:lnTo>
                    <a:pt x="8696" y="1639"/>
                  </a:lnTo>
                  <a:cubicBezTo>
                    <a:pt x="8916" y="1639"/>
                    <a:pt x="9074" y="1450"/>
                    <a:pt x="9074" y="1230"/>
                  </a:cubicBezTo>
                  <a:lnTo>
                    <a:pt x="9074" y="379"/>
                  </a:ln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5" name="Google Shape;1785;p36"/>
          <p:cNvGrpSpPr/>
          <p:nvPr/>
        </p:nvGrpSpPr>
        <p:grpSpPr>
          <a:xfrm>
            <a:off x="4420921" y="2987908"/>
            <a:ext cx="311234" cy="311269"/>
            <a:chOff x="-13512225" y="3211525"/>
            <a:chExt cx="353675" cy="353675"/>
          </a:xfrm>
        </p:grpSpPr>
        <p:sp>
          <p:nvSpPr>
            <p:cNvPr id="1786" name="Google Shape;1786;p36"/>
            <p:cNvSpPr/>
            <p:nvPr/>
          </p:nvSpPr>
          <p:spPr>
            <a:xfrm>
              <a:off x="-13283825" y="3482475"/>
              <a:ext cx="125275" cy="82725"/>
            </a:xfrm>
            <a:custGeom>
              <a:rect b="b" l="l" r="r" t="t"/>
              <a:pathLst>
                <a:path extrusionOk="0" h="3309" w="5011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-13512225" y="3211525"/>
              <a:ext cx="353675" cy="249700"/>
            </a:xfrm>
            <a:custGeom>
              <a:rect b="b" l="l" r="r" t="t"/>
              <a:pathLst>
                <a:path extrusionOk="0" h="9988" w="14147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-13512225" y="3483250"/>
              <a:ext cx="100050" cy="81150"/>
            </a:xfrm>
            <a:custGeom>
              <a:rect b="b" l="l" r="r" t="t"/>
              <a:pathLst>
                <a:path extrusionOk="0" h="3246" w="4002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-13407475" y="3483250"/>
              <a:ext cx="36250" cy="81150"/>
            </a:xfrm>
            <a:custGeom>
              <a:rect b="b" l="l" r="r" t="t"/>
              <a:pathLst>
                <a:path extrusionOk="0" h="3246" w="145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-13366525" y="3485625"/>
              <a:ext cx="70125" cy="76425"/>
            </a:xfrm>
            <a:custGeom>
              <a:rect b="b" l="l" r="r" t="t"/>
              <a:pathLst>
                <a:path extrusionOk="0" h="3057" w="2805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36"/>
          <p:cNvGrpSpPr/>
          <p:nvPr/>
        </p:nvGrpSpPr>
        <p:grpSpPr>
          <a:xfrm>
            <a:off x="4440325" y="2306694"/>
            <a:ext cx="272426" cy="310565"/>
            <a:chOff x="-11703850" y="4081850"/>
            <a:chExt cx="309575" cy="352875"/>
          </a:xfrm>
        </p:grpSpPr>
        <p:sp>
          <p:nvSpPr>
            <p:cNvPr id="1792" name="Google Shape;1792;p36"/>
            <p:cNvSpPr/>
            <p:nvPr/>
          </p:nvSpPr>
          <p:spPr>
            <a:xfrm>
              <a:off x="-11703850" y="4081850"/>
              <a:ext cx="309575" cy="125250"/>
            </a:xfrm>
            <a:custGeom>
              <a:rect b="b" l="l" r="r" t="t"/>
              <a:pathLst>
                <a:path extrusionOk="0" h="5010" w="12383">
                  <a:moveTo>
                    <a:pt x="6932" y="2552"/>
                  </a:moveTo>
                  <a:cubicBezTo>
                    <a:pt x="7593" y="2552"/>
                    <a:pt x="8192" y="3119"/>
                    <a:pt x="8192" y="3781"/>
                  </a:cubicBezTo>
                  <a:cubicBezTo>
                    <a:pt x="8224" y="3970"/>
                    <a:pt x="8035" y="4190"/>
                    <a:pt x="7783" y="4190"/>
                  </a:cubicBezTo>
                  <a:cubicBezTo>
                    <a:pt x="7530" y="4190"/>
                    <a:pt x="7341" y="3970"/>
                    <a:pt x="7341" y="3781"/>
                  </a:cubicBezTo>
                  <a:cubicBezTo>
                    <a:pt x="7341" y="3560"/>
                    <a:pt x="7152" y="3403"/>
                    <a:pt x="6963" y="3403"/>
                  </a:cubicBezTo>
                  <a:cubicBezTo>
                    <a:pt x="6743" y="3403"/>
                    <a:pt x="6522" y="3592"/>
                    <a:pt x="6522" y="3781"/>
                  </a:cubicBezTo>
                  <a:cubicBezTo>
                    <a:pt x="6522" y="4033"/>
                    <a:pt x="6333" y="4190"/>
                    <a:pt x="6144" y="4190"/>
                  </a:cubicBezTo>
                  <a:cubicBezTo>
                    <a:pt x="5892" y="4190"/>
                    <a:pt x="5703" y="3970"/>
                    <a:pt x="5703" y="3781"/>
                  </a:cubicBezTo>
                  <a:cubicBezTo>
                    <a:pt x="5703" y="3560"/>
                    <a:pt x="5514" y="3403"/>
                    <a:pt x="5262" y="3403"/>
                  </a:cubicBezTo>
                  <a:cubicBezTo>
                    <a:pt x="5042" y="3403"/>
                    <a:pt x="4884" y="3592"/>
                    <a:pt x="4884" y="3781"/>
                  </a:cubicBezTo>
                  <a:cubicBezTo>
                    <a:pt x="4884" y="4033"/>
                    <a:pt x="4664" y="4190"/>
                    <a:pt x="4443" y="4190"/>
                  </a:cubicBezTo>
                  <a:cubicBezTo>
                    <a:pt x="4191" y="4190"/>
                    <a:pt x="4033" y="3970"/>
                    <a:pt x="4033" y="3781"/>
                  </a:cubicBezTo>
                  <a:cubicBezTo>
                    <a:pt x="4033" y="3119"/>
                    <a:pt x="4601" y="2552"/>
                    <a:pt x="5262" y="2552"/>
                  </a:cubicBezTo>
                  <a:cubicBezTo>
                    <a:pt x="5577" y="2552"/>
                    <a:pt x="5861" y="2678"/>
                    <a:pt x="6081" y="2867"/>
                  </a:cubicBezTo>
                  <a:cubicBezTo>
                    <a:pt x="6333" y="2678"/>
                    <a:pt x="6617" y="2552"/>
                    <a:pt x="6932" y="2552"/>
                  </a:cubicBezTo>
                  <a:close/>
                  <a:moveTo>
                    <a:pt x="5357" y="0"/>
                  </a:moveTo>
                  <a:cubicBezTo>
                    <a:pt x="4348" y="0"/>
                    <a:pt x="3498" y="725"/>
                    <a:pt x="3340" y="1670"/>
                  </a:cubicBezTo>
                  <a:cubicBezTo>
                    <a:pt x="3304" y="1668"/>
                    <a:pt x="3267" y="1666"/>
                    <a:pt x="3231" y="1666"/>
                  </a:cubicBezTo>
                  <a:cubicBezTo>
                    <a:pt x="2310" y="1666"/>
                    <a:pt x="1639" y="2430"/>
                    <a:pt x="1639" y="3340"/>
                  </a:cubicBezTo>
                  <a:cubicBezTo>
                    <a:pt x="725" y="3340"/>
                    <a:pt x="1" y="4096"/>
                    <a:pt x="1" y="5009"/>
                  </a:cubicBezTo>
                  <a:lnTo>
                    <a:pt x="12382" y="5009"/>
                  </a:lnTo>
                  <a:cubicBezTo>
                    <a:pt x="12351" y="4096"/>
                    <a:pt x="11595" y="3340"/>
                    <a:pt x="10681" y="3340"/>
                  </a:cubicBezTo>
                  <a:cubicBezTo>
                    <a:pt x="10681" y="2395"/>
                    <a:pt x="9956" y="1670"/>
                    <a:pt x="9011" y="1670"/>
                  </a:cubicBezTo>
                  <a:cubicBezTo>
                    <a:pt x="8822" y="725"/>
                    <a:pt x="7972" y="0"/>
                    <a:pt x="6995" y="0"/>
                  </a:cubicBezTo>
                  <a:cubicBezTo>
                    <a:pt x="6711" y="0"/>
                    <a:pt x="6459" y="95"/>
                    <a:pt x="6176" y="189"/>
                  </a:cubicBezTo>
                  <a:cubicBezTo>
                    <a:pt x="5892" y="95"/>
                    <a:pt x="5609" y="0"/>
                    <a:pt x="5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-11622725" y="4288975"/>
              <a:ext cx="144175" cy="63050"/>
            </a:xfrm>
            <a:custGeom>
              <a:rect b="b" l="l" r="r" t="t"/>
              <a:pathLst>
                <a:path extrusionOk="0" h="2522" w="5767">
                  <a:moveTo>
                    <a:pt x="2868" y="1"/>
                  </a:moveTo>
                  <a:cubicBezTo>
                    <a:pt x="1293" y="1"/>
                    <a:pt x="1" y="537"/>
                    <a:pt x="1" y="1261"/>
                  </a:cubicBezTo>
                  <a:cubicBezTo>
                    <a:pt x="1" y="1954"/>
                    <a:pt x="1293" y="2521"/>
                    <a:pt x="2868" y="2521"/>
                  </a:cubicBezTo>
                  <a:cubicBezTo>
                    <a:pt x="4475" y="2521"/>
                    <a:pt x="5766" y="1954"/>
                    <a:pt x="5766" y="1261"/>
                  </a:cubicBezTo>
                  <a:cubicBezTo>
                    <a:pt x="5766" y="537"/>
                    <a:pt x="4475" y="1"/>
                    <a:pt x="2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-11596725" y="4364600"/>
              <a:ext cx="36250" cy="70125"/>
            </a:xfrm>
            <a:custGeom>
              <a:rect b="b" l="l" r="r" t="t"/>
              <a:pathLst>
                <a:path extrusionOk="0" h="2805" w="1450">
                  <a:moveTo>
                    <a:pt x="0" y="0"/>
                  </a:moveTo>
                  <a:lnTo>
                    <a:pt x="253" y="2804"/>
                  </a:lnTo>
                  <a:lnTo>
                    <a:pt x="1450" y="2804"/>
                  </a:lnTo>
                  <a:lnTo>
                    <a:pt x="1450" y="284"/>
                  </a:lnTo>
                  <a:cubicBezTo>
                    <a:pt x="883" y="221"/>
                    <a:pt x="410" y="1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-11540025" y="4364600"/>
              <a:ext cx="37050" cy="70125"/>
            </a:xfrm>
            <a:custGeom>
              <a:rect b="b" l="l" r="r" t="t"/>
              <a:pathLst>
                <a:path extrusionOk="0" h="2805" w="1482">
                  <a:moveTo>
                    <a:pt x="1482" y="0"/>
                  </a:moveTo>
                  <a:lnTo>
                    <a:pt x="1482" y="0"/>
                  </a:lnTo>
                  <a:cubicBezTo>
                    <a:pt x="1040" y="126"/>
                    <a:pt x="505" y="221"/>
                    <a:pt x="1" y="221"/>
                  </a:cubicBezTo>
                  <a:lnTo>
                    <a:pt x="1" y="2741"/>
                  </a:lnTo>
                  <a:lnTo>
                    <a:pt x="1198" y="2741"/>
                  </a:lnTo>
                  <a:lnTo>
                    <a:pt x="1198" y="2804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-11610900" y="4227550"/>
              <a:ext cx="50425" cy="51225"/>
            </a:xfrm>
            <a:custGeom>
              <a:rect b="b" l="l" r="r" t="t"/>
              <a:pathLst>
                <a:path extrusionOk="0" h="2049" w="2017">
                  <a:moveTo>
                    <a:pt x="0" y="1"/>
                  </a:moveTo>
                  <a:lnTo>
                    <a:pt x="189" y="2048"/>
                  </a:lnTo>
                  <a:cubicBezTo>
                    <a:pt x="725" y="1859"/>
                    <a:pt x="1355" y="1702"/>
                    <a:pt x="2017" y="167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-11540025" y="4228350"/>
              <a:ext cx="50450" cy="51200"/>
            </a:xfrm>
            <a:custGeom>
              <a:rect b="b" l="l" r="r" t="t"/>
              <a:pathLst>
                <a:path extrusionOk="0" h="2048" w="2018">
                  <a:moveTo>
                    <a:pt x="1" y="0"/>
                  </a:moveTo>
                  <a:lnTo>
                    <a:pt x="1" y="1670"/>
                  </a:lnTo>
                  <a:cubicBezTo>
                    <a:pt x="694" y="1701"/>
                    <a:pt x="1293" y="1827"/>
                    <a:pt x="1828" y="2048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-11489600" y="4227550"/>
              <a:ext cx="92175" cy="207175"/>
            </a:xfrm>
            <a:custGeom>
              <a:rect b="b" l="l" r="r" t="t"/>
              <a:pathLst>
                <a:path extrusionOk="0" h="8287" w="3687">
                  <a:moveTo>
                    <a:pt x="819" y="1"/>
                  </a:moveTo>
                  <a:lnTo>
                    <a:pt x="599" y="2489"/>
                  </a:lnTo>
                  <a:cubicBezTo>
                    <a:pt x="1040" y="2836"/>
                    <a:pt x="1292" y="3246"/>
                    <a:pt x="1292" y="3718"/>
                  </a:cubicBezTo>
                  <a:cubicBezTo>
                    <a:pt x="1292" y="4254"/>
                    <a:pt x="945" y="4758"/>
                    <a:pt x="315" y="5136"/>
                  </a:cubicBezTo>
                  <a:lnTo>
                    <a:pt x="0" y="8286"/>
                  </a:lnTo>
                  <a:lnTo>
                    <a:pt x="1040" y="8286"/>
                  </a:lnTo>
                  <a:cubicBezTo>
                    <a:pt x="1607" y="8286"/>
                    <a:pt x="2111" y="7877"/>
                    <a:pt x="2237" y="7278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-11703850" y="4227550"/>
              <a:ext cx="92175" cy="207175"/>
            </a:xfrm>
            <a:custGeom>
              <a:rect b="b" l="l" r="r" t="t"/>
              <a:pathLst>
                <a:path extrusionOk="0" h="8287" w="3687">
                  <a:moveTo>
                    <a:pt x="1" y="1"/>
                  </a:moveTo>
                  <a:lnTo>
                    <a:pt x="1450" y="7278"/>
                  </a:lnTo>
                  <a:cubicBezTo>
                    <a:pt x="1576" y="7877"/>
                    <a:pt x="2080" y="8286"/>
                    <a:pt x="2679" y="8286"/>
                  </a:cubicBezTo>
                  <a:lnTo>
                    <a:pt x="3687" y="8286"/>
                  </a:lnTo>
                  <a:lnTo>
                    <a:pt x="3372" y="5136"/>
                  </a:lnTo>
                  <a:cubicBezTo>
                    <a:pt x="2773" y="4758"/>
                    <a:pt x="2395" y="4254"/>
                    <a:pt x="2395" y="3718"/>
                  </a:cubicBezTo>
                  <a:cubicBezTo>
                    <a:pt x="2427" y="3246"/>
                    <a:pt x="2647" y="2836"/>
                    <a:pt x="3088" y="2489"/>
                  </a:cubicBezTo>
                  <a:lnTo>
                    <a:pt x="2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4" name="Google Shape;1804;p37"/>
          <p:cNvGrpSpPr/>
          <p:nvPr/>
        </p:nvGrpSpPr>
        <p:grpSpPr>
          <a:xfrm>
            <a:off x="2458788" y="1218038"/>
            <a:ext cx="3715352" cy="3444766"/>
            <a:chOff x="2458788" y="1218038"/>
            <a:chExt cx="3715352" cy="3444766"/>
          </a:xfrm>
        </p:grpSpPr>
        <p:sp>
          <p:nvSpPr>
            <p:cNvPr id="1805" name="Google Shape;1805;p37"/>
            <p:cNvSpPr/>
            <p:nvPr/>
          </p:nvSpPr>
          <p:spPr>
            <a:xfrm flipH="1">
              <a:off x="2798540" y="1287204"/>
              <a:ext cx="3375600" cy="3375600"/>
            </a:xfrm>
            <a:prstGeom prst="arc">
              <a:avLst>
                <a:gd fmla="val 16254133" name="adj1"/>
                <a:gd fmla="val 5391730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3143538" y="1218038"/>
              <a:ext cx="756300" cy="75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7"/>
            <p:cNvSpPr txBox="1"/>
            <p:nvPr/>
          </p:nvSpPr>
          <p:spPr>
            <a:xfrm>
              <a:off x="3145475" y="1483975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2458788" y="2558225"/>
              <a:ext cx="756300" cy="75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7"/>
            <p:cNvSpPr txBox="1"/>
            <p:nvPr/>
          </p:nvSpPr>
          <p:spPr>
            <a:xfrm>
              <a:off x="2460725" y="2824163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3143538" y="3898388"/>
              <a:ext cx="756300" cy="75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7"/>
            <p:cNvSpPr txBox="1"/>
            <p:nvPr/>
          </p:nvSpPr>
          <p:spPr>
            <a:xfrm>
              <a:off x="3145475" y="4164325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12" name="Google Shape;1812;p37"/>
          <p:cNvGrpSpPr/>
          <p:nvPr/>
        </p:nvGrpSpPr>
        <p:grpSpPr>
          <a:xfrm>
            <a:off x="2910040" y="1218038"/>
            <a:ext cx="3766710" cy="3444766"/>
            <a:chOff x="2910040" y="1218038"/>
            <a:chExt cx="3766710" cy="3444766"/>
          </a:xfrm>
        </p:grpSpPr>
        <p:sp>
          <p:nvSpPr>
            <p:cNvPr id="1813" name="Google Shape;1813;p37"/>
            <p:cNvSpPr/>
            <p:nvPr/>
          </p:nvSpPr>
          <p:spPr>
            <a:xfrm>
              <a:off x="2910040" y="1287204"/>
              <a:ext cx="3375600" cy="3375600"/>
            </a:xfrm>
            <a:prstGeom prst="arc">
              <a:avLst>
                <a:gd fmla="val 16237285" name="adj1"/>
                <a:gd fmla="val 5401866" name="adj2"/>
              </a:avLst>
            </a:prstGeom>
            <a:noFill/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5185013" y="1218038"/>
              <a:ext cx="756300" cy="75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7"/>
            <p:cNvSpPr txBox="1"/>
            <p:nvPr/>
          </p:nvSpPr>
          <p:spPr>
            <a:xfrm>
              <a:off x="5186950" y="1483975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5185013" y="3898388"/>
              <a:ext cx="756300" cy="75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7"/>
            <p:cNvSpPr txBox="1"/>
            <p:nvPr/>
          </p:nvSpPr>
          <p:spPr>
            <a:xfrm>
              <a:off x="5186950" y="4164325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5920450" y="2558225"/>
              <a:ext cx="756300" cy="75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7"/>
            <p:cNvSpPr txBox="1"/>
            <p:nvPr/>
          </p:nvSpPr>
          <p:spPr>
            <a:xfrm>
              <a:off x="5922388" y="2824163"/>
              <a:ext cx="753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820" name="Google Shape;1820;p3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1821" name="Google Shape;1821;p37"/>
          <p:cNvSpPr txBox="1"/>
          <p:nvPr/>
        </p:nvSpPr>
        <p:spPr>
          <a:xfrm>
            <a:off x="483700" y="14688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2" name="Google Shape;1822;p37"/>
          <p:cNvSpPr txBox="1"/>
          <p:nvPr/>
        </p:nvSpPr>
        <p:spPr>
          <a:xfrm>
            <a:off x="483700" y="1189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3" name="Google Shape;1823;p37"/>
          <p:cNvSpPr txBox="1"/>
          <p:nvPr/>
        </p:nvSpPr>
        <p:spPr>
          <a:xfrm>
            <a:off x="483700" y="28476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4" name="Google Shape;1824;p37"/>
          <p:cNvSpPr txBox="1"/>
          <p:nvPr/>
        </p:nvSpPr>
        <p:spPr>
          <a:xfrm>
            <a:off x="483700" y="25684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5" name="Google Shape;1825;p37"/>
          <p:cNvSpPr txBox="1"/>
          <p:nvPr/>
        </p:nvSpPr>
        <p:spPr>
          <a:xfrm>
            <a:off x="483700" y="42265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6" name="Google Shape;1826;p37"/>
          <p:cNvSpPr txBox="1"/>
          <p:nvPr/>
        </p:nvSpPr>
        <p:spPr>
          <a:xfrm>
            <a:off x="483700" y="39473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7" name="Google Shape;1827;p37"/>
          <p:cNvSpPr txBox="1"/>
          <p:nvPr/>
        </p:nvSpPr>
        <p:spPr>
          <a:xfrm>
            <a:off x="6905800" y="14688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8" name="Google Shape;1828;p37"/>
          <p:cNvSpPr txBox="1"/>
          <p:nvPr/>
        </p:nvSpPr>
        <p:spPr>
          <a:xfrm>
            <a:off x="7417900" y="1189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9" name="Google Shape;1829;p37"/>
          <p:cNvSpPr txBox="1"/>
          <p:nvPr/>
        </p:nvSpPr>
        <p:spPr>
          <a:xfrm>
            <a:off x="6905800" y="28476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0" name="Google Shape;1830;p37"/>
          <p:cNvSpPr txBox="1"/>
          <p:nvPr/>
        </p:nvSpPr>
        <p:spPr>
          <a:xfrm>
            <a:off x="7417900" y="25684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1" name="Google Shape;1831;p37"/>
          <p:cNvSpPr txBox="1"/>
          <p:nvPr/>
        </p:nvSpPr>
        <p:spPr>
          <a:xfrm>
            <a:off x="6905800" y="42265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2" name="Google Shape;1832;p37"/>
          <p:cNvSpPr txBox="1"/>
          <p:nvPr/>
        </p:nvSpPr>
        <p:spPr>
          <a:xfrm>
            <a:off x="7417900" y="39473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3" name="Google Shape;1833;p37"/>
          <p:cNvSpPr/>
          <p:nvPr/>
        </p:nvSpPr>
        <p:spPr>
          <a:xfrm>
            <a:off x="3339325" y="1830283"/>
            <a:ext cx="2261100" cy="2261100"/>
          </a:xfrm>
          <a:prstGeom prst="pie">
            <a:avLst>
              <a:gd fmla="val 5376899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7"/>
          <p:cNvSpPr/>
          <p:nvPr/>
        </p:nvSpPr>
        <p:spPr>
          <a:xfrm rot="10800000">
            <a:off x="3467300" y="1830265"/>
            <a:ext cx="2261100" cy="2261100"/>
          </a:xfrm>
          <a:prstGeom prst="pie">
            <a:avLst>
              <a:gd fmla="val 5376899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7"/>
          <p:cNvSpPr txBox="1"/>
          <p:nvPr/>
        </p:nvSpPr>
        <p:spPr>
          <a:xfrm>
            <a:off x="3339325" y="3056175"/>
            <a:ext cx="1116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6" name="Google Shape;1836;p37"/>
          <p:cNvSpPr txBox="1"/>
          <p:nvPr/>
        </p:nvSpPr>
        <p:spPr>
          <a:xfrm>
            <a:off x="4593425" y="3056175"/>
            <a:ext cx="11166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7" name="Google Shape;1837;p37"/>
          <p:cNvGrpSpPr/>
          <p:nvPr/>
        </p:nvGrpSpPr>
        <p:grpSpPr>
          <a:xfrm>
            <a:off x="4919454" y="2453032"/>
            <a:ext cx="457800" cy="455332"/>
            <a:chOff x="-35482200" y="3561225"/>
            <a:chExt cx="292225" cy="290650"/>
          </a:xfrm>
        </p:grpSpPr>
        <p:sp>
          <p:nvSpPr>
            <p:cNvPr id="1838" name="Google Shape;1838;p37"/>
            <p:cNvSpPr/>
            <p:nvPr/>
          </p:nvSpPr>
          <p:spPr>
            <a:xfrm>
              <a:off x="-35482200" y="3749475"/>
              <a:ext cx="292225" cy="102400"/>
            </a:xfrm>
            <a:custGeom>
              <a:rect b="b" l="l" r="r" t="t"/>
              <a:pathLst>
                <a:path extrusionOk="0" h="4096" w="11689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-35371150" y="35612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-35405025" y="3647075"/>
              <a:ext cx="136275" cy="119750"/>
            </a:xfrm>
            <a:custGeom>
              <a:rect b="b" l="l" r="r" t="t"/>
              <a:pathLst>
                <a:path extrusionOk="0" h="4790" w="5451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1" name="Google Shape;1841;p37"/>
          <p:cNvGrpSpPr/>
          <p:nvPr/>
        </p:nvGrpSpPr>
        <p:grpSpPr>
          <a:xfrm>
            <a:off x="3720597" y="2452406"/>
            <a:ext cx="429405" cy="456586"/>
            <a:chOff x="-34755225" y="3202075"/>
            <a:chExt cx="274100" cy="291450"/>
          </a:xfrm>
        </p:grpSpPr>
        <p:sp>
          <p:nvSpPr>
            <p:cNvPr id="1842" name="Google Shape;1842;p37"/>
            <p:cNvSpPr/>
            <p:nvPr/>
          </p:nvSpPr>
          <p:spPr>
            <a:xfrm>
              <a:off x="-34703250" y="3389525"/>
              <a:ext cx="84300" cy="34675"/>
            </a:xfrm>
            <a:custGeom>
              <a:rect b="b" l="l" r="r" t="t"/>
              <a:pathLst>
                <a:path extrusionOk="0" h="1387" w="3372">
                  <a:moveTo>
                    <a:pt x="1670" y="1"/>
                  </a:moveTo>
                  <a:cubicBezTo>
                    <a:pt x="883" y="1"/>
                    <a:pt x="158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489" y="1"/>
                    <a:pt x="1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-34636300" y="3348575"/>
              <a:ext cx="69325" cy="75625"/>
            </a:xfrm>
            <a:custGeom>
              <a:rect b="b" l="l" r="r" t="t"/>
              <a:pathLst>
                <a:path extrusionOk="0" h="3025" w="2773">
                  <a:moveTo>
                    <a:pt x="2111" y="0"/>
                  </a:moveTo>
                  <a:lnTo>
                    <a:pt x="1387" y="221"/>
                  </a:lnTo>
                  <a:cubicBezTo>
                    <a:pt x="1298" y="265"/>
                    <a:pt x="1179" y="290"/>
                    <a:pt x="1049" y="290"/>
                  </a:cubicBezTo>
                  <a:cubicBezTo>
                    <a:pt x="808" y="290"/>
                    <a:pt x="531" y="205"/>
                    <a:pt x="347" y="0"/>
                  </a:cubicBezTo>
                  <a:lnTo>
                    <a:pt x="347" y="0"/>
                  </a:lnTo>
                  <a:cubicBezTo>
                    <a:pt x="378" y="63"/>
                    <a:pt x="378" y="189"/>
                    <a:pt x="378" y="315"/>
                  </a:cubicBezTo>
                  <a:cubicBezTo>
                    <a:pt x="378" y="662"/>
                    <a:pt x="221" y="977"/>
                    <a:pt x="0" y="1229"/>
                  </a:cubicBezTo>
                  <a:cubicBezTo>
                    <a:pt x="725" y="1575"/>
                    <a:pt x="1229" y="2237"/>
                    <a:pt x="1355" y="3025"/>
                  </a:cubicBezTo>
                  <a:lnTo>
                    <a:pt x="2773" y="3025"/>
                  </a:lnTo>
                  <a:lnTo>
                    <a:pt x="2773" y="221"/>
                  </a:lnTo>
                  <a:cubicBezTo>
                    <a:pt x="2521" y="189"/>
                    <a:pt x="2300" y="126"/>
                    <a:pt x="2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-34752875" y="3253275"/>
              <a:ext cx="126050" cy="170925"/>
            </a:xfrm>
            <a:custGeom>
              <a:rect b="b" l="l" r="r" t="t"/>
              <a:pathLst>
                <a:path extrusionOk="0" h="6837" w="5042">
                  <a:moveTo>
                    <a:pt x="1" y="0"/>
                  </a:moveTo>
                  <a:lnTo>
                    <a:pt x="1" y="6837"/>
                  </a:lnTo>
                  <a:lnTo>
                    <a:pt x="1418" y="6837"/>
                  </a:lnTo>
                  <a:cubicBezTo>
                    <a:pt x="1450" y="6018"/>
                    <a:pt x="1954" y="5356"/>
                    <a:pt x="2679" y="4978"/>
                  </a:cubicBezTo>
                  <a:cubicBezTo>
                    <a:pt x="2427" y="4757"/>
                    <a:pt x="2301" y="4442"/>
                    <a:pt x="2301" y="4064"/>
                  </a:cubicBezTo>
                  <a:cubicBezTo>
                    <a:pt x="2301" y="3340"/>
                    <a:pt x="2931" y="2710"/>
                    <a:pt x="3687" y="2710"/>
                  </a:cubicBezTo>
                  <a:cubicBezTo>
                    <a:pt x="4128" y="2710"/>
                    <a:pt x="4474" y="2899"/>
                    <a:pt x="4758" y="3214"/>
                  </a:cubicBezTo>
                  <a:cubicBezTo>
                    <a:pt x="4726" y="3056"/>
                    <a:pt x="4758" y="2899"/>
                    <a:pt x="4789" y="2741"/>
                  </a:cubicBezTo>
                  <a:lnTo>
                    <a:pt x="5041" y="2016"/>
                  </a:lnTo>
                  <a:cubicBezTo>
                    <a:pt x="4821" y="1607"/>
                    <a:pt x="4758" y="1134"/>
                    <a:pt x="4758" y="662"/>
                  </a:cubicBezTo>
                  <a:cubicBezTo>
                    <a:pt x="4758" y="410"/>
                    <a:pt x="4789" y="189"/>
                    <a:pt x="4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-34677250" y="3338325"/>
              <a:ext cx="33875" cy="33900"/>
            </a:xfrm>
            <a:custGeom>
              <a:rect b="b" l="l" r="r" t="t"/>
              <a:pathLst>
                <a:path extrusionOk="0" h="1356" w="1355">
                  <a:moveTo>
                    <a:pt x="662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40"/>
                    <a:pt x="315" y="1355"/>
                    <a:pt x="662" y="1355"/>
                  </a:cubicBezTo>
                  <a:cubicBezTo>
                    <a:pt x="1040" y="1355"/>
                    <a:pt x="1355" y="1040"/>
                    <a:pt x="1355" y="694"/>
                  </a:cubicBezTo>
                  <a:cubicBezTo>
                    <a:pt x="1355" y="316"/>
                    <a:pt x="1040" y="1"/>
                    <a:pt x="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-34618200" y="3202500"/>
              <a:ext cx="137075" cy="135850"/>
            </a:xfrm>
            <a:custGeom>
              <a:rect b="b" l="l" r="r" t="t"/>
              <a:pathLst>
                <a:path extrusionOk="0" h="5434" w="5483">
                  <a:moveTo>
                    <a:pt x="2710" y="992"/>
                  </a:moveTo>
                  <a:cubicBezTo>
                    <a:pt x="2899" y="992"/>
                    <a:pt x="3057" y="1149"/>
                    <a:pt x="3057" y="1338"/>
                  </a:cubicBezTo>
                  <a:cubicBezTo>
                    <a:pt x="3057" y="1559"/>
                    <a:pt x="2899" y="1716"/>
                    <a:pt x="2710" y="1716"/>
                  </a:cubicBezTo>
                  <a:cubicBezTo>
                    <a:pt x="2521" y="1716"/>
                    <a:pt x="2364" y="1559"/>
                    <a:pt x="2364" y="1338"/>
                  </a:cubicBezTo>
                  <a:cubicBezTo>
                    <a:pt x="2395" y="1149"/>
                    <a:pt x="2553" y="992"/>
                    <a:pt x="2710" y="992"/>
                  </a:cubicBezTo>
                  <a:close/>
                  <a:moveTo>
                    <a:pt x="2742" y="2346"/>
                  </a:moveTo>
                  <a:cubicBezTo>
                    <a:pt x="2962" y="2346"/>
                    <a:pt x="3120" y="2504"/>
                    <a:pt x="3120" y="2693"/>
                  </a:cubicBezTo>
                  <a:lnTo>
                    <a:pt x="3120" y="4079"/>
                  </a:lnTo>
                  <a:cubicBezTo>
                    <a:pt x="3120" y="4268"/>
                    <a:pt x="2962" y="4426"/>
                    <a:pt x="2742" y="4426"/>
                  </a:cubicBezTo>
                  <a:cubicBezTo>
                    <a:pt x="2553" y="4426"/>
                    <a:pt x="2395" y="4268"/>
                    <a:pt x="2395" y="4079"/>
                  </a:cubicBezTo>
                  <a:lnTo>
                    <a:pt x="2395" y="2693"/>
                  </a:lnTo>
                  <a:cubicBezTo>
                    <a:pt x="2395" y="2504"/>
                    <a:pt x="2553" y="2346"/>
                    <a:pt x="2742" y="2346"/>
                  </a:cubicBezTo>
                  <a:close/>
                  <a:moveTo>
                    <a:pt x="2646" y="0"/>
                  </a:moveTo>
                  <a:cubicBezTo>
                    <a:pt x="1359" y="0"/>
                    <a:pt x="1" y="1099"/>
                    <a:pt x="1" y="2724"/>
                  </a:cubicBezTo>
                  <a:cubicBezTo>
                    <a:pt x="1" y="3197"/>
                    <a:pt x="127" y="3638"/>
                    <a:pt x="348" y="4016"/>
                  </a:cubicBezTo>
                  <a:lnTo>
                    <a:pt x="33" y="4961"/>
                  </a:lnTo>
                  <a:cubicBezTo>
                    <a:pt x="1" y="5087"/>
                    <a:pt x="33" y="5245"/>
                    <a:pt x="127" y="5339"/>
                  </a:cubicBezTo>
                  <a:cubicBezTo>
                    <a:pt x="167" y="5399"/>
                    <a:pt x="245" y="5421"/>
                    <a:pt x="329" y="5421"/>
                  </a:cubicBezTo>
                  <a:cubicBezTo>
                    <a:pt x="377" y="5421"/>
                    <a:pt x="427" y="5414"/>
                    <a:pt x="474" y="5402"/>
                  </a:cubicBezTo>
                  <a:lnTo>
                    <a:pt x="1419" y="5087"/>
                  </a:lnTo>
                  <a:cubicBezTo>
                    <a:pt x="1797" y="5339"/>
                    <a:pt x="2238" y="5434"/>
                    <a:pt x="2742" y="5434"/>
                  </a:cubicBezTo>
                  <a:cubicBezTo>
                    <a:pt x="4254" y="5434"/>
                    <a:pt x="5483" y="4237"/>
                    <a:pt x="5483" y="2724"/>
                  </a:cubicBezTo>
                  <a:cubicBezTo>
                    <a:pt x="5483" y="1275"/>
                    <a:pt x="4317" y="78"/>
                    <a:pt x="2899" y="15"/>
                  </a:cubicBezTo>
                  <a:cubicBezTo>
                    <a:pt x="2815" y="5"/>
                    <a:pt x="2731" y="0"/>
                    <a:pt x="2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-34755225" y="3440725"/>
              <a:ext cx="188250" cy="52800"/>
            </a:xfrm>
            <a:custGeom>
              <a:rect b="b" l="l" r="r" t="t"/>
              <a:pathLst>
                <a:path extrusionOk="0" h="2112" w="7530">
                  <a:moveTo>
                    <a:pt x="0" y="0"/>
                  </a:moveTo>
                  <a:lnTo>
                    <a:pt x="0" y="1071"/>
                  </a:lnTo>
                  <a:cubicBezTo>
                    <a:pt x="0" y="1670"/>
                    <a:pt x="473" y="2111"/>
                    <a:pt x="1040" y="2111"/>
                  </a:cubicBezTo>
                  <a:lnTo>
                    <a:pt x="6490" y="2111"/>
                  </a:lnTo>
                  <a:cubicBezTo>
                    <a:pt x="7057" y="2111"/>
                    <a:pt x="7530" y="1639"/>
                    <a:pt x="7530" y="1071"/>
                  </a:cubicBezTo>
                  <a:lnTo>
                    <a:pt x="75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-34754450" y="3202075"/>
              <a:ext cx="153600" cy="33900"/>
            </a:xfrm>
            <a:custGeom>
              <a:rect b="b" l="l" r="r" t="t"/>
              <a:pathLst>
                <a:path extrusionOk="0" h="1356" w="6144">
                  <a:moveTo>
                    <a:pt x="1040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55"/>
                  </a:lnTo>
                  <a:lnTo>
                    <a:pt x="5104" y="1355"/>
                  </a:lnTo>
                  <a:cubicBezTo>
                    <a:pt x="5293" y="819"/>
                    <a:pt x="5672" y="347"/>
                    <a:pt x="6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Comparison Chart</a:t>
            </a:r>
            <a:endParaRPr/>
          </a:p>
        </p:txBody>
      </p:sp>
      <p:sp>
        <p:nvSpPr>
          <p:cNvPr id="1854" name="Google Shape;1854;p38"/>
          <p:cNvSpPr/>
          <p:nvPr/>
        </p:nvSpPr>
        <p:spPr>
          <a:xfrm>
            <a:off x="5055300" y="1163700"/>
            <a:ext cx="3631500" cy="4566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38"/>
          <p:cNvSpPr txBox="1"/>
          <p:nvPr/>
        </p:nvSpPr>
        <p:spPr>
          <a:xfrm>
            <a:off x="5055300" y="1670438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6" name="Google Shape;1856;p38"/>
          <p:cNvSpPr txBox="1"/>
          <p:nvPr/>
        </p:nvSpPr>
        <p:spPr>
          <a:xfrm>
            <a:off x="6212300" y="12798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7" name="Google Shape;1857;p38"/>
          <p:cNvSpPr/>
          <p:nvPr/>
        </p:nvSpPr>
        <p:spPr>
          <a:xfrm>
            <a:off x="5327075" y="1215825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8"/>
          <p:cNvSpPr txBox="1"/>
          <p:nvPr/>
        </p:nvSpPr>
        <p:spPr>
          <a:xfrm>
            <a:off x="5269486" y="131547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9" name="Google Shape;1859;p38"/>
          <p:cNvSpPr/>
          <p:nvPr/>
        </p:nvSpPr>
        <p:spPr>
          <a:xfrm>
            <a:off x="5055300" y="2109425"/>
            <a:ext cx="3435300" cy="4566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8"/>
          <p:cNvSpPr txBox="1"/>
          <p:nvPr/>
        </p:nvSpPr>
        <p:spPr>
          <a:xfrm>
            <a:off x="5055300" y="2616163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1" name="Google Shape;1861;p38"/>
          <p:cNvSpPr txBox="1"/>
          <p:nvPr/>
        </p:nvSpPr>
        <p:spPr>
          <a:xfrm>
            <a:off x="6212300" y="2225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2" name="Google Shape;1862;p38"/>
          <p:cNvSpPr/>
          <p:nvPr/>
        </p:nvSpPr>
        <p:spPr>
          <a:xfrm>
            <a:off x="5327075" y="2161550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38"/>
          <p:cNvSpPr txBox="1"/>
          <p:nvPr/>
        </p:nvSpPr>
        <p:spPr>
          <a:xfrm>
            <a:off x="5269486" y="22612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4" name="Google Shape;1864;p38"/>
          <p:cNvSpPr/>
          <p:nvPr/>
        </p:nvSpPr>
        <p:spPr>
          <a:xfrm>
            <a:off x="5055300" y="3055150"/>
            <a:ext cx="3270300" cy="456600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38"/>
          <p:cNvSpPr txBox="1"/>
          <p:nvPr/>
        </p:nvSpPr>
        <p:spPr>
          <a:xfrm>
            <a:off x="5055300" y="3561888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6" name="Google Shape;1866;p38"/>
          <p:cNvSpPr txBox="1"/>
          <p:nvPr/>
        </p:nvSpPr>
        <p:spPr>
          <a:xfrm>
            <a:off x="6212300" y="31712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7" name="Google Shape;1867;p38"/>
          <p:cNvSpPr/>
          <p:nvPr/>
        </p:nvSpPr>
        <p:spPr>
          <a:xfrm>
            <a:off x="5327075" y="3107275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38"/>
          <p:cNvSpPr txBox="1"/>
          <p:nvPr/>
        </p:nvSpPr>
        <p:spPr>
          <a:xfrm>
            <a:off x="5269486" y="320692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9" name="Google Shape;1869;p38"/>
          <p:cNvSpPr/>
          <p:nvPr/>
        </p:nvSpPr>
        <p:spPr>
          <a:xfrm>
            <a:off x="5055300" y="4000875"/>
            <a:ext cx="3048900" cy="4566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38"/>
          <p:cNvSpPr txBox="1"/>
          <p:nvPr/>
        </p:nvSpPr>
        <p:spPr>
          <a:xfrm>
            <a:off x="5055300" y="4507613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1" name="Google Shape;1871;p38"/>
          <p:cNvSpPr txBox="1"/>
          <p:nvPr/>
        </p:nvSpPr>
        <p:spPr>
          <a:xfrm>
            <a:off x="6212300" y="41169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2" name="Google Shape;1872;p38"/>
          <p:cNvSpPr/>
          <p:nvPr/>
        </p:nvSpPr>
        <p:spPr>
          <a:xfrm>
            <a:off x="5327075" y="4053000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38"/>
          <p:cNvSpPr txBox="1"/>
          <p:nvPr/>
        </p:nvSpPr>
        <p:spPr>
          <a:xfrm>
            <a:off x="5269486" y="41526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4" name="Google Shape;1874;p38"/>
          <p:cNvSpPr/>
          <p:nvPr/>
        </p:nvSpPr>
        <p:spPr>
          <a:xfrm flipH="1">
            <a:off x="457200" y="1163700"/>
            <a:ext cx="3631500" cy="4566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38"/>
          <p:cNvSpPr txBox="1"/>
          <p:nvPr/>
        </p:nvSpPr>
        <p:spPr>
          <a:xfrm>
            <a:off x="1039800" y="1670438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6" name="Google Shape;1876;p38"/>
          <p:cNvSpPr txBox="1"/>
          <p:nvPr/>
        </p:nvSpPr>
        <p:spPr>
          <a:xfrm>
            <a:off x="1614200" y="12798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7" name="Google Shape;1877;p38"/>
          <p:cNvSpPr/>
          <p:nvPr/>
        </p:nvSpPr>
        <p:spPr>
          <a:xfrm>
            <a:off x="3462875" y="1215825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38"/>
          <p:cNvSpPr txBox="1"/>
          <p:nvPr/>
        </p:nvSpPr>
        <p:spPr>
          <a:xfrm>
            <a:off x="3405324" y="131547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9" name="Google Shape;1879;p38"/>
          <p:cNvSpPr/>
          <p:nvPr/>
        </p:nvSpPr>
        <p:spPr>
          <a:xfrm flipH="1">
            <a:off x="653400" y="2109425"/>
            <a:ext cx="3435300" cy="4566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38"/>
          <p:cNvSpPr txBox="1"/>
          <p:nvPr/>
        </p:nvSpPr>
        <p:spPr>
          <a:xfrm>
            <a:off x="1039800" y="2616163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1" name="Google Shape;1881;p38"/>
          <p:cNvSpPr txBox="1"/>
          <p:nvPr/>
        </p:nvSpPr>
        <p:spPr>
          <a:xfrm>
            <a:off x="1614200" y="2225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2" name="Google Shape;1882;p38"/>
          <p:cNvSpPr/>
          <p:nvPr/>
        </p:nvSpPr>
        <p:spPr>
          <a:xfrm>
            <a:off x="3462875" y="2161550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38"/>
          <p:cNvSpPr txBox="1"/>
          <p:nvPr/>
        </p:nvSpPr>
        <p:spPr>
          <a:xfrm>
            <a:off x="3405324" y="22612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4" name="Google Shape;1884;p38"/>
          <p:cNvSpPr/>
          <p:nvPr/>
        </p:nvSpPr>
        <p:spPr>
          <a:xfrm flipH="1">
            <a:off x="818400" y="3055150"/>
            <a:ext cx="3270300" cy="456600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38"/>
          <p:cNvSpPr txBox="1"/>
          <p:nvPr/>
        </p:nvSpPr>
        <p:spPr>
          <a:xfrm>
            <a:off x="1039800" y="3561888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6" name="Google Shape;1886;p38"/>
          <p:cNvSpPr txBox="1"/>
          <p:nvPr/>
        </p:nvSpPr>
        <p:spPr>
          <a:xfrm>
            <a:off x="1614200" y="31712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7" name="Google Shape;1887;p38"/>
          <p:cNvSpPr/>
          <p:nvPr/>
        </p:nvSpPr>
        <p:spPr>
          <a:xfrm>
            <a:off x="3462875" y="3107275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38"/>
          <p:cNvSpPr txBox="1"/>
          <p:nvPr/>
        </p:nvSpPr>
        <p:spPr>
          <a:xfrm>
            <a:off x="3405324" y="320692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9" name="Google Shape;1889;p38"/>
          <p:cNvSpPr/>
          <p:nvPr/>
        </p:nvSpPr>
        <p:spPr>
          <a:xfrm flipH="1">
            <a:off x="1039800" y="4000875"/>
            <a:ext cx="3048900" cy="4566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38"/>
          <p:cNvSpPr txBox="1"/>
          <p:nvPr/>
        </p:nvSpPr>
        <p:spPr>
          <a:xfrm>
            <a:off x="1039800" y="4507613"/>
            <a:ext cx="304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1" name="Google Shape;1891;p38"/>
          <p:cNvSpPr txBox="1"/>
          <p:nvPr/>
        </p:nvSpPr>
        <p:spPr>
          <a:xfrm>
            <a:off x="1614200" y="41169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2" name="Google Shape;1892;p38"/>
          <p:cNvSpPr/>
          <p:nvPr/>
        </p:nvSpPr>
        <p:spPr>
          <a:xfrm>
            <a:off x="3462875" y="4053000"/>
            <a:ext cx="353400" cy="35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38"/>
          <p:cNvSpPr txBox="1"/>
          <p:nvPr/>
        </p:nvSpPr>
        <p:spPr>
          <a:xfrm>
            <a:off x="3405324" y="41526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4" name="Google Shape;1894;p38"/>
          <p:cNvSpPr/>
          <p:nvPr/>
        </p:nvSpPr>
        <p:spPr>
          <a:xfrm>
            <a:off x="4337394" y="1204403"/>
            <a:ext cx="469196" cy="375040"/>
          </a:xfrm>
          <a:custGeom>
            <a:rect b="b" l="l" r="r" t="t"/>
            <a:pathLst>
              <a:path extrusionOk="0" h="9204" w="11514">
                <a:moveTo>
                  <a:pt x="3727" y="0"/>
                </a:moveTo>
                <a:cubicBezTo>
                  <a:pt x="3156" y="0"/>
                  <a:pt x="2668" y="346"/>
                  <a:pt x="2477" y="870"/>
                </a:cubicBezTo>
                <a:lnTo>
                  <a:pt x="2382" y="870"/>
                </a:lnTo>
                <a:cubicBezTo>
                  <a:pt x="2144" y="870"/>
                  <a:pt x="1906" y="965"/>
                  <a:pt x="1751" y="1143"/>
                </a:cubicBezTo>
                <a:cubicBezTo>
                  <a:pt x="1703" y="1143"/>
                  <a:pt x="1656" y="1131"/>
                  <a:pt x="1608" y="1131"/>
                </a:cubicBezTo>
                <a:cubicBezTo>
                  <a:pt x="1036" y="1131"/>
                  <a:pt x="560" y="1608"/>
                  <a:pt x="560" y="2191"/>
                </a:cubicBezTo>
                <a:cubicBezTo>
                  <a:pt x="560" y="2775"/>
                  <a:pt x="1036" y="3251"/>
                  <a:pt x="1608" y="3251"/>
                </a:cubicBezTo>
                <a:lnTo>
                  <a:pt x="3001" y="3251"/>
                </a:lnTo>
                <a:cubicBezTo>
                  <a:pt x="3096" y="3251"/>
                  <a:pt x="3191" y="3156"/>
                  <a:pt x="3191" y="3048"/>
                </a:cubicBezTo>
                <a:cubicBezTo>
                  <a:pt x="3191" y="2953"/>
                  <a:pt x="3096" y="2858"/>
                  <a:pt x="3001" y="2858"/>
                </a:cubicBezTo>
                <a:lnTo>
                  <a:pt x="1608" y="2858"/>
                </a:lnTo>
                <a:cubicBezTo>
                  <a:pt x="1239" y="2858"/>
                  <a:pt x="941" y="2560"/>
                  <a:pt x="941" y="2191"/>
                </a:cubicBezTo>
                <a:cubicBezTo>
                  <a:pt x="941" y="1822"/>
                  <a:pt x="1239" y="1524"/>
                  <a:pt x="1608" y="1524"/>
                </a:cubicBezTo>
                <a:cubicBezTo>
                  <a:pt x="1667" y="1524"/>
                  <a:pt x="1727" y="1524"/>
                  <a:pt x="1775" y="1536"/>
                </a:cubicBezTo>
                <a:cubicBezTo>
                  <a:pt x="1788" y="1538"/>
                  <a:pt x="1802" y="1539"/>
                  <a:pt x="1816" y="1539"/>
                </a:cubicBezTo>
                <a:cubicBezTo>
                  <a:pt x="1885" y="1539"/>
                  <a:pt x="1949" y="1514"/>
                  <a:pt x="1989" y="1465"/>
                </a:cubicBezTo>
                <a:cubicBezTo>
                  <a:pt x="2072" y="1322"/>
                  <a:pt x="2227" y="1251"/>
                  <a:pt x="2394" y="1251"/>
                </a:cubicBezTo>
                <a:cubicBezTo>
                  <a:pt x="2453" y="1251"/>
                  <a:pt x="2489" y="1262"/>
                  <a:pt x="2548" y="1286"/>
                </a:cubicBezTo>
                <a:cubicBezTo>
                  <a:pt x="2566" y="1291"/>
                  <a:pt x="2585" y="1293"/>
                  <a:pt x="2604" y="1293"/>
                </a:cubicBezTo>
                <a:cubicBezTo>
                  <a:pt x="2638" y="1293"/>
                  <a:pt x="2673" y="1285"/>
                  <a:pt x="2703" y="1262"/>
                </a:cubicBezTo>
                <a:cubicBezTo>
                  <a:pt x="2751" y="1239"/>
                  <a:pt x="2775" y="1191"/>
                  <a:pt x="2787" y="1143"/>
                </a:cubicBezTo>
                <a:cubicBezTo>
                  <a:pt x="2894" y="715"/>
                  <a:pt x="3263" y="405"/>
                  <a:pt x="3715" y="405"/>
                </a:cubicBezTo>
                <a:cubicBezTo>
                  <a:pt x="4239" y="405"/>
                  <a:pt x="4668" y="834"/>
                  <a:pt x="4668" y="1358"/>
                </a:cubicBezTo>
                <a:lnTo>
                  <a:pt x="4668" y="1382"/>
                </a:lnTo>
                <a:lnTo>
                  <a:pt x="4668" y="1405"/>
                </a:lnTo>
                <a:cubicBezTo>
                  <a:pt x="4668" y="1465"/>
                  <a:pt x="4692" y="1524"/>
                  <a:pt x="4739" y="1560"/>
                </a:cubicBezTo>
                <a:cubicBezTo>
                  <a:pt x="4771" y="1592"/>
                  <a:pt x="4813" y="1602"/>
                  <a:pt x="4856" y="1602"/>
                </a:cubicBezTo>
                <a:cubicBezTo>
                  <a:pt x="4877" y="1602"/>
                  <a:pt x="4898" y="1600"/>
                  <a:pt x="4918" y="1596"/>
                </a:cubicBezTo>
                <a:cubicBezTo>
                  <a:pt x="4977" y="1584"/>
                  <a:pt x="5049" y="1560"/>
                  <a:pt x="5108" y="1560"/>
                </a:cubicBezTo>
                <a:cubicBezTo>
                  <a:pt x="5311" y="1560"/>
                  <a:pt x="5489" y="1655"/>
                  <a:pt x="5620" y="1786"/>
                </a:cubicBezTo>
                <a:cubicBezTo>
                  <a:pt x="5620" y="1786"/>
                  <a:pt x="5608" y="1786"/>
                  <a:pt x="5608" y="1798"/>
                </a:cubicBezTo>
                <a:cubicBezTo>
                  <a:pt x="5585" y="1798"/>
                  <a:pt x="5573" y="1822"/>
                  <a:pt x="5573" y="1822"/>
                </a:cubicBezTo>
                <a:cubicBezTo>
                  <a:pt x="5561" y="1834"/>
                  <a:pt x="5525" y="1834"/>
                  <a:pt x="5513" y="1846"/>
                </a:cubicBezTo>
                <a:cubicBezTo>
                  <a:pt x="5477" y="1858"/>
                  <a:pt x="5466" y="1858"/>
                  <a:pt x="5454" y="1882"/>
                </a:cubicBezTo>
                <a:cubicBezTo>
                  <a:pt x="5442" y="1882"/>
                  <a:pt x="5442" y="1882"/>
                  <a:pt x="5430" y="1893"/>
                </a:cubicBezTo>
                <a:cubicBezTo>
                  <a:pt x="5239" y="1989"/>
                  <a:pt x="5085" y="2084"/>
                  <a:pt x="4930" y="2203"/>
                </a:cubicBezTo>
                <a:cubicBezTo>
                  <a:pt x="4727" y="2370"/>
                  <a:pt x="4549" y="2584"/>
                  <a:pt x="4394" y="2786"/>
                </a:cubicBezTo>
                <a:cubicBezTo>
                  <a:pt x="4394" y="2798"/>
                  <a:pt x="4382" y="2798"/>
                  <a:pt x="4382" y="2822"/>
                </a:cubicBezTo>
                <a:cubicBezTo>
                  <a:pt x="4370" y="2834"/>
                  <a:pt x="4346" y="2858"/>
                  <a:pt x="4346" y="2882"/>
                </a:cubicBezTo>
                <a:cubicBezTo>
                  <a:pt x="4346" y="2882"/>
                  <a:pt x="4346" y="2894"/>
                  <a:pt x="4334" y="2894"/>
                </a:cubicBezTo>
                <a:lnTo>
                  <a:pt x="3584" y="2894"/>
                </a:lnTo>
                <a:cubicBezTo>
                  <a:pt x="3477" y="2894"/>
                  <a:pt x="3382" y="2977"/>
                  <a:pt x="3382" y="3084"/>
                </a:cubicBezTo>
                <a:cubicBezTo>
                  <a:pt x="3382" y="3191"/>
                  <a:pt x="3477" y="3275"/>
                  <a:pt x="3584" y="3275"/>
                </a:cubicBezTo>
                <a:lnTo>
                  <a:pt x="4096" y="3275"/>
                </a:lnTo>
                <a:cubicBezTo>
                  <a:pt x="4072" y="3334"/>
                  <a:pt x="4061" y="3406"/>
                  <a:pt x="4025" y="3465"/>
                </a:cubicBezTo>
                <a:cubicBezTo>
                  <a:pt x="3918" y="3453"/>
                  <a:pt x="3822" y="3441"/>
                  <a:pt x="3691" y="3441"/>
                </a:cubicBezTo>
                <a:cubicBezTo>
                  <a:pt x="3203" y="3441"/>
                  <a:pt x="2727" y="3668"/>
                  <a:pt x="2418" y="4049"/>
                </a:cubicBezTo>
                <a:cubicBezTo>
                  <a:pt x="2298" y="4025"/>
                  <a:pt x="2167" y="4025"/>
                  <a:pt x="2025" y="4025"/>
                </a:cubicBezTo>
                <a:cubicBezTo>
                  <a:pt x="917" y="4025"/>
                  <a:pt x="1" y="4930"/>
                  <a:pt x="1" y="6049"/>
                </a:cubicBezTo>
                <a:cubicBezTo>
                  <a:pt x="1" y="7156"/>
                  <a:pt x="917" y="8073"/>
                  <a:pt x="2025" y="8073"/>
                </a:cubicBezTo>
                <a:lnTo>
                  <a:pt x="3858" y="8073"/>
                </a:lnTo>
                <a:cubicBezTo>
                  <a:pt x="3953" y="8704"/>
                  <a:pt x="4501" y="9204"/>
                  <a:pt x="5168" y="9204"/>
                </a:cubicBezTo>
                <a:lnTo>
                  <a:pt x="8549" y="9204"/>
                </a:lnTo>
                <a:cubicBezTo>
                  <a:pt x="8656" y="9204"/>
                  <a:pt x="8740" y="9109"/>
                  <a:pt x="8740" y="9002"/>
                </a:cubicBezTo>
                <a:cubicBezTo>
                  <a:pt x="8740" y="8906"/>
                  <a:pt x="8656" y="8811"/>
                  <a:pt x="8549" y="8811"/>
                </a:cubicBezTo>
                <a:lnTo>
                  <a:pt x="5168" y="8811"/>
                </a:lnTo>
                <a:cubicBezTo>
                  <a:pt x="4644" y="8811"/>
                  <a:pt x="4227" y="8394"/>
                  <a:pt x="4227" y="7882"/>
                </a:cubicBezTo>
                <a:lnTo>
                  <a:pt x="4227" y="7859"/>
                </a:lnTo>
                <a:lnTo>
                  <a:pt x="4227" y="7835"/>
                </a:lnTo>
                <a:lnTo>
                  <a:pt x="4227" y="7811"/>
                </a:lnTo>
                <a:lnTo>
                  <a:pt x="4227" y="7775"/>
                </a:lnTo>
                <a:cubicBezTo>
                  <a:pt x="4287" y="7311"/>
                  <a:pt x="4680" y="6942"/>
                  <a:pt x="5168" y="6942"/>
                </a:cubicBezTo>
                <a:cubicBezTo>
                  <a:pt x="5263" y="6942"/>
                  <a:pt x="5358" y="6954"/>
                  <a:pt x="5454" y="6977"/>
                </a:cubicBezTo>
                <a:cubicBezTo>
                  <a:pt x="5471" y="6984"/>
                  <a:pt x="5488" y="6987"/>
                  <a:pt x="5506" y="6987"/>
                </a:cubicBezTo>
                <a:cubicBezTo>
                  <a:pt x="5548" y="6987"/>
                  <a:pt x="5590" y="6970"/>
                  <a:pt x="5632" y="6954"/>
                </a:cubicBezTo>
                <a:cubicBezTo>
                  <a:pt x="5680" y="6906"/>
                  <a:pt x="5704" y="6846"/>
                  <a:pt x="5704" y="6787"/>
                </a:cubicBezTo>
                <a:lnTo>
                  <a:pt x="5704" y="6775"/>
                </a:lnTo>
                <a:lnTo>
                  <a:pt x="5704" y="6739"/>
                </a:lnTo>
                <a:cubicBezTo>
                  <a:pt x="5704" y="6013"/>
                  <a:pt x="6299" y="5418"/>
                  <a:pt x="7025" y="5418"/>
                </a:cubicBezTo>
                <a:cubicBezTo>
                  <a:pt x="7644" y="5418"/>
                  <a:pt x="8192" y="5846"/>
                  <a:pt x="8323" y="6442"/>
                </a:cubicBezTo>
                <a:cubicBezTo>
                  <a:pt x="8335" y="6501"/>
                  <a:pt x="8371" y="6549"/>
                  <a:pt x="8418" y="6561"/>
                </a:cubicBezTo>
                <a:cubicBezTo>
                  <a:pt x="8441" y="6583"/>
                  <a:pt x="8473" y="6592"/>
                  <a:pt x="8506" y="6592"/>
                </a:cubicBezTo>
                <a:cubicBezTo>
                  <a:pt x="8525" y="6592"/>
                  <a:pt x="8544" y="6589"/>
                  <a:pt x="8561" y="6585"/>
                </a:cubicBezTo>
                <a:cubicBezTo>
                  <a:pt x="8633" y="6549"/>
                  <a:pt x="8716" y="6549"/>
                  <a:pt x="8787" y="6549"/>
                </a:cubicBezTo>
                <a:cubicBezTo>
                  <a:pt x="9025" y="6549"/>
                  <a:pt x="9252" y="6668"/>
                  <a:pt x="9383" y="6858"/>
                </a:cubicBezTo>
                <a:cubicBezTo>
                  <a:pt x="9422" y="6907"/>
                  <a:pt x="9485" y="6948"/>
                  <a:pt x="9546" y="6948"/>
                </a:cubicBezTo>
                <a:cubicBezTo>
                  <a:pt x="9559" y="6948"/>
                  <a:pt x="9572" y="6946"/>
                  <a:pt x="9585" y="6942"/>
                </a:cubicBezTo>
                <a:cubicBezTo>
                  <a:pt x="9668" y="6918"/>
                  <a:pt x="9752" y="6906"/>
                  <a:pt x="9823" y="6906"/>
                </a:cubicBezTo>
                <a:lnTo>
                  <a:pt x="9978" y="6906"/>
                </a:lnTo>
                <a:cubicBezTo>
                  <a:pt x="10216" y="6954"/>
                  <a:pt x="10442" y="7085"/>
                  <a:pt x="10573" y="7275"/>
                </a:cubicBezTo>
                <a:cubicBezTo>
                  <a:pt x="10692" y="7442"/>
                  <a:pt x="10764" y="7632"/>
                  <a:pt x="10764" y="7847"/>
                </a:cubicBezTo>
                <a:cubicBezTo>
                  <a:pt x="10764" y="8370"/>
                  <a:pt x="10335" y="8799"/>
                  <a:pt x="9811" y="8799"/>
                </a:cubicBezTo>
                <a:lnTo>
                  <a:pt x="9156" y="8799"/>
                </a:lnTo>
                <a:cubicBezTo>
                  <a:pt x="9049" y="8799"/>
                  <a:pt x="8966" y="8882"/>
                  <a:pt x="8966" y="8990"/>
                </a:cubicBezTo>
                <a:cubicBezTo>
                  <a:pt x="8966" y="9097"/>
                  <a:pt x="9061" y="9180"/>
                  <a:pt x="9156" y="9180"/>
                </a:cubicBezTo>
                <a:lnTo>
                  <a:pt x="9811" y="9180"/>
                </a:lnTo>
                <a:cubicBezTo>
                  <a:pt x="10561" y="9180"/>
                  <a:pt x="11157" y="8585"/>
                  <a:pt x="11157" y="7847"/>
                </a:cubicBezTo>
                <a:cubicBezTo>
                  <a:pt x="11157" y="7632"/>
                  <a:pt x="11109" y="7454"/>
                  <a:pt x="11038" y="7275"/>
                </a:cubicBezTo>
                <a:cubicBezTo>
                  <a:pt x="11347" y="6882"/>
                  <a:pt x="11514" y="6454"/>
                  <a:pt x="11514" y="6001"/>
                </a:cubicBezTo>
                <a:cubicBezTo>
                  <a:pt x="11514" y="4906"/>
                  <a:pt x="10621" y="4013"/>
                  <a:pt x="9514" y="4013"/>
                </a:cubicBezTo>
                <a:cubicBezTo>
                  <a:pt x="9395" y="4013"/>
                  <a:pt x="9276" y="4025"/>
                  <a:pt x="9156" y="4037"/>
                </a:cubicBezTo>
                <a:cubicBezTo>
                  <a:pt x="9133" y="3668"/>
                  <a:pt x="9037" y="3310"/>
                  <a:pt x="8859" y="2977"/>
                </a:cubicBezTo>
                <a:cubicBezTo>
                  <a:pt x="8834" y="2919"/>
                  <a:pt x="8770" y="2879"/>
                  <a:pt x="8697" y="2879"/>
                </a:cubicBezTo>
                <a:cubicBezTo>
                  <a:pt x="8664" y="2879"/>
                  <a:pt x="8630" y="2887"/>
                  <a:pt x="8597" y="2906"/>
                </a:cubicBezTo>
                <a:cubicBezTo>
                  <a:pt x="8502" y="2953"/>
                  <a:pt x="8466" y="3072"/>
                  <a:pt x="8525" y="3179"/>
                </a:cubicBezTo>
                <a:cubicBezTo>
                  <a:pt x="8680" y="3489"/>
                  <a:pt x="8775" y="3858"/>
                  <a:pt x="8775" y="4215"/>
                </a:cubicBezTo>
                <a:lnTo>
                  <a:pt x="8775" y="4275"/>
                </a:lnTo>
                <a:lnTo>
                  <a:pt x="8775" y="4287"/>
                </a:lnTo>
                <a:cubicBezTo>
                  <a:pt x="8775" y="4346"/>
                  <a:pt x="8799" y="4406"/>
                  <a:pt x="8847" y="4453"/>
                </a:cubicBezTo>
                <a:cubicBezTo>
                  <a:pt x="8879" y="4485"/>
                  <a:pt x="8921" y="4496"/>
                  <a:pt x="8963" y="4496"/>
                </a:cubicBezTo>
                <a:cubicBezTo>
                  <a:pt x="8984" y="4496"/>
                  <a:pt x="9006" y="4493"/>
                  <a:pt x="9025" y="4489"/>
                </a:cubicBezTo>
                <a:cubicBezTo>
                  <a:pt x="9180" y="4441"/>
                  <a:pt x="9335" y="4406"/>
                  <a:pt x="9502" y="4406"/>
                </a:cubicBezTo>
                <a:cubicBezTo>
                  <a:pt x="10395" y="4406"/>
                  <a:pt x="11109" y="5144"/>
                  <a:pt x="11109" y="6013"/>
                </a:cubicBezTo>
                <a:cubicBezTo>
                  <a:pt x="11109" y="6346"/>
                  <a:pt x="11026" y="6644"/>
                  <a:pt x="10847" y="6906"/>
                </a:cubicBezTo>
                <a:lnTo>
                  <a:pt x="10823" y="6894"/>
                </a:lnTo>
                <a:lnTo>
                  <a:pt x="10800" y="6858"/>
                </a:lnTo>
                <a:lnTo>
                  <a:pt x="10788" y="6846"/>
                </a:lnTo>
                <a:lnTo>
                  <a:pt x="10752" y="6823"/>
                </a:lnTo>
                <a:cubicBezTo>
                  <a:pt x="10514" y="6608"/>
                  <a:pt x="10204" y="6489"/>
                  <a:pt x="9871" y="6489"/>
                </a:cubicBezTo>
                <a:cubicBezTo>
                  <a:pt x="9799" y="6489"/>
                  <a:pt x="9740" y="6489"/>
                  <a:pt x="9668" y="6501"/>
                </a:cubicBezTo>
                <a:cubicBezTo>
                  <a:pt x="9454" y="6263"/>
                  <a:pt x="9156" y="6132"/>
                  <a:pt x="8835" y="6132"/>
                </a:cubicBezTo>
                <a:cubicBezTo>
                  <a:pt x="8787" y="6132"/>
                  <a:pt x="8728" y="6132"/>
                  <a:pt x="8680" y="6144"/>
                </a:cubicBezTo>
                <a:cubicBezTo>
                  <a:pt x="8585" y="5846"/>
                  <a:pt x="8383" y="5584"/>
                  <a:pt x="8144" y="5370"/>
                </a:cubicBezTo>
                <a:cubicBezTo>
                  <a:pt x="7847" y="5120"/>
                  <a:pt x="7466" y="4989"/>
                  <a:pt x="7073" y="4989"/>
                </a:cubicBezTo>
                <a:cubicBezTo>
                  <a:pt x="6204" y="4989"/>
                  <a:pt x="5466" y="5656"/>
                  <a:pt x="5382" y="6525"/>
                </a:cubicBezTo>
                <a:cubicBezTo>
                  <a:pt x="5335" y="6525"/>
                  <a:pt x="5275" y="6501"/>
                  <a:pt x="5227" y="6501"/>
                </a:cubicBezTo>
                <a:lnTo>
                  <a:pt x="4977" y="6501"/>
                </a:lnTo>
                <a:cubicBezTo>
                  <a:pt x="4965" y="6501"/>
                  <a:pt x="4942" y="6501"/>
                  <a:pt x="4930" y="6525"/>
                </a:cubicBezTo>
                <a:lnTo>
                  <a:pt x="4918" y="6525"/>
                </a:lnTo>
                <a:cubicBezTo>
                  <a:pt x="4906" y="6525"/>
                  <a:pt x="4882" y="6525"/>
                  <a:pt x="4870" y="6537"/>
                </a:cubicBezTo>
                <a:lnTo>
                  <a:pt x="4858" y="6537"/>
                </a:lnTo>
                <a:cubicBezTo>
                  <a:pt x="4846" y="6537"/>
                  <a:pt x="4823" y="6549"/>
                  <a:pt x="4811" y="6549"/>
                </a:cubicBezTo>
                <a:cubicBezTo>
                  <a:pt x="4406" y="6680"/>
                  <a:pt x="4084" y="7013"/>
                  <a:pt x="3965" y="7430"/>
                </a:cubicBezTo>
                <a:cubicBezTo>
                  <a:pt x="3965" y="7442"/>
                  <a:pt x="3953" y="7454"/>
                  <a:pt x="3953" y="7489"/>
                </a:cubicBezTo>
                <a:cubicBezTo>
                  <a:pt x="3930" y="7537"/>
                  <a:pt x="3930" y="7561"/>
                  <a:pt x="3918" y="7608"/>
                </a:cubicBezTo>
                <a:lnTo>
                  <a:pt x="2084" y="7608"/>
                </a:lnTo>
                <a:cubicBezTo>
                  <a:pt x="1191" y="7608"/>
                  <a:pt x="453" y="6882"/>
                  <a:pt x="453" y="5965"/>
                </a:cubicBezTo>
                <a:cubicBezTo>
                  <a:pt x="453" y="5072"/>
                  <a:pt x="1179" y="4334"/>
                  <a:pt x="2084" y="4334"/>
                </a:cubicBezTo>
                <a:cubicBezTo>
                  <a:pt x="2227" y="4334"/>
                  <a:pt x="2370" y="4346"/>
                  <a:pt x="2501" y="4394"/>
                </a:cubicBezTo>
                <a:cubicBezTo>
                  <a:pt x="2515" y="4396"/>
                  <a:pt x="2529" y="4397"/>
                  <a:pt x="2542" y="4397"/>
                </a:cubicBezTo>
                <a:cubicBezTo>
                  <a:pt x="2611" y="4397"/>
                  <a:pt x="2675" y="4372"/>
                  <a:pt x="2715" y="4322"/>
                </a:cubicBezTo>
                <a:cubicBezTo>
                  <a:pt x="2953" y="3977"/>
                  <a:pt x="3334" y="3763"/>
                  <a:pt x="3751" y="3763"/>
                </a:cubicBezTo>
                <a:cubicBezTo>
                  <a:pt x="3894" y="3763"/>
                  <a:pt x="4025" y="3787"/>
                  <a:pt x="4156" y="3822"/>
                </a:cubicBezTo>
                <a:cubicBezTo>
                  <a:pt x="4177" y="3833"/>
                  <a:pt x="4201" y="3839"/>
                  <a:pt x="4225" y="3839"/>
                </a:cubicBezTo>
                <a:cubicBezTo>
                  <a:pt x="4255" y="3839"/>
                  <a:pt x="4284" y="3830"/>
                  <a:pt x="4311" y="3810"/>
                </a:cubicBezTo>
                <a:cubicBezTo>
                  <a:pt x="4346" y="3787"/>
                  <a:pt x="4382" y="3739"/>
                  <a:pt x="4394" y="3691"/>
                </a:cubicBezTo>
                <a:cubicBezTo>
                  <a:pt x="4442" y="3501"/>
                  <a:pt x="4513" y="3322"/>
                  <a:pt x="4608" y="3144"/>
                </a:cubicBezTo>
                <a:cubicBezTo>
                  <a:pt x="4608" y="3144"/>
                  <a:pt x="4620" y="3132"/>
                  <a:pt x="4620" y="3108"/>
                </a:cubicBezTo>
                <a:cubicBezTo>
                  <a:pt x="4906" y="2596"/>
                  <a:pt x="5394" y="2191"/>
                  <a:pt x="5977" y="2024"/>
                </a:cubicBezTo>
                <a:lnTo>
                  <a:pt x="5989" y="2024"/>
                </a:lnTo>
                <a:cubicBezTo>
                  <a:pt x="6180" y="1977"/>
                  <a:pt x="6370" y="1953"/>
                  <a:pt x="6573" y="1953"/>
                </a:cubicBezTo>
                <a:cubicBezTo>
                  <a:pt x="7192" y="1953"/>
                  <a:pt x="7775" y="2203"/>
                  <a:pt x="8204" y="2667"/>
                </a:cubicBezTo>
                <a:cubicBezTo>
                  <a:pt x="8243" y="2706"/>
                  <a:pt x="8295" y="2727"/>
                  <a:pt x="8349" y="2727"/>
                </a:cubicBezTo>
                <a:cubicBezTo>
                  <a:pt x="8394" y="2727"/>
                  <a:pt x="8440" y="2712"/>
                  <a:pt x="8478" y="2679"/>
                </a:cubicBezTo>
                <a:cubicBezTo>
                  <a:pt x="8549" y="2608"/>
                  <a:pt x="8561" y="2489"/>
                  <a:pt x="8490" y="2417"/>
                </a:cubicBezTo>
                <a:cubicBezTo>
                  <a:pt x="8002" y="1893"/>
                  <a:pt x="7299" y="1584"/>
                  <a:pt x="6573" y="1584"/>
                </a:cubicBezTo>
                <a:cubicBezTo>
                  <a:pt x="6370" y="1584"/>
                  <a:pt x="6192" y="1596"/>
                  <a:pt x="6013" y="1643"/>
                </a:cubicBezTo>
                <a:cubicBezTo>
                  <a:pt x="5823" y="1322"/>
                  <a:pt x="5501" y="1143"/>
                  <a:pt x="5120" y="1143"/>
                </a:cubicBezTo>
                <a:lnTo>
                  <a:pt x="5049" y="1143"/>
                </a:lnTo>
                <a:cubicBezTo>
                  <a:pt x="4965" y="489"/>
                  <a:pt x="4394" y="0"/>
                  <a:pt x="3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5" name="Google Shape;1895;p38"/>
          <p:cNvGrpSpPr/>
          <p:nvPr/>
        </p:nvGrpSpPr>
        <p:grpSpPr>
          <a:xfrm>
            <a:off x="4343934" y="2087287"/>
            <a:ext cx="456115" cy="456595"/>
            <a:chOff x="865862" y="3207306"/>
            <a:chExt cx="364484" cy="364897"/>
          </a:xfrm>
        </p:grpSpPr>
        <p:sp>
          <p:nvSpPr>
            <p:cNvPr id="1896" name="Google Shape;1896;p38"/>
            <p:cNvSpPr/>
            <p:nvPr/>
          </p:nvSpPr>
          <p:spPr>
            <a:xfrm>
              <a:off x="928229" y="3269323"/>
              <a:ext cx="240131" cy="240100"/>
            </a:xfrm>
            <a:custGeom>
              <a:rect b="b" l="l" r="r" t="t"/>
              <a:pathLst>
                <a:path extrusionOk="0" h="7561" w="7562">
                  <a:moveTo>
                    <a:pt x="3775" y="0"/>
                  </a:moveTo>
                  <a:cubicBezTo>
                    <a:pt x="1692" y="0"/>
                    <a:pt x="1" y="1703"/>
                    <a:pt x="1" y="3787"/>
                  </a:cubicBezTo>
                  <a:cubicBezTo>
                    <a:pt x="1" y="5870"/>
                    <a:pt x="1692" y="7561"/>
                    <a:pt x="3775" y="7561"/>
                  </a:cubicBezTo>
                  <a:cubicBezTo>
                    <a:pt x="4454" y="7561"/>
                    <a:pt x="5121" y="7382"/>
                    <a:pt x="5704" y="7037"/>
                  </a:cubicBezTo>
                  <a:cubicBezTo>
                    <a:pt x="5787" y="6977"/>
                    <a:pt x="5823" y="6858"/>
                    <a:pt x="5775" y="6775"/>
                  </a:cubicBezTo>
                  <a:cubicBezTo>
                    <a:pt x="5736" y="6720"/>
                    <a:pt x="5672" y="6691"/>
                    <a:pt x="5605" y="6691"/>
                  </a:cubicBezTo>
                  <a:cubicBezTo>
                    <a:pt x="5570" y="6691"/>
                    <a:pt x="5534" y="6699"/>
                    <a:pt x="5502" y="6716"/>
                  </a:cubicBezTo>
                  <a:cubicBezTo>
                    <a:pt x="4990" y="7025"/>
                    <a:pt x="4394" y="7192"/>
                    <a:pt x="3775" y="7192"/>
                  </a:cubicBezTo>
                  <a:cubicBezTo>
                    <a:pt x="1906" y="7192"/>
                    <a:pt x="382" y="5668"/>
                    <a:pt x="382" y="3798"/>
                  </a:cubicBezTo>
                  <a:cubicBezTo>
                    <a:pt x="382" y="1917"/>
                    <a:pt x="1906" y="405"/>
                    <a:pt x="3775" y="405"/>
                  </a:cubicBezTo>
                  <a:cubicBezTo>
                    <a:pt x="5656" y="405"/>
                    <a:pt x="7168" y="1917"/>
                    <a:pt x="7168" y="3798"/>
                  </a:cubicBezTo>
                  <a:cubicBezTo>
                    <a:pt x="7168" y="4775"/>
                    <a:pt x="6740" y="5715"/>
                    <a:pt x="6002" y="6358"/>
                  </a:cubicBezTo>
                  <a:cubicBezTo>
                    <a:pt x="5918" y="6430"/>
                    <a:pt x="5906" y="6549"/>
                    <a:pt x="5978" y="6620"/>
                  </a:cubicBezTo>
                  <a:cubicBezTo>
                    <a:pt x="6024" y="6667"/>
                    <a:pt x="6082" y="6691"/>
                    <a:pt x="6136" y="6691"/>
                  </a:cubicBezTo>
                  <a:cubicBezTo>
                    <a:pt x="6179" y="6691"/>
                    <a:pt x="6220" y="6676"/>
                    <a:pt x="6252" y="6644"/>
                  </a:cubicBezTo>
                  <a:cubicBezTo>
                    <a:pt x="7085" y="5930"/>
                    <a:pt x="7561" y="4882"/>
                    <a:pt x="7561" y="3787"/>
                  </a:cubicBezTo>
                  <a:cubicBezTo>
                    <a:pt x="7561" y="1703"/>
                    <a:pt x="5859" y="0"/>
                    <a:pt x="3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956205" y="3297681"/>
              <a:ext cx="184179" cy="184147"/>
            </a:xfrm>
            <a:custGeom>
              <a:rect b="b" l="l" r="r" t="t"/>
              <a:pathLst>
                <a:path extrusionOk="0" h="5799" w="5800">
                  <a:moveTo>
                    <a:pt x="2894" y="0"/>
                  </a:moveTo>
                  <a:cubicBezTo>
                    <a:pt x="1311" y="0"/>
                    <a:pt x="1" y="1298"/>
                    <a:pt x="1" y="2905"/>
                  </a:cubicBezTo>
                  <a:cubicBezTo>
                    <a:pt x="1" y="4501"/>
                    <a:pt x="1287" y="5799"/>
                    <a:pt x="2894" y="5799"/>
                  </a:cubicBezTo>
                  <a:cubicBezTo>
                    <a:pt x="4502" y="5799"/>
                    <a:pt x="5799" y="4513"/>
                    <a:pt x="5799" y="2905"/>
                  </a:cubicBezTo>
                  <a:cubicBezTo>
                    <a:pt x="5799" y="2322"/>
                    <a:pt x="5621" y="1751"/>
                    <a:pt x="5311" y="1286"/>
                  </a:cubicBezTo>
                  <a:cubicBezTo>
                    <a:pt x="5276" y="1229"/>
                    <a:pt x="5219" y="1202"/>
                    <a:pt x="5159" y="1202"/>
                  </a:cubicBezTo>
                  <a:cubicBezTo>
                    <a:pt x="5118" y="1202"/>
                    <a:pt x="5076" y="1215"/>
                    <a:pt x="5037" y="1239"/>
                  </a:cubicBezTo>
                  <a:cubicBezTo>
                    <a:pt x="4954" y="1298"/>
                    <a:pt x="4942" y="1417"/>
                    <a:pt x="5002" y="1501"/>
                  </a:cubicBezTo>
                  <a:cubicBezTo>
                    <a:pt x="5275" y="1917"/>
                    <a:pt x="5430" y="2417"/>
                    <a:pt x="5430" y="2905"/>
                  </a:cubicBezTo>
                  <a:cubicBezTo>
                    <a:pt x="5430" y="4287"/>
                    <a:pt x="4299" y="5418"/>
                    <a:pt x="2918" y="5418"/>
                  </a:cubicBezTo>
                  <a:cubicBezTo>
                    <a:pt x="1525" y="5418"/>
                    <a:pt x="394" y="4287"/>
                    <a:pt x="394" y="2905"/>
                  </a:cubicBezTo>
                  <a:cubicBezTo>
                    <a:pt x="394" y="1524"/>
                    <a:pt x="1513" y="393"/>
                    <a:pt x="2894" y="393"/>
                  </a:cubicBezTo>
                  <a:cubicBezTo>
                    <a:pt x="3525" y="393"/>
                    <a:pt x="4132" y="631"/>
                    <a:pt x="4597" y="1036"/>
                  </a:cubicBezTo>
                  <a:cubicBezTo>
                    <a:pt x="4628" y="1073"/>
                    <a:pt x="4669" y="1089"/>
                    <a:pt x="4712" y="1089"/>
                  </a:cubicBezTo>
                  <a:cubicBezTo>
                    <a:pt x="4764" y="1089"/>
                    <a:pt x="4819" y="1064"/>
                    <a:pt x="4859" y="1024"/>
                  </a:cubicBezTo>
                  <a:cubicBezTo>
                    <a:pt x="4942" y="953"/>
                    <a:pt x="4918" y="834"/>
                    <a:pt x="4847" y="762"/>
                  </a:cubicBezTo>
                  <a:cubicBezTo>
                    <a:pt x="4311" y="274"/>
                    <a:pt x="3609" y="0"/>
                    <a:pt x="2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1042039" y="3207306"/>
              <a:ext cx="12511" cy="47664"/>
            </a:xfrm>
            <a:custGeom>
              <a:rect b="b" l="l" r="r" t="t"/>
              <a:pathLst>
                <a:path extrusionOk="0" h="1501" w="394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lnTo>
                    <a:pt x="1" y="1310"/>
                  </a:lnTo>
                  <a:cubicBezTo>
                    <a:pt x="1" y="1430"/>
                    <a:pt x="96" y="1501"/>
                    <a:pt x="191" y="1501"/>
                  </a:cubicBezTo>
                  <a:cubicBezTo>
                    <a:pt x="298" y="1501"/>
                    <a:pt x="394" y="1418"/>
                    <a:pt x="394" y="1310"/>
                  </a:cubicBezTo>
                  <a:lnTo>
                    <a:pt x="394" y="203"/>
                  </a:lnTo>
                  <a:cubicBezTo>
                    <a:pt x="394" y="96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1042039" y="3524538"/>
              <a:ext cx="12511" cy="47664"/>
            </a:xfrm>
            <a:custGeom>
              <a:rect b="b" l="l" r="r" t="t"/>
              <a:pathLst>
                <a:path extrusionOk="0" h="1501" w="394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310"/>
                  </a:lnTo>
                  <a:cubicBezTo>
                    <a:pt x="1" y="1417"/>
                    <a:pt x="84" y="1500"/>
                    <a:pt x="191" y="1500"/>
                  </a:cubicBezTo>
                  <a:cubicBezTo>
                    <a:pt x="298" y="1500"/>
                    <a:pt x="394" y="1417"/>
                    <a:pt x="394" y="1310"/>
                  </a:cubicBezTo>
                  <a:lnTo>
                    <a:pt x="394" y="191"/>
                  </a:ln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953188" y="3230836"/>
              <a:ext cx="31406" cy="43441"/>
            </a:xfrm>
            <a:custGeom>
              <a:rect b="b" l="l" r="r" t="t"/>
              <a:pathLst>
                <a:path extrusionOk="0" h="1368" w="989">
                  <a:moveTo>
                    <a:pt x="217" y="0"/>
                  </a:moveTo>
                  <a:cubicBezTo>
                    <a:pt x="185" y="0"/>
                    <a:pt x="153" y="7"/>
                    <a:pt x="120" y="22"/>
                  </a:cubicBezTo>
                  <a:cubicBezTo>
                    <a:pt x="36" y="81"/>
                    <a:pt x="1" y="188"/>
                    <a:pt x="48" y="296"/>
                  </a:cubicBezTo>
                  <a:lnTo>
                    <a:pt x="608" y="1272"/>
                  </a:lnTo>
                  <a:cubicBezTo>
                    <a:pt x="644" y="1331"/>
                    <a:pt x="715" y="1367"/>
                    <a:pt x="775" y="1367"/>
                  </a:cubicBezTo>
                  <a:cubicBezTo>
                    <a:pt x="798" y="1367"/>
                    <a:pt x="834" y="1343"/>
                    <a:pt x="870" y="1331"/>
                  </a:cubicBezTo>
                  <a:cubicBezTo>
                    <a:pt x="953" y="1272"/>
                    <a:pt x="989" y="1165"/>
                    <a:pt x="941" y="1070"/>
                  </a:cubicBezTo>
                  <a:lnTo>
                    <a:pt x="394" y="93"/>
                  </a:lnTo>
                  <a:cubicBezTo>
                    <a:pt x="352" y="35"/>
                    <a:pt x="288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1111614" y="3505485"/>
              <a:ext cx="30644" cy="42520"/>
            </a:xfrm>
            <a:custGeom>
              <a:rect b="b" l="l" r="r" t="t"/>
              <a:pathLst>
                <a:path extrusionOk="0" h="1339" w="965">
                  <a:moveTo>
                    <a:pt x="210" y="1"/>
                  </a:moveTo>
                  <a:cubicBezTo>
                    <a:pt x="181" y="1"/>
                    <a:pt x="151" y="6"/>
                    <a:pt x="119" y="17"/>
                  </a:cubicBezTo>
                  <a:cubicBezTo>
                    <a:pt x="24" y="76"/>
                    <a:pt x="0" y="183"/>
                    <a:pt x="48" y="291"/>
                  </a:cubicBezTo>
                  <a:lnTo>
                    <a:pt x="596" y="1255"/>
                  </a:lnTo>
                  <a:cubicBezTo>
                    <a:pt x="620" y="1314"/>
                    <a:pt x="691" y="1338"/>
                    <a:pt x="751" y="1338"/>
                  </a:cubicBezTo>
                  <a:cubicBezTo>
                    <a:pt x="786" y="1338"/>
                    <a:pt x="810" y="1326"/>
                    <a:pt x="846" y="1314"/>
                  </a:cubicBezTo>
                  <a:cubicBezTo>
                    <a:pt x="929" y="1255"/>
                    <a:pt x="965" y="1148"/>
                    <a:pt x="917" y="1041"/>
                  </a:cubicBezTo>
                  <a:lnTo>
                    <a:pt x="381" y="100"/>
                  </a:lnTo>
                  <a:cubicBezTo>
                    <a:pt x="339" y="33"/>
                    <a:pt x="279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888916" y="3295998"/>
              <a:ext cx="44648" cy="29691"/>
            </a:xfrm>
            <a:custGeom>
              <a:rect b="b" l="l" r="r" t="t"/>
              <a:pathLst>
                <a:path extrusionOk="0" h="935" w="1406">
                  <a:moveTo>
                    <a:pt x="203" y="0"/>
                  </a:moveTo>
                  <a:cubicBezTo>
                    <a:pt x="136" y="0"/>
                    <a:pt x="64" y="37"/>
                    <a:pt x="24" y="101"/>
                  </a:cubicBezTo>
                  <a:cubicBezTo>
                    <a:pt x="1" y="184"/>
                    <a:pt x="36" y="303"/>
                    <a:pt x="120" y="351"/>
                  </a:cubicBezTo>
                  <a:lnTo>
                    <a:pt x="1084" y="899"/>
                  </a:lnTo>
                  <a:cubicBezTo>
                    <a:pt x="1120" y="923"/>
                    <a:pt x="1144" y="934"/>
                    <a:pt x="1179" y="934"/>
                  </a:cubicBezTo>
                  <a:cubicBezTo>
                    <a:pt x="1239" y="934"/>
                    <a:pt x="1310" y="899"/>
                    <a:pt x="1334" y="839"/>
                  </a:cubicBezTo>
                  <a:cubicBezTo>
                    <a:pt x="1406" y="756"/>
                    <a:pt x="1358" y="637"/>
                    <a:pt x="1263" y="577"/>
                  </a:cubicBezTo>
                  <a:lnTo>
                    <a:pt x="298" y="30"/>
                  </a:lnTo>
                  <a:cubicBezTo>
                    <a:pt x="271" y="10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1162644" y="3454106"/>
              <a:ext cx="45029" cy="30390"/>
            </a:xfrm>
            <a:custGeom>
              <a:rect b="b" l="l" r="r" t="t"/>
              <a:pathLst>
                <a:path extrusionOk="0" h="957" w="1418">
                  <a:moveTo>
                    <a:pt x="237" y="1"/>
                  </a:moveTo>
                  <a:cubicBezTo>
                    <a:pt x="171" y="1"/>
                    <a:pt x="101" y="41"/>
                    <a:pt x="60" y="99"/>
                  </a:cubicBezTo>
                  <a:cubicBezTo>
                    <a:pt x="1" y="194"/>
                    <a:pt x="48" y="313"/>
                    <a:pt x="132" y="373"/>
                  </a:cubicBezTo>
                  <a:lnTo>
                    <a:pt x="1096" y="920"/>
                  </a:lnTo>
                  <a:cubicBezTo>
                    <a:pt x="1132" y="932"/>
                    <a:pt x="1156" y="956"/>
                    <a:pt x="1191" y="956"/>
                  </a:cubicBezTo>
                  <a:cubicBezTo>
                    <a:pt x="1251" y="956"/>
                    <a:pt x="1322" y="920"/>
                    <a:pt x="1346" y="861"/>
                  </a:cubicBezTo>
                  <a:cubicBezTo>
                    <a:pt x="1418" y="766"/>
                    <a:pt x="1382" y="646"/>
                    <a:pt x="1299" y="575"/>
                  </a:cubicBezTo>
                  <a:lnTo>
                    <a:pt x="322" y="27"/>
                  </a:lnTo>
                  <a:cubicBezTo>
                    <a:pt x="296" y="9"/>
                    <a:pt x="267" y="1"/>
                    <a:pt x="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865862" y="3383864"/>
              <a:ext cx="47664" cy="12130"/>
            </a:xfrm>
            <a:custGeom>
              <a:rect b="b" l="l" r="r" t="t"/>
              <a:pathLst>
                <a:path extrusionOk="0" h="382" w="1501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87"/>
                    <a:pt x="84" y="382"/>
                    <a:pt x="191" y="382"/>
                  </a:cubicBezTo>
                  <a:lnTo>
                    <a:pt x="1310" y="382"/>
                  </a:lnTo>
                  <a:cubicBezTo>
                    <a:pt x="1429" y="382"/>
                    <a:pt x="1501" y="299"/>
                    <a:pt x="1501" y="191"/>
                  </a:cubicBezTo>
                  <a:cubicBezTo>
                    <a:pt x="1501" y="84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1182300" y="3383864"/>
              <a:ext cx="48045" cy="12130"/>
            </a:xfrm>
            <a:custGeom>
              <a:rect b="b" l="l" r="r" t="t"/>
              <a:pathLst>
                <a:path extrusionOk="0" h="382" w="1513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87"/>
                    <a:pt x="96" y="382"/>
                    <a:pt x="203" y="382"/>
                  </a:cubicBezTo>
                  <a:lnTo>
                    <a:pt x="1311" y="382"/>
                  </a:lnTo>
                  <a:cubicBezTo>
                    <a:pt x="1418" y="382"/>
                    <a:pt x="1513" y="287"/>
                    <a:pt x="1513" y="191"/>
                  </a:cubicBezTo>
                  <a:cubicBezTo>
                    <a:pt x="1513" y="84"/>
                    <a:pt x="1430" y="1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888916" y="3454011"/>
              <a:ext cx="43885" cy="30104"/>
            </a:xfrm>
            <a:custGeom>
              <a:rect b="b" l="l" r="r" t="t"/>
              <a:pathLst>
                <a:path extrusionOk="0" h="948" w="1382">
                  <a:moveTo>
                    <a:pt x="1186" y="1"/>
                  </a:moveTo>
                  <a:cubicBezTo>
                    <a:pt x="1152" y="1"/>
                    <a:pt x="1117" y="10"/>
                    <a:pt x="1084" y="30"/>
                  </a:cubicBezTo>
                  <a:lnTo>
                    <a:pt x="120" y="590"/>
                  </a:lnTo>
                  <a:cubicBezTo>
                    <a:pt x="36" y="649"/>
                    <a:pt x="1" y="745"/>
                    <a:pt x="48" y="852"/>
                  </a:cubicBezTo>
                  <a:cubicBezTo>
                    <a:pt x="72" y="911"/>
                    <a:pt x="144" y="947"/>
                    <a:pt x="215" y="947"/>
                  </a:cubicBezTo>
                  <a:cubicBezTo>
                    <a:pt x="239" y="947"/>
                    <a:pt x="274" y="923"/>
                    <a:pt x="298" y="911"/>
                  </a:cubicBezTo>
                  <a:lnTo>
                    <a:pt x="1263" y="364"/>
                  </a:lnTo>
                  <a:cubicBezTo>
                    <a:pt x="1358" y="304"/>
                    <a:pt x="1382" y="197"/>
                    <a:pt x="1334" y="90"/>
                  </a:cubicBezTo>
                  <a:cubicBezTo>
                    <a:pt x="1311" y="35"/>
                    <a:pt x="1251" y="1"/>
                    <a:pt x="1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1163025" y="3295648"/>
              <a:ext cx="44648" cy="30040"/>
            </a:xfrm>
            <a:custGeom>
              <a:rect b="b" l="l" r="r" t="t"/>
              <a:pathLst>
                <a:path extrusionOk="0" h="946" w="1406">
                  <a:moveTo>
                    <a:pt x="1177" y="1"/>
                  </a:moveTo>
                  <a:cubicBezTo>
                    <a:pt x="1147" y="1"/>
                    <a:pt x="1115" y="6"/>
                    <a:pt x="1084" y="17"/>
                  </a:cubicBezTo>
                  <a:lnTo>
                    <a:pt x="120" y="576"/>
                  </a:lnTo>
                  <a:cubicBezTo>
                    <a:pt x="36" y="636"/>
                    <a:pt x="1" y="731"/>
                    <a:pt x="48" y="838"/>
                  </a:cubicBezTo>
                  <a:cubicBezTo>
                    <a:pt x="96" y="910"/>
                    <a:pt x="155" y="945"/>
                    <a:pt x="227" y="945"/>
                  </a:cubicBezTo>
                  <a:cubicBezTo>
                    <a:pt x="251" y="945"/>
                    <a:pt x="286" y="934"/>
                    <a:pt x="310" y="910"/>
                  </a:cubicBezTo>
                  <a:lnTo>
                    <a:pt x="1287" y="362"/>
                  </a:lnTo>
                  <a:cubicBezTo>
                    <a:pt x="1370" y="302"/>
                    <a:pt x="1406" y="195"/>
                    <a:pt x="1358" y="100"/>
                  </a:cubicBezTo>
                  <a:cubicBezTo>
                    <a:pt x="1316" y="33"/>
                    <a:pt x="1250" y="1"/>
                    <a:pt x="1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953188" y="3505835"/>
              <a:ext cx="31787" cy="43282"/>
            </a:xfrm>
            <a:custGeom>
              <a:rect b="b" l="l" r="r" t="t"/>
              <a:pathLst>
                <a:path extrusionOk="0" h="1363" w="1001">
                  <a:moveTo>
                    <a:pt x="782" y="0"/>
                  </a:moveTo>
                  <a:cubicBezTo>
                    <a:pt x="714" y="0"/>
                    <a:pt x="648" y="37"/>
                    <a:pt x="608" y="101"/>
                  </a:cubicBezTo>
                  <a:lnTo>
                    <a:pt x="60" y="1065"/>
                  </a:lnTo>
                  <a:cubicBezTo>
                    <a:pt x="1" y="1161"/>
                    <a:pt x="48" y="1280"/>
                    <a:pt x="132" y="1327"/>
                  </a:cubicBezTo>
                  <a:cubicBezTo>
                    <a:pt x="167" y="1351"/>
                    <a:pt x="191" y="1363"/>
                    <a:pt x="227" y="1363"/>
                  </a:cubicBezTo>
                  <a:cubicBezTo>
                    <a:pt x="286" y="1363"/>
                    <a:pt x="358" y="1327"/>
                    <a:pt x="394" y="1280"/>
                  </a:cubicBezTo>
                  <a:lnTo>
                    <a:pt x="941" y="303"/>
                  </a:lnTo>
                  <a:cubicBezTo>
                    <a:pt x="1001" y="184"/>
                    <a:pt x="965" y="65"/>
                    <a:pt x="882" y="30"/>
                  </a:cubicBezTo>
                  <a:cubicBezTo>
                    <a:pt x="850" y="10"/>
                    <a:pt x="816" y="0"/>
                    <a:pt x="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1111614" y="3231726"/>
              <a:ext cx="31025" cy="42933"/>
            </a:xfrm>
            <a:custGeom>
              <a:rect b="b" l="l" r="r" t="t"/>
              <a:pathLst>
                <a:path extrusionOk="0" h="1352" w="977">
                  <a:moveTo>
                    <a:pt x="754" y="0"/>
                  </a:moveTo>
                  <a:cubicBezTo>
                    <a:pt x="688" y="0"/>
                    <a:pt x="620" y="37"/>
                    <a:pt x="572" y="101"/>
                  </a:cubicBezTo>
                  <a:lnTo>
                    <a:pt x="24" y="1065"/>
                  </a:lnTo>
                  <a:cubicBezTo>
                    <a:pt x="0" y="1137"/>
                    <a:pt x="24" y="1256"/>
                    <a:pt x="119" y="1315"/>
                  </a:cubicBezTo>
                  <a:cubicBezTo>
                    <a:pt x="143" y="1339"/>
                    <a:pt x="179" y="1351"/>
                    <a:pt x="203" y="1351"/>
                  </a:cubicBezTo>
                  <a:cubicBezTo>
                    <a:pt x="262" y="1351"/>
                    <a:pt x="346" y="1315"/>
                    <a:pt x="370" y="1256"/>
                  </a:cubicBezTo>
                  <a:lnTo>
                    <a:pt x="917" y="291"/>
                  </a:lnTo>
                  <a:cubicBezTo>
                    <a:pt x="977" y="208"/>
                    <a:pt x="941" y="89"/>
                    <a:pt x="846" y="29"/>
                  </a:cubicBezTo>
                  <a:cubicBezTo>
                    <a:pt x="818" y="10"/>
                    <a:pt x="786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0" name="Google Shape;1910;p38"/>
          <p:cNvGrpSpPr/>
          <p:nvPr/>
        </p:nvGrpSpPr>
        <p:grpSpPr>
          <a:xfrm>
            <a:off x="4312745" y="4000863"/>
            <a:ext cx="518494" cy="456612"/>
            <a:chOff x="1404617" y="3226962"/>
            <a:chExt cx="370168" cy="325965"/>
          </a:xfrm>
        </p:grpSpPr>
        <p:sp>
          <p:nvSpPr>
            <p:cNvPr id="1911" name="Google Shape;1911;p38"/>
            <p:cNvSpPr/>
            <p:nvPr/>
          </p:nvSpPr>
          <p:spPr>
            <a:xfrm>
              <a:off x="1535067" y="3226962"/>
              <a:ext cx="12130" cy="37090"/>
            </a:xfrm>
            <a:custGeom>
              <a:rect b="b" l="l" r="r" t="t"/>
              <a:pathLst>
                <a:path extrusionOk="0" h="1168" w="382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977"/>
                  </a:lnTo>
                  <a:cubicBezTo>
                    <a:pt x="0" y="1084"/>
                    <a:pt x="84" y="1168"/>
                    <a:pt x="191" y="1168"/>
                  </a:cubicBezTo>
                  <a:cubicBezTo>
                    <a:pt x="298" y="1168"/>
                    <a:pt x="381" y="1084"/>
                    <a:pt x="381" y="977"/>
                  </a:cubicBezTo>
                  <a:lnTo>
                    <a:pt x="381" y="191"/>
                  </a:lnTo>
                  <a:cubicBezTo>
                    <a:pt x="381" y="84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1472287" y="3243221"/>
              <a:ext cx="25753" cy="34073"/>
            </a:xfrm>
            <a:custGeom>
              <a:rect b="b" l="l" r="r" t="t"/>
              <a:pathLst>
                <a:path extrusionOk="0" h="1073" w="811">
                  <a:moveTo>
                    <a:pt x="217" y="1"/>
                  </a:moveTo>
                  <a:cubicBezTo>
                    <a:pt x="185" y="1"/>
                    <a:pt x="152" y="9"/>
                    <a:pt x="120" y="25"/>
                  </a:cubicBezTo>
                  <a:cubicBezTo>
                    <a:pt x="25" y="72"/>
                    <a:pt x="1" y="179"/>
                    <a:pt x="37" y="287"/>
                  </a:cubicBezTo>
                  <a:lnTo>
                    <a:pt x="442" y="989"/>
                  </a:lnTo>
                  <a:cubicBezTo>
                    <a:pt x="477" y="1049"/>
                    <a:pt x="549" y="1072"/>
                    <a:pt x="608" y="1072"/>
                  </a:cubicBezTo>
                  <a:cubicBezTo>
                    <a:pt x="632" y="1072"/>
                    <a:pt x="668" y="1061"/>
                    <a:pt x="692" y="1049"/>
                  </a:cubicBezTo>
                  <a:cubicBezTo>
                    <a:pt x="787" y="989"/>
                    <a:pt x="811" y="882"/>
                    <a:pt x="775" y="775"/>
                  </a:cubicBezTo>
                  <a:lnTo>
                    <a:pt x="382" y="96"/>
                  </a:lnTo>
                  <a:cubicBezTo>
                    <a:pt x="342" y="33"/>
                    <a:pt x="281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1426179" y="3289266"/>
              <a:ext cx="35947" cy="24705"/>
            </a:xfrm>
            <a:custGeom>
              <a:rect b="b" l="l" r="r" t="t"/>
              <a:pathLst>
                <a:path extrusionOk="0" h="778" w="1132">
                  <a:moveTo>
                    <a:pt x="229" y="1"/>
                  </a:moveTo>
                  <a:cubicBezTo>
                    <a:pt x="159" y="1"/>
                    <a:pt x="89" y="41"/>
                    <a:pt x="48" y="99"/>
                  </a:cubicBezTo>
                  <a:cubicBezTo>
                    <a:pt x="0" y="194"/>
                    <a:pt x="36" y="301"/>
                    <a:pt x="143" y="361"/>
                  </a:cubicBezTo>
                  <a:lnTo>
                    <a:pt x="822" y="742"/>
                  </a:lnTo>
                  <a:cubicBezTo>
                    <a:pt x="858" y="754"/>
                    <a:pt x="881" y="777"/>
                    <a:pt x="917" y="777"/>
                  </a:cubicBezTo>
                  <a:cubicBezTo>
                    <a:pt x="977" y="777"/>
                    <a:pt x="1048" y="742"/>
                    <a:pt x="1072" y="682"/>
                  </a:cubicBezTo>
                  <a:cubicBezTo>
                    <a:pt x="1132" y="599"/>
                    <a:pt x="1096" y="480"/>
                    <a:pt x="1001" y="420"/>
                  </a:cubicBezTo>
                  <a:lnTo>
                    <a:pt x="322" y="27"/>
                  </a:lnTo>
                  <a:cubicBezTo>
                    <a:pt x="292" y="9"/>
                    <a:pt x="261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1410682" y="3350997"/>
              <a:ext cx="37439" cy="12511"/>
            </a:xfrm>
            <a:custGeom>
              <a:rect b="b" l="l" r="r" t="t"/>
              <a:pathLst>
                <a:path extrusionOk="0" h="394" w="1179">
                  <a:moveTo>
                    <a:pt x="191" y="0"/>
                  </a:moveTo>
                  <a:cubicBezTo>
                    <a:pt x="96" y="0"/>
                    <a:pt x="0" y="95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988" y="393"/>
                  </a:lnTo>
                  <a:cubicBezTo>
                    <a:pt x="1084" y="393"/>
                    <a:pt x="1179" y="298"/>
                    <a:pt x="1179" y="203"/>
                  </a:cubicBezTo>
                  <a:cubicBezTo>
                    <a:pt x="1179" y="95"/>
                    <a:pt x="1084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1426179" y="3400980"/>
              <a:ext cx="35566" cy="24896"/>
            </a:xfrm>
            <a:custGeom>
              <a:rect b="b" l="l" r="r" t="t"/>
              <a:pathLst>
                <a:path extrusionOk="0" h="784" w="1120">
                  <a:moveTo>
                    <a:pt x="904" y="0"/>
                  </a:moveTo>
                  <a:cubicBezTo>
                    <a:pt x="874" y="0"/>
                    <a:pt x="843" y="7"/>
                    <a:pt x="810" y="22"/>
                  </a:cubicBezTo>
                  <a:lnTo>
                    <a:pt x="119" y="414"/>
                  </a:lnTo>
                  <a:cubicBezTo>
                    <a:pt x="36" y="486"/>
                    <a:pt x="0" y="593"/>
                    <a:pt x="60" y="688"/>
                  </a:cubicBezTo>
                  <a:cubicBezTo>
                    <a:pt x="96" y="748"/>
                    <a:pt x="167" y="784"/>
                    <a:pt x="227" y="784"/>
                  </a:cubicBezTo>
                  <a:cubicBezTo>
                    <a:pt x="262" y="784"/>
                    <a:pt x="286" y="760"/>
                    <a:pt x="322" y="748"/>
                  </a:cubicBezTo>
                  <a:lnTo>
                    <a:pt x="1001" y="367"/>
                  </a:lnTo>
                  <a:cubicBezTo>
                    <a:pt x="1096" y="307"/>
                    <a:pt x="1120" y="200"/>
                    <a:pt x="1072" y="93"/>
                  </a:cubicBezTo>
                  <a:cubicBezTo>
                    <a:pt x="1031" y="35"/>
                    <a:pt x="972" y="0"/>
                    <a:pt x="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1620138" y="3289043"/>
              <a:ext cx="35566" cy="24928"/>
            </a:xfrm>
            <a:custGeom>
              <a:rect b="b" l="l" r="r" t="t"/>
              <a:pathLst>
                <a:path extrusionOk="0" h="785" w="1120">
                  <a:moveTo>
                    <a:pt x="895" y="1"/>
                  </a:moveTo>
                  <a:cubicBezTo>
                    <a:pt x="864" y="1"/>
                    <a:pt x="831" y="8"/>
                    <a:pt x="798" y="22"/>
                  </a:cubicBezTo>
                  <a:lnTo>
                    <a:pt x="119" y="403"/>
                  </a:lnTo>
                  <a:cubicBezTo>
                    <a:pt x="24" y="463"/>
                    <a:pt x="0" y="570"/>
                    <a:pt x="48" y="677"/>
                  </a:cubicBezTo>
                  <a:cubicBezTo>
                    <a:pt x="107" y="749"/>
                    <a:pt x="167" y="784"/>
                    <a:pt x="227" y="784"/>
                  </a:cubicBezTo>
                  <a:cubicBezTo>
                    <a:pt x="250" y="784"/>
                    <a:pt x="286" y="761"/>
                    <a:pt x="310" y="749"/>
                  </a:cubicBezTo>
                  <a:lnTo>
                    <a:pt x="1000" y="368"/>
                  </a:lnTo>
                  <a:cubicBezTo>
                    <a:pt x="1084" y="308"/>
                    <a:pt x="1120" y="201"/>
                    <a:pt x="1072" y="94"/>
                  </a:cubicBezTo>
                  <a:cubicBezTo>
                    <a:pt x="1031" y="36"/>
                    <a:pt x="966" y="1"/>
                    <a:pt x="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1584224" y="3243507"/>
              <a:ext cx="26103" cy="33787"/>
            </a:xfrm>
            <a:custGeom>
              <a:rect b="b" l="l" r="r" t="t"/>
              <a:pathLst>
                <a:path extrusionOk="0" h="1064" w="822">
                  <a:moveTo>
                    <a:pt x="594" y="1"/>
                  </a:moveTo>
                  <a:cubicBezTo>
                    <a:pt x="527" y="1"/>
                    <a:pt x="458" y="41"/>
                    <a:pt x="417" y="99"/>
                  </a:cubicBezTo>
                  <a:lnTo>
                    <a:pt x="24" y="790"/>
                  </a:lnTo>
                  <a:cubicBezTo>
                    <a:pt x="0" y="873"/>
                    <a:pt x="24" y="992"/>
                    <a:pt x="119" y="1040"/>
                  </a:cubicBezTo>
                  <a:cubicBezTo>
                    <a:pt x="143" y="1052"/>
                    <a:pt x="179" y="1063"/>
                    <a:pt x="203" y="1063"/>
                  </a:cubicBezTo>
                  <a:cubicBezTo>
                    <a:pt x="262" y="1063"/>
                    <a:pt x="346" y="1040"/>
                    <a:pt x="369" y="980"/>
                  </a:cubicBezTo>
                  <a:lnTo>
                    <a:pt x="762" y="290"/>
                  </a:lnTo>
                  <a:cubicBezTo>
                    <a:pt x="822" y="206"/>
                    <a:pt x="774" y="87"/>
                    <a:pt x="679" y="28"/>
                  </a:cubicBezTo>
                  <a:cubicBezTo>
                    <a:pt x="653" y="9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1404617" y="3271197"/>
              <a:ext cx="285859" cy="281349"/>
            </a:xfrm>
            <a:custGeom>
              <a:rect b="b" l="l" r="r" t="t"/>
              <a:pathLst>
                <a:path extrusionOk="0" h="8860" w="9002">
                  <a:moveTo>
                    <a:pt x="4525" y="1013"/>
                  </a:moveTo>
                  <a:lnTo>
                    <a:pt x="4573" y="1025"/>
                  </a:lnTo>
                  <a:lnTo>
                    <a:pt x="4704" y="1025"/>
                  </a:lnTo>
                  <a:lnTo>
                    <a:pt x="4787" y="1061"/>
                  </a:lnTo>
                  <a:lnTo>
                    <a:pt x="4811" y="1061"/>
                  </a:lnTo>
                  <a:lnTo>
                    <a:pt x="4823" y="1072"/>
                  </a:lnTo>
                  <a:cubicBezTo>
                    <a:pt x="4835" y="1072"/>
                    <a:pt x="4835" y="1084"/>
                    <a:pt x="4847" y="1084"/>
                  </a:cubicBezTo>
                  <a:cubicBezTo>
                    <a:pt x="4847" y="1084"/>
                    <a:pt x="4870" y="1084"/>
                    <a:pt x="4870" y="1096"/>
                  </a:cubicBezTo>
                  <a:lnTo>
                    <a:pt x="4942" y="1132"/>
                  </a:lnTo>
                  <a:lnTo>
                    <a:pt x="4954" y="1132"/>
                  </a:lnTo>
                  <a:lnTo>
                    <a:pt x="4989" y="1144"/>
                  </a:lnTo>
                  <a:cubicBezTo>
                    <a:pt x="4989" y="1144"/>
                    <a:pt x="5001" y="1144"/>
                    <a:pt x="5001" y="1156"/>
                  </a:cubicBezTo>
                  <a:cubicBezTo>
                    <a:pt x="5001" y="1156"/>
                    <a:pt x="5013" y="1156"/>
                    <a:pt x="5013" y="1180"/>
                  </a:cubicBezTo>
                  <a:lnTo>
                    <a:pt x="5049" y="1192"/>
                  </a:lnTo>
                  <a:cubicBezTo>
                    <a:pt x="5049" y="1192"/>
                    <a:pt x="5061" y="1192"/>
                    <a:pt x="5061" y="1203"/>
                  </a:cubicBezTo>
                  <a:cubicBezTo>
                    <a:pt x="5061" y="1203"/>
                    <a:pt x="5073" y="1203"/>
                    <a:pt x="5073" y="1215"/>
                  </a:cubicBezTo>
                  <a:lnTo>
                    <a:pt x="5085" y="1239"/>
                  </a:lnTo>
                  <a:cubicBezTo>
                    <a:pt x="5085" y="1239"/>
                    <a:pt x="5109" y="1239"/>
                    <a:pt x="5109" y="1251"/>
                  </a:cubicBezTo>
                  <a:cubicBezTo>
                    <a:pt x="5109" y="1251"/>
                    <a:pt x="5120" y="1251"/>
                    <a:pt x="5120" y="1263"/>
                  </a:cubicBezTo>
                  <a:cubicBezTo>
                    <a:pt x="5120" y="1263"/>
                    <a:pt x="5132" y="1263"/>
                    <a:pt x="5132" y="1275"/>
                  </a:cubicBezTo>
                  <a:lnTo>
                    <a:pt x="5144" y="1299"/>
                  </a:lnTo>
                  <a:cubicBezTo>
                    <a:pt x="5144" y="1299"/>
                    <a:pt x="5168" y="1299"/>
                    <a:pt x="5168" y="1311"/>
                  </a:cubicBezTo>
                  <a:lnTo>
                    <a:pt x="5263" y="1394"/>
                  </a:lnTo>
                  <a:lnTo>
                    <a:pt x="5299" y="1430"/>
                  </a:lnTo>
                  <a:cubicBezTo>
                    <a:pt x="5382" y="1501"/>
                    <a:pt x="5466" y="1596"/>
                    <a:pt x="5537" y="1680"/>
                  </a:cubicBezTo>
                  <a:cubicBezTo>
                    <a:pt x="5561" y="1715"/>
                    <a:pt x="5585" y="1739"/>
                    <a:pt x="5597" y="1787"/>
                  </a:cubicBezTo>
                  <a:lnTo>
                    <a:pt x="5597" y="1799"/>
                  </a:lnTo>
                  <a:cubicBezTo>
                    <a:pt x="5609" y="1834"/>
                    <a:pt x="5644" y="1858"/>
                    <a:pt x="5656" y="1894"/>
                  </a:cubicBezTo>
                  <a:lnTo>
                    <a:pt x="5656" y="1906"/>
                  </a:lnTo>
                  <a:cubicBezTo>
                    <a:pt x="5668" y="1930"/>
                    <a:pt x="5680" y="1965"/>
                    <a:pt x="5704" y="2013"/>
                  </a:cubicBezTo>
                  <a:lnTo>
                    <a:pt x="5704" y="2025"/>
                  </a:lnTo>
                  <a:cubicBezTo>
                    <a:pt x="5716" y="2049"/>
                    <a:pt x="5728" y="2096"/>
                    <a:pt x="5740" y="2132"/>
                  </a:cubicBezTo>
                  <a:lnTo>
                    <a:pt x="5740" y="2144"/>
                  </a:lnTo>
                  <a:cubicBezTo>
                    <a:pt x="5763" y="2168"/>
                    <a:pt x="5775" y="2215"/>
                    <a:pt x="5775" y="2251"/>
                  </a:cubicBezTo>
                  <a:lnTo>
                    <a:pt x="5775" y="2263"/>
                  </a:lnTo>
                  <a:cubicBezTo>
                    <a:pt x="5787" y="2287"/>
                    <a:pt x="5787" y="2335"/>
                    <a:pt x="5799" y="2382"/>
                  </a:cubicBezTo>
                  <a:lnTo>
                    <a:pt x="5799" y="2394"/>
                  </a:lnTo>
                  <a:cubicBezTo>
                    <a:pt x="5799" y="2442"/>
                    <a:pt x="5823" y="2466"/>
                    <a:pt x="5823" y="2513"/>
                  </a:cubicBezTo>
                  <a:lnTo>
                    <a:pt x="5823" y="2525"/>
                  </a:lnTo>
                  <a:lnTo>
                    <a:pt x="5823" y="2549"/>
                  </a:lnTo>
                  <a:cubicBezTo>
                    <a:pt x="5728" y="2620"/>
                    <a:pt x="5466" y="2739"/>
                    <a:pt x="5240" y="2894"/>
                  </a:cubicBezTo>
                  <a:cubicBezTo>
                    <a:pt x="5216" y="2894"/>
                    <a:pt x="5216" y="2906"/>
                    <a:pt x="5216" y="2906"/>
                  </a:cubicBezTo>
                  <a:cubicBezTo>
                    <a:pt x="5192" y="2918"/>
                    <a:pt x="5180" y="2930"/>
                    <a:pt x="5144" y="2966"/>
                  </a:cubicBezTo>
                  <a:cubicBezTo>
                    <a:pt x="5120" y="2977"/>
                    <a:pt x="5085" y="3013"/>
                    <a:pt x="5061" y="3037"/>
                  </a:cubicBezTo>
                  <a:cubicBezTo>
                    <a:pt x="5025" y="3049"/>
                    <a:pt x="5013" y="3085"/>
                    <a:pt x="4978" y="3097"/>
                  </a:cubicBezTo>
                  <a:cubicBezTo>
                    <a:pt x="4620" y="3406"/>
                    <a:pt x="4347" y="3823"/>
                    <a:pt x="4204" y="4299"/>
                  </a:cubicBezTo>
                  <a:cubicBezTo>
                    <a:pt x="4180" y="4299"/>
                    <a:pt x="4144" y="4287"/>
                    <a:pt x="4132" y="4287"/>
                  </a:cubicBezTo>
                  <a:cubicBezTo>
                    <a:pt x="4061" y="4275"/>
                    <a:pt x="3966" y="4275"/>
                    <a:pt x="3894" y="4275"/>
                  </a:cubicBezTo>
                  <a:lnTo>
                    <a:pt x="3632" y="4275"/>
                  </a:lnTo>
                  <a:cubicBezTo>
                    <a:pt x="3608" y="4275"/>
                    <a:pt x="3596" y="4251"/>
                    <a:pt x="3585" y="4251"/>
                  </a:cubicBezTo>
                  <a:lnTo>
                    <a:pt x="3573" y="4251"/>
                  </a:lnTo>
                  <a:cubicBezTo>
                    <a:pt x="3549" y="4240"/>
                    <a:pt x="3537" y="4240"/>
                    <a:pt x="3525" y="4228"/>
                  </a:cubicBezTo>
                  <a:cubicBezTo>
                    <a:pt x="3513" y="4216"/>
                    <a:pt x="3489" y="4216"/>
                    <a:pt x="3465" y="4192"/>
                  </a:cubicBezTo>
                  <a:lnTo>
                    <a:pt x="3454" y="4180"/>
                  </a:lnTo>
                  <a:cubicBezTo>
                    <a:pt x="3430" y="4168"/>
                    <a:pt x="3418" y="4168"/>
                    <a:pt x="3406" y="4156"/>
                  </a:cubicBezTo>
                  <a:lnTo>
                    <a:pt x="3394" y="4156"/>
                  </a:lnTo>
                  <a:cubicBezTo>
                    <a:pt x="3370" y="4132"/>
                    <a:pt x="3358" y="4120"/>
                    <a:pt x="3346" y="4120"/>
                  </a:cubicBezTo>
                  <a:lnTo>
                    <a:pt x="3335" y="4109"/>
                  </a:lnTo>
                  <a:cubicBezTo>
                    <a:pt x="3311" y="4097"/>
                    <a:pt x="3299" y="4097"/>
                    <a:pt x="3287" y="4073"/>
                  </a:cubicBezTo>
                  <a:lnTo>
                    <a:pt x="3275" y="4073"/>
                  </a:lnTo>
                  <a:lnTo>
                    <a:pt x="3227" y="4037"/>
                  </a:lnTo>
                  <a:lnTo>
                    <a:pt x="3215" y="4013"/>
                  </a:lnTo>
                  <a:cubicBezTo>
                    <a:pt x="3192" y="4001"/>
                    <a:pt x="3180" y="3990"/>
                    <a:pt x="3168" y="3990"/>
                  </a:cubicBezTo>
                  <a:lnTo>
                    <a:pt x="3156" y="3990"/>
                  </a:lnTo>
                  <a:lnTo>
                    <a:pt x="3108" y="3942"/>
                  </a:lnTo>
                  <a:lnTo>
                    <a:pt x="3096" y="3930"/>
                  </a:lnTo>
                  <a:lnTo>
                    <a:pt x="3061" y="3894"/>
                  </a:lnTo>
                  <a:lnTo>
                    <a:pt x="3049" y="3882"/>
                  </a:lnTo>
                  <a:lnTo>
                    <a:pt x="3001" y="3835"/>
                  </a:lnTo>
                  <a:lnTo>
                    <a:pt x="2989" y="3823"/>
                  </a:lnTo>
                  <a:lnTo>
                    <a:pt x="2989" y="3811"/>
                  </a:lnTo>
                  <a:cubicBezTo>
                    <a:pt x="2870" y="3680"/>
                    <a:pt x="2775" y="3525"/>
                    <a:pt x="2715" y="3358"/>
                  </a:cubicBezTo>
                  <a:cubicBezTo>
                    <a:pt x="2715" y="3347"/>
                    <a:pt x="2703" y="3335"/>
                    <a:pt x="2703" y="3323"/>
                  </a:cubicBezTo>
                  <a:lnTo>
                    <a:pt x="2703" y="3299"/>
                  </a:lnTo>
                  <a:cubicBezTo>
                    <a:pt x="2703" y="3287"/>
                    <a:pt x="2692" y="3275"/>
                    <a:pt x="2692" y="3263"/>
                  </a:cubicBezTo>
                  <a:lnTo>
                    <a:pt x="2692" y="3239"/>
                  </a:lnTo>
                  <a:cubicBezTo>
                    <a:pt x="2692" y="3228"/>
                    <a:pt x="2680" y="3204"/>
                    <a:pt x="2680" y="3180"/>
                  </a:cubicBezTo>
                  <a:cubicBezTo>
                    <a:pt x="2656" y="3108"/>
                    <a:pt x="2644" y="3049"/>
                    <a:pt x="2632" y="2977"/>
                  </a:cubicBezTo>
                  <a:lnTo>
                    <a:pt x="2632" y="2930"/>
                  </a:lnTo>
                  <a:lnTo>
                    <a:pt x="2632" y="2882"/>
                  </a:lnTo>
                  <a:cubicBezTo>
                    <a:pt x="2632" y="2823"/>
                    <a:pt x="2620" y="2763"/>
                    <a:pt x="2620" y="2704"/>
                  </a:cubicBezTo>
                  <a:lnTo>
                    <a:pt x="2620" y="2644"/>
                  </a:lnTo>
                  <a:lnTo>
                    <a:pt x="2620" y="2632"/>
                  </a:lnTo>
                  <a:lnTo>
                    <a:pt x="2620" y="2573"/>
                  </a:lnTo>
                  <a:lnTo>
                    <a:pt x="2620" y="2513"/>
                  </a:lnTo>
                  <a:lnTo>
                    <a:pt x="2620" y="2501"/>
                  </a:lnTo>
                  <a:cubicBezTo>
                    <a:pt x="2620" y="2454"/>
                    <a:pt x="2632" y="2430"/>
                    <a:pt x="2632" y="2382"/>
                  </a:cubicBezTo>
                  <a:lnTo>
                    <a:pt x="2632" y="2370"/>
                  </a:lnTo>
                  <a:cubicBezTo>
                    <a:pt x="2632" y="2335"/>
                    <a:pt x="2644" y="2287"/>
                    <a:pt x="2656" y="2263"/>
                  </a:cubicBezTo>
                  <a:lnTo>
                    <a:pt x="2656" y="2251"/>
                  </a:lnTo>
                  <a:cubicBezTo>
                    <a:pt x="2680" y="2215"/>
                    <a:pt x="2680" y="2168"/>
                    <a:pt x="2692" y="2144"/>
                  </a:cubicBezTo>
                  <a:lnTo>
                    <a:pt x="2692" y="2132"/>
                  </a:lnTo>
                  <a:cubicBezTo>
                    <a:pt x="2703" y="2096"/>
                    <a:pt x="2715" y="2049"/>
                    <a:pt x="2739" y="2025"/>
                  </a:cubicBezTo>
                  <a:lnTo>
                    <a:pt x="2739" y="2013"/>
                  </a:lnTo>
                  <a:cubicBezTo>
                    <a:pt x="2751" y="1977"/>
                    <a:pt x="2763" y="1930"/>
                    <a:pt x="2775" y="1906"/>
                  </a:cubicBezTo>
                  <a:lnTo>
                    <a:pt x="2775" y="1894"/>
                  </a:lnTo>
                  <a:cubicBezTo>
                    <a:pt x="2799" y="1858"/>
                    <a:pt x="2811" y="1834"/>
                    <a:pt x="2834" y="1799"/>
                  </a:cubicBezTo>
                  <a:lnTo>
                    <a:pt x="2858" y="1787"/>
                  </a:lnTo>
                  <a:cubicBezTo>
                    <a:pt x="2870" y="1751"/>
                    <a:pt x="2894" y="1727"/>
                    <a:pt x="2918" y="1692"/>
                  </a:cubicBezTo>
                  <a:cubicBezTo>
                    <a:pt x="2989" y="1608"/>
                    <a:pt x="3061" y="1513"/>
                    <a:pt x="3156" y="1442"/>
                  </a:cubicBezTo>
                  <a:lnTo>
                    <a:pt x="3180" y="1418"/>
                  </a:lnTo>
                  <a:lnTo>
                    <a:pt x="3299" y="1311"/>
                  </a:lnTo>
                  <a:cubicBezTo>
                    <a:pt x="3299" y="1311"/>
                    <a:pt x="3311" y="1311"/>
                    <a:pt x="3311" y="1299"/>
                  </a:cubicBezTo>
                  <a:cubicBezTo>
                    <a:pt x="3311" y="1299"/>
                    <a:pt x="3335" y="1299"/>
                    <a:pt x="3335" y="1275"/>
                  </a:cubicBezTo>
                  <a:lnTo>
                    <a:pt x="3346" y="1263"/>
                  </a:lnTo>
                  <a:cubicBezTo>
                    <a:pt x="3346" y="1263"/>
                    <a:pt x="3358" y="1263"/>
                    <a:pt x="3358" y="1251"/>
                  </a:cubicBezTo>
                  <a:cubicBezTo>
                    <a:pt x="3358" y="1251"/>
                    <a:pt x="3370" y="1251"/>
                    <a:pt x="3370" y="1239"/>
                  </a:cubicBezTo>
                  <a:cubicBezTo>
                    <a:pt x="3370" y="1239"/>
                    <a:pt x="3394" y="1239"/>
                    <a:pt x="3394" y="1215"/>
                  </a:cubicBezTo>
                  <a:cubicBezTo>
                    <a:pt x="3394" y="1215"/>
                    <a:pt x="3406" y="1215"/>
                    <a:pt x="3406" y="1203"/>
                  </a:cubicBezTo>
                  <a:lnTo>
                    <a:pt x="3430" y="1192"/>
                  </a:lnTo>
                  <a:cubicBezTo>
                    <a:pt x="3430" y="1192"/>
                    <a:pt x="3454" y="1192"/>
                    <a:pt x="3454" y="1180"/>
                  </a:cubicBezTo>
                  <a:cubicBezTo>
                    <a:pt x="3454" y="1180"/>
                    <a:pt x="3465" y="1180"/>
                    <a:pt x="3465" y="1156"/>
                  </a:cubicBezTo>
                  <a:lnTo>
                    <a:pt x="3489" y="1144"/>
                  </a:lnTo>
                  <a:cubicBezTo>
                    <a:pt x="3489" y="1144"/>
                    <a:pt x="3513" y="1144"/>
                    <a:pt x="3513" y="1132"/>
                  </a:cubicBezTo>
                  <a:lnTo>
                    <a:pt x="3585" y="1096"/>
                  </a:lnTo>
                  <a:cubicBezTo>
                    <a:pt x="3585" y="1096"/>
                    <a:pt x="3596" y="1096"/>
                    <a:pt x="3596" y="1084"/>
                  </a:cubicBezTo>
                  <a:cubicBezTo>
                    <a:pt x="3608" y="1084"/>
                    <a:pt x="3608" y="1072"/>
                    <a:pt x="3632" y="1072"/>
                  </a:cubicBezTo>
                  <a:lnTo>
                    <a:pt x="3644" y="1061"/>
                  </a:lnTo>
                  <a:lnTo>
                    <a:pt x="3656" y="1061"/>
                  </a:lnTo>
                  <a:lnTo>
                    <a:pt x="3763" y="1025"/>
                  </a:lnTo>
                  <a:lnTo>
                    <a:pt x="3882" y="1025"/>
                  </a:lnTo>
                  <a:lnTo>
                    <a:pt x="3930" y="1013"/>
                  </a:lnTo>
                  <a:close/>
                  <a:moveTo>
                    <a:pt x="4347" y="418"/>
                  </a:moveTo>
                  <a:cubicBezTo>
                    <a:pt x="4847" y="418"/>
                    <a:pt x="5335" y="584"/>
                    <a:pt x="5740" y="882"/>
                  </a:cubicBezTo>
                  <a:cubicBezTo>
                    <a:pt x="6156" y="1192"/>
                    <a:pt x="6454" y="1620"/>
                    <a:pt x="6585" y="2108"/>
                  </a:cubicBezTo>
                  <a:cubicBezTo>
                    <a:pt x="6621" y="2227"/>
                    <a:pt x="6644" y="2370"/>
                    <a:pt x="6668" y="2489"/>
                  </a:cubicBezTo>
                  <a:lnTo>
                    <a:pt x="6442" y="2489"/>
                  </a:lnTo>
                  <a:cubicBezTo>
                    <a:pt x="6442" y="2442"/>
                    <a:pt x="6430" y="2394"/>
                    <a:pt x="6430" y="2346"/>
                  </a:cubicBezTo>
                  <a:lnTo>
                    <a:pt x="6430" y="2335"/>
                  </a:lnTo>
                  <a:cubicBezTo>
                    <a:pt x="6406" y="2287"/>
                    <a:pt x="6406" y="2251"/>
                    <a:pt x="6394" y="2204"/>
                  </a:cubicBezTo>
                  <a:lnTo>
                    <a:pt x="6394" y="2192"/>
                  </a:lnTo>
                  <a:lnTo>
                    <a:pt x="6347" y="2049"/>
                  </a:lnTo>
                  <a:lnTo>
                    <a:pt x="6347" y="2037"/>
                  </a:lnTo>
                  <a:lnTo>
                    <a:pt x="6311" y="1906"/>
                  </a:lnTo>
                  <a:lnTo>
                    <a:pt x="6311" y="1894"/>
                  </a:lnTo>
                  <a:cubicBezTo>
                    <a:pt x="6287" y="1846"/>
                    <a:pt x="6263" y="1799"/>
                    <a:pt x="6252" y="1775"/>
                  </a:cubicBezTo>
                  <a:lnTo>
                    <a:pt x="6228" y="1751"/>
                  </a:lnTo>
                  <a:cubicBezTo>
                    <a:pt x="6216" y="1715"/>
                    <a:pt x="6192" y="1680"/>
                    <a:pt x="6156" y="1632"/>
                  </a:cubicBezTo>
                  <a:lnTo>
                    <a:pt x="6144" y="1620"/>
                  </a:lnTo>
                  <a:cubicBezTo>
                    <a:pt x="6109" y="1573"/>
                    <a:pt x="6085" y="1549"/>
                    <a:pt x="6073" y="1501"/>
                  </a:cubicBezTo>
                  <a:cubicBezTo>
                    <a:pt x="5978" y="1382"/>
                    <a:pt x="5894" y="1275"/>
                    <a:pt x="5787" y="1192"/>
                  </a:cubicBezTo>
                  <a:lnTo>
                    <a:pt x="5775" y="1180"/>
                  </a:lnTo>
                  <a:lnTo>
                    <a:pt x="5751" y="1156"/>
                  </a:lnTo>
                  <a:lnTo>
                    <a:pt x="5740" y="1144"/>
                  </a:lnTo>
                  <a:lnTo>
                    <a:pt x="5680" y="1084"/>
                  </a:lnTo>
                  <a:lnTo>
                    <a:pt x="5668" y="1072"/>
                  </a:lnTo>
                  <a:lnTo>
                    <a:pt x="5621" y="1037"/>
                  </a:lnTo>
                  <a:lnTo>
                    <a:pt x="5609" y="1025"/>
                  </a:lnTo>
                  <a:lnTo>
                    <a:pt x="5597" y="1013"/>
                  </a:lnTo>
                  <a:lnTo>
                    <a:pt x="5573" y="1001"/>
                  </a:lnTo>
                  <a:lnTo>
                    <a:pt x="5561" y="977"/>
                  </a:lnTo>
                  <a:lnTo>
                    <a:pt x="5549" y="965"/>
                  </a:lnTo>
                  <a:lnTo>
                    <a:pt x="5537" y="953"/>
                  </a:lnTo>
                  <a:lnTo>
                    <a:pt x="5513" y="942"/>
                  </a:lnTo>
                  <a:cubicBezTo>
                    <a:pt x="5513" y="942"/>
                    <a:pt x="5501" y="918"/>
                    <a:pt x="5490" y="918"/>
                  </a:cubicBezTo>
                  <a:lnTo>
                    <a:pt x="5442" y="894"/>
                  </a:lnTo>
                  <a:cubicBezTo>
                    <a:pt x="5430" y="894"/>
                    <a:pt x="5430" y="882"/>
                    <a:pt x="5430" y="882"/>
                  </a:cubicBezTo>
                  <a:cubicBezTo>
                    <a:pt x="5430" y="882"/>
                    <a:pt x="5418" y="858"/>
                    <a:pt x="5394" y="858"/>
                  </a:cubicBezTo>
                  <a:lnTo>
                    <a:pt x="5359" y="834"/>
                  </a:lnTo>
                  <a:cubicBezTo>
                    <a:pt x="5359" y="834"/>
                    <a:pt x="5335" y="834"/>
                    <a:pt x="5335" y="822"/>
                  </a:cubicBezTo>
                  <a:lnTo>
                    <a:pt x="5299" y="787"/>
                  </a:lnTo>
                  <a:cubicBezTo>
                    <a:pt x="5299" y="787"/>
                    <a:pt x="5275" y="787"/>
                    <a:pt x="5275" y="775"/>
                  </a:cubicBezTo>
                  <a:lnTo>
                    <a:pt x="5251" y="763"/>
                  </a:lnTo>
                  <a:cubicBezTo>
                    <a:pt x="5251" y="763"/>
                    <a:pt x="5240" y="763"/>
                    <a:pt x="5216" y="739"/>
                  </a:cubicBezTo>
                  <a:cubicBezTo>
                    <a:pt x="5204" y="739"/>
                    <a:pt x="5192" y="727"/>
                    <a:pt x="5180" y="727"/>
                  </a:cubicBezTo>
                  <a:lnTo>
                    <a:pt x="5144" y="727"/>
                  </a:lnTo>
                  <a:cubicBezTo>
                    <a:pt x="5144" y="727"/>
                    <a:pt x="5132" y="727"/>
                    <a:pt x="5120" y="715"/>
                  </a:cubicBezTo>
                  <a:lnTo>
                    <a:pt x="5037" y="715"/>
                  </a:lnTo>
                  <a:lnTo>
                    <a:pt x="5013" y="703"/>
                  </a:lnTo>
                  <a:lnTo>
                    <a:pt x="5001" y="703"/>
                  </a:lnTo>
                  <a:cubicBezTo>
                    <a:pt x="4978" y="703"/>
                    <a:pt x="4978" y="703"/>
                    <a:pt x="4966" y="680"/>
                  </a:cubicBezTo>
                  <a:lnTo>
                    <a:pt x="3989" y="680"/>
                  </a:lnTo>
                  <a:lnTo>
                    <a:pt x="3942" y="703"/>
                  </a:lnTo>
                  <a:lnTo>
                    <a:pt x="3727" y="703"/>
                  </a:lnTo>
                  <a:cubicBezTo>
                    <a:pt x="3716" y="703"/>
                    <a:pt x="3716" y="703"/>
                    <a:pt x="3704" y="715"/>
                  </a:cubicBezTo>
                  <a:lnTo>
                    <a:pt x="3585" y="715"/>
                  </a:lnTo>
                  <a:cubicBezTo>
                    <a:pt x="3573" y="715"/>
                    <a:pt x="3573" y="715"/>
                    <a:pt x="3549" y="727"/>
                  </a:cubicBezTo>
                  <a:lnTo>
                    <a:pt x="3525" y="727"/>
                  </a:lnTo>
                  <a:cubicBezTo>
                    <a:pt x="3513" y="727"/>
                    <a:pt x="3489" y="751"/>
                    <a:pt x="3477" y="751"/>
                  </a:cubicBezTo>
                  <a:cubicBezTo>
                    <a:pt x="3465" y="751"/>
                    <a:pt x="3465" y="751"/>
                    <a:pt x="3454" y="763"/>
                  </a:cubicBezTo>
                  <a:lnTo>
                    <a:pt x="3418" y="775"/>
                  </a:lnTo>
                  <a:cubicBezTo>
                    <a:pt x="3418" y="775"/>
                    <a:pt x="3406" y="775"/>
                    <a:pt x="3406" y="787"/>
                  </a:cubicBezTo>
                  <a:lnTo>
                    <a:pt x="3370" y="811"/>
                  </a:lnTo>
                  <a:lnTo>
                    <a:pt x="3358" y="822"/>
                  </a:lnTo>
                  <a:cubicBezTo>
                    <a:pt x="3358" y="822"/>
                    <a:pt x="3346" y="822"/>
                    <a:pt x="3346" y="834"/>
                  </a:cubicBezTo>
                  <a:lnTo>
                    <a:pt x="3299" y="870"/>
                  </a:lnTo>
                  <a:lnTo>
                    <a:pt x="3287" y="882"/>
                  </a:lnTo>
                  <a:cubicBezTo>
                    <a:pt x="3275" y="882"/>
                    <a:pt x="3275" y="894"/>
                    <a:pt x="3251" y="894"/>
                  </a:cubicBezTo>
                  <a:lnTo>
                    <a:pt x="3215" y="930"/>
                  </a:lnTo>
                  <a:lnTo>
                    <a:pt x="3192" y="942"/>
                  </a:lnTo>
                  <a:lnTo>
                    <a:pt x="3180" y="953"/>
                  </a:lnTo>
                  <a:cubicBezTo>
                    <a:pt x="3180" y="953"/>
                    <a:pt x="3168" y="965"/>
                    <a:pt x="3156" y="965"/>
                  </a:cubicBezTo>
                  <a:lnTo>
                    <a:pt x="3132" y="989"/>
                  </a:lnTo>
                  <a:lnTo>
                    <a:pt x="3120" y="1001"/>
                  </a:lnTo>
                  <a:lnTo>
                    <a:pt x="3108" y="1013"/>
                  </a:lnTo>
                  <a:cubicBezTo>
                    <a:pt x="3096" y="1013"/>
                    <a:pt x="3096" y="1025"/>
                    <a:pt x="3096" y="1025"/>
                  </a:cubicBezTo>
                  <a:lnTo>
                    <a:pt x="3073" y="1049"/>
                  </a:lnTo>
                  <a:lnTo>
                    <a:pt x="3037" y="1072"/>
                  </a:lnTo>
                  <a:lnTo>
                    <a:pt x="3013" y="1084"/>
                  </a:lnTo>
                  <a:lnTo>
                    <a:pt x="2954" y="1144"/>
                  </a:lnTo>
                  <a:lnTo>
                    <a:pt x="2942" y="1168"/>
                  </a:lnTo>
                  <a:lnTo>
                    <a:pt x="2930" y="1180"/>
                  </a:lnTo>
                  <a:lnTo>
                    <a:pt x="2918" y="1192"/>
                  </a:lnTo>
                  <a:cubicBezTo>
                    <a:pt x="2811" y="1287"/>
                    <a:pt x="2715" y="1382"/>
                    <a:pt x="2632" y="1501"/>
                  </a:cubicBezTo>
                  <a:cubicBezTo>
                    <a:pt x="2596" y="1549"/>
                    <a:pt x="2573" y="1584"/>
                    <a:pt x="2561" y="1620"/>
                  </a:cubicBezTo>
                  <a:lnTo>
                    <a:pt x="2537" y="1644"/>
                  </a:lnTo>
                  <a:cubicBezTo>
                    <a:pt x="2513" y="1680"/>
                    <a:pt x="2501" y="1715"/>
                    <a:pt x="2465" y="1763"/>
                  </a:cubicBezTo>
                  <a:lnTo>
                    <a:pt x="2465" y="1775"/>
                  </a:lnTo>
                  <a:cubicBezTo>
                    <a:pt x="2453" y="1823"/>
                    <a:pt x="2418" y="1846"/>
                    <a:pt x="2406" y="1894"/>
                  </a:cubicBezTo>
                  <a:lnTo>
                    <a:pt x="2406" y="1906"/>
                  </a:lnTo>
                  <a:lnTo>
                    <a:pt x="2358" y="2037"/>
                  </a:lnTo>
                  <a:lnTo>
                    <a:pt x="2358" y="2061"/>
                  </a:lnTo>
                  <a:lnTo>
                    <a:pt x="2322" y="2192"/>
                  </a:lnTo>
                  <a:lnTo>
                    <a:pt x="2322" y="2204"/>
                  </a:lnTo>
                  <a:cubicBezTo>
                    <a:pt x="2299" y="2251"/>
                    <a:pt x="2287" y="2299"/>
                    <a:pt x="2287" y="2335"/>
                  </a:cubicBezTo>
                  <a:lnTo>
                    <a:pt x="2287" y="2358"/>
                  </a:lnTo>
                  <a:cubicBezTo>
                    <a:pt x="2275" y="2394"/>
                    <a:pt x="2275" y="2442"/>
                    <a:pt x="2275" y="2489"/>
                  </a:cubicBezTo>
                  <a:lnTo>
                    <a:pt x="2275" y="2501"/>
                  </a:lnTo>
                  <a:lnTo>
                    <a:pt x="2275" y="2573"/>
                  </a:lnTo>
                  <a:lnTo>
                    <a:pt x="2275" y="2656"/>
                  </a:lnTo>
                  <a:lnTo>
                    <a:pt x="2275" y="2668"/>
                  </a:lnTo>
                  <a:lnTo>
                    <a:pt x="2275" y="2739"/>
                  </a:lnTo>
                  <a:cubicBezTo>
                    <a:pt x="2275" y="2811"/>
                    <a:pt x="2275" y="2894"/>
                    <a:pt x="2287" y="2954"/>
                  </a:cubicBezTo>
                  <a:lnTo>
                    <a:pt x="2287" y="2989"/>
                  </a:lnTo>
                  <a:cubicBezTo>
                    <a:pt x="2287" y="3013"/>
                    <a:pt x="2287" y="3037"/>
                    <a:pt x="2299" y="3049"/>
                  </a:cubicBezTo>
                  <a:cubicBezTo>
                    <a:pt x="2322" y="3144"/>
                    <a:pt x="2334" y="3228"/>
                    <a:pt x="2358" y="3311"/>
                  </a:cubicBezTo>
                  <a:cubicBezTo>
                    <a:pt x="2358" y="3335"/>
                    <a:pt x="2382" y="3347"/>
                    <a:pt x="2394" y="3382"/>
                  </a:cubicBezTo>
                  <a:lnTo>
                    <a:pt x="2394" y="3394"/>
                  </a:lnTo>
                  <a:cubicBezTo>
                    <a:pt x="2394" y="3406"/>
                    <a:pt x="2406" y="3442"/>
                    <a:pt x="2406" y="3454"/>
                  </a:cubicBezTo>
                  <a:lnTo>
                    <a:pt x="2406" y="3466"/>
                  </a:lnTo>
                  <a:cubicBezTo>
                    <a:pt x="2418" y="3489"/>
                    <a:pt x="2418" y="3513"/>
                    <a:pt x="2442" y="3525"/>
                  </a:cubicBezTo>
                  <a:lnTo>
                    <a:pt x="2442" y="3549"/>
                  </a:lnTo>
                  <a:cubicBezTo>
                    <a:pt x="2513" y="3739"/>
                    <a:pt x="2632" y="3918"/>
                    <a:pt x="2763" y="4085"/>
                  </a:cubicBezTo>
                  <a:lnTo>
                    <a:pt x="2775" y="4097"/>
                  </a:lnTo>
                  <a:lnTo>
                    <a:pt x="2799" y="4109"/>
                  </a:lnTo>
                  <a:lnTo>
                    <a:pt x="2799" y="4120"/>
                  </a:lnTo>
                  <a:lnTo>
                    <a:pt x="2811" y="4144"/>
                  </a:lnTo>
                  <a:cubicBezTo>
                    <a:pt x="2823" y="4156"/>
                    <a:pt x="2834" y="4168"/>
                    <a:pt x="2858" y="4204"/>
                  </a:cubicBezTo>
                  <a:lnTo>
                    <a:pt x="2870" y="4216"/>
                  </a:lnTo>
                  <a:lnTo>
                    <a:pt x="2918" y="4263"/>
                  </a:lnTo>
                  <a:lnTo>
                    <a:pt x="2930" y="4275"/>
                  </a:lnTo>
                  <a:cubicBezTo>
                    <a:pt x="2942" y="4287"/>
                    <a:pt x="2954" y="4299"/>
                    <a:pt x="2989" y="4323"/>
                  </a:cubicBezTo>
                  <a:lnTo>
                    <a:pt x="3001" y="4335"/>
                  </a:lnTo>
                  <a:lnTo>
                    <a:pt x="3049" y="4382"/>
                  </a:lnTo>
                  <a:lnTo>
                    <a:pt x="3061" y="4394"/>
                  </a:lnTo>
                  <a:cubicBezTo>
                    <a:pt x="3073" y="4406"/>
                    <a:pt x="3108" y="4418"/>
                    <a:pt x="3120" y="4442"/>
                  </a:cubicBezTo>
                  <a:lnTo>
                    <a:pt x="3132" y="4442"/>
                  </a:lnTo>
                  <a:cubicBezTo>
                    <a:pt x="3156" y="4454"/>
                    <a:pt x="3168" y="4466"/>
                    <a:pt x="3192" y="4478"/>
                  </a:cubicBezTo>
                  <a:lnTo>
                    <a:pt x="3215" y="4501"/>
                  </a:lnTo>
                  <a:lnTo>
                    <a:pt x="3227" y="4501"/>
                  </a:lnTo>
                  <a:cubicBezTo>
                    <a:pt x="3215" y="4501"/>
                    <a:pt x="3215" y="4513"/>
                    <a:pt x="3192" y="4513"/>
                  </a:cubicBezTo>
                  <a:cubicBezTo>
                    <a:pt x="3156" y="4537"/>
                    <a:pt x="3096" y="4573"/>
                    <a:pt x="3049" y="4597"/>
                  </a:cubicBezTo>
                  <a:cubicBezTo>
                    <a:pt x="3037" y="4597"/>
                    <a:pt x="3037" y="4621"/>
                    <a:pt x="3013" y="4621"/>
                  </a:cubicBezTo>
                  <a:cubicBezTo>
                    <a:pt x="2977" y="4585"/>
                    <a:pt x="2942" y="4561"/>
                    <a:pt x="2894" y="4525"/>
                  </a:cubicBezTo>
                  <a:lnTo>
                    <a:pt x="2858" y="4478"/>
                  </a:lnTo>
                  <a:lnTo>
                    <a:pt x="2811" y="4442"/>
                  </a:lnTo>
                  <a:lnTo>
                    <a:pt x="2799" y="4418"/>
                  </a:lnTo>
                  <a:lnTo>
                    <a:pt x="2763" y="4394"/>
                  </a:lnTo>
                  <a:lnTo>
                    <a:pt x="2751" y="4382"/>
                  </a:lnTo>
                  <a:cubicBezTo>
                    <a:pt x="2620" y="4347"/>
                    <a:pt x="2608" y="4335"/>
                    <a:pt x="2608" y="4335"/>
                  </a:cubicBezTo>
                  <a:lnTo>
                    <a:pt x="2584" y="4311"/>
                  </a:lnTo>
                  <a:lnTo>
                    <a:pt x="2561" y="4287"/>
                  </a:lnTo>
                  <a:lnTo>
                    <a:pt x="2537" y="4275"/>
                  </a:lnTo>
                  <a:lnTo>
                    <a:pt x="2513" y="4240"/>
                  </a:lnTo>
                  <a:lnTo>
                    <a:pt x="2501" y="4228"/>
                  </a:lnTo>
                  <a:cubicBezTo>
                    <a:pt x="2501" y="4216"/>
                    <a:pt x="2477" y="4216"/>
                    <a:pt x="2477" y="4192"/>
                  </a:cubicBezTo>
                  <a:lnTo>
                    <a:pt x="2465" y="4180"/>
                  </a:lnTo>
                  <a:cubicBezTo>
                    <a:pt x="2465" y="4168"/>
                    <a:pt x="2453" y="4168"/>
                    <a:pt x="2453" y="4156"/>
                  </a:cubicBezTo>
                  <a:lnTo>
                    <a:pt x="2442" y="4132"/>
                  </a:lnTo>
                  <a:cubicBezTo>
                    <a:pt x="2442" y="4120"/>
                    <a:pt x="2418" y="4120"/>
                    <a:pt x="2418" y="4109"/>
                  </a:cubicBezTo>
                  <a:lnTo>
                    <a:pt x="2406" y="4097"/>
                  </a:lnTo>
                  <a:cubicBezTo>
                    <a:pt x="2406" y="4073"/>
                    <a:pt x="2394" y="4073"/>
                    <a:pt x="2394" y="4061"/>
                  </a:cubicBezTo>
                  <a:lnTo>
                    <a:pt x="2382" y="4049"/>
                  </a:lnTo>
                  <a:cubicBezTo>
                    <a:pt x="2358" y="4037"/>
                    <a:pt x="2358" y="4013"/>
                    <a:pt x="2346" y="4001"/>
                  </a:cubicBezTo>
                  <a:lnTo>
                    <a:pt x="2346" y="3990"/>
                  </a:lnTo>
                  <a:cubicBezTo>
                    <a:pt x="2334" y="3978"/>
                    <a:pt x="2334" y="3954"/>
                    <a:pt x="2322" y="3942"/>
                  </a:cubicBezTo>
                  <a:lnTo>
                    <a:pt x="2299" y="3930"/>
                  </a:lnTo>
                  <a:cubicBezTo>
                    <a:pt x="2299" y="3918"/>
                    <a:pt x="2287" y="3894"/>
                    <a:pt x="2287" y="3894"/>
                  </a:cubicBezTo>
                  <a:lnTo>
                    <a:pt x="2275" y="3882"/>
                  </a:lnTo>
                  <a:cubicBezTo>
                    <a:pt x="2275" y="3870"/>
                    <a:pt x="2263" y="3870"/>
                    <a:pt x="2263" y="3859"/>
                  </a:cubicBezTo>
                  <a:lnTo>
                    <a:pt x="2239" y="3835"/>
                  </a:lnTo>
                  <a:cubicBezTo>
                    <a:pt x="2239" y="3823"/>
                    <a:pt x="2227" y="3823"/>
                    <a:pt x="2227" y="3811"/>
                  </a:cubicBezTo>
                  <a:lnTo>
                    <a:pt x="2215" y="3775"/>
                  </a:lnTo>
                  <a:cubicBezTo>
                    <a:pt x="2215" y="3763"/>
                    <a:pt x="2203" y="3763"/>
                    <a:pt x="2203" y="3751"/>
                  </a:cubicBezTo>
                  <a:cubicBezTo>
                    <a:pt x="2203" y="3739"/>
                    <a:pt x="2203" y="3739"/>
                    <a:pt x="2180" y="3716"/>
                  </a:cubicBezTo>
                  <a:cubicBezTo>
                    <a:pt x="2180" y="3704"/>
                    <a:pt x="2168" y="3704"/>
                    <a:pt x="2168" y="3692"/>
                  </a:cubicBezTo>
                  <a:cubicBezTo>
                    <a:pt x="2168" y="3692"/>
                    <a:pt x="2168" y="3680"/>
                    <a:pt x="2156" y="3680"/>
                  </a:cubicBezTo>
                  <a:cubicBezTo>
                    <a:pt x="2156" y="3656"/>
                    <a:pt x="2144" y="3656"/>
                    <a:pt x="2144" y="3644"/>
                  </a:cubicBezTo>
                  <a:cubicBezTo>
                    <a:pt x="2144" y="3632"/>
                    <a:pt x="2144" y="3632"/>
                    <a:pt x="2120" y="3620"/>
                  </a:cubicBezTo>
                  <a:cubicBezTo>
                    <a:pt x="2120" y="3597"/>
                    <a:pt x="2108" y="3597"/>
                    <a:pt x="2108" y="3585"/>
                  </a:cubicBezTo>
                  <a:lnTo>
                    <a:pt x="2096" y="3561"/>
                  </a:lnTo>
                  <a:cubicBezTo>
                    <a:pt x="2096" y="3537"/>
                    <a:pt x="2084" y="3537"/>
                    <a:pt x="2084" y="3525"/>
                  </a:cubicBezTo>
                  <a:lnTo>
                    <a:pt x="2061" y="3501"/>
                  </a:lnTo>
                  <a:cubicBezTo>
                    <a:pt x="2061" y="3478"/>
                    <a:pt x="2049" y="3466"/>
                    <a:pt x="2049" y="3454"/>
                  </a:cubicBezTo>
                  <a:lnTo>
                    <a:pt x="2049" y="3442"/>
                  </a:lnTo>
                  <a:cubicBezTo>
                    <a:pt x="2049" y="3418"/>
                    <a:pt x="2037" y="3394"/>
                    <a:pt x="2037" y="3382"/>
                  </a:cubicBezTo>
                  <a:lnTo>
                    <a:pt x="2037" y="3358"/>
                  </a:lnTo>
                  <a:cubicBezTo>
                    <a:pt x="2037" y="3347"/>
                    <a:pt x="2025" y="3335"/>
                    <a:pt x="2025" y="3323"/>
                  </a:cubicBezTo>
                  <a:lnTo>
                    <a:pt x="2025" y="3287"/>
                  </a:lnTo>
                  <a:cubicBezTo>
                    <a:pt x="2025" y="3275"/>
                    <a:pt x="2025" y="3263"/>
                    <a:pt x="2001" y="3239"/>
                  </a:cubicBezTo>
                  <a:lnTo>
                    <a:pt x="2001" y="3216"/>
                  </a:lnTo>
                  <a:lnTo>
                    <a:pt x="2001" y="3180"/>
                  </a:lnTo>
                  <a:lnTo>
                    <a:pt x="2001" y="3156"/>
                  </a:lnTo>
                  <a:lnTo>
                    <a:pt x="2001" y="3120"/>
                  </a:lnTo>
                  <a:lnTo>
                    <a:pt x="2001" y="3097"/>
                  </a:lnTo>
                  <a:lnTo>
                    <a:pt x="2001" y="3061"/>
                  </a:lnTo>
                  <a:lnTo>
                    <a:pt x="2001" y="3037"/>
                  </a:lnTo>
                  <a:lnTo>
                    <a:pt x="2001" y="3001"/>
                  </a:lnTo>
                  <a:lnTo>
                    <a:pt x="2001" y="2977"/>
                  </a:lnTo>
                  <a:lnTo>
                    <a:pt x="2001" y="2942"/>
                  </a:lnTo>
                  <a:lnTo>
                    <a:pt x="2001" y="2930"/>
                  </a:lnTo>
                  <a:lnTo>
                    <a:pt x="2001" y="2906"/>
                  </a:lnTo>
                  <a:lnTo>
                    <a:pt x="2001" y="2870"/>
                  </a:lnTo>
                  <a:lnTo>
                    <a:pt x="2001" y="2823"/>
                  </a:lnTo>
                  <a:lnTo>
                    <a:pt x="2001" y="2811"/>
                  </a:lnTo>
                  <a:lnTo>
                    <a:pt x="2001" y="2751"/>
                  </a:lnTo>
                  <a:cubicBezTo>
                    <a:pt x="2001" y="2525"/>
                    <a:pt x="2037" y="2323"/>
                    <a:pt x="2096" y="2108"/>
                  </a:cubicBezTo>
                  <a:cubicBezTo>
                    <a:pt x="2227" y="1620"/>
                    <a:pt x="2537" y="1192"/>
                    <a:pt x="2942" y="882"/>
                  </a:cubicBezTo>
                  <a:cubicBezTo>
                    <a:pt x="3346" y="584"/>
                    <a:pt x="3835" y="418"/>
                    <a:pt x="4347" y="418"/>
                  </a:cubicBezTo>
                  <a:close/>
                  <a:moveTo>
                    <a:pt x="4251" y="1"/>
                  </a:moveTo>
                  <a:cubicBezTo>
                    <a:pt x="3656" y="1"/>
                    <a:pt x="3096" y="191"/>
                    <a:pt x="2620" y="537"/>
                  </a:cubicBezTo>
                  <a:cubicBezTo>
                    <a:pt x="2144" y="894"/>
                    <a:pt x="1787" y="1406"/>
                    <a:pt x="1620" y="1977"/>
                  </a:cubicBezTo>
                  <a:cubicBezTo>
                    <a:pt x="1549" y="2215"/>
                    <a:pt x="1513" y="2477"/>
                    <a:pt x="1513" y="2727"/>
                  </a:cubicBezTo>
                  <a:lnTo>
                    <a:pt x="1513" y="2799"/>
                  </a:lnTo>
                  <a:lnTo>
                    <a:pt x="1513" y="2811"/>
                  </a:lnTo>
                  <a:lnTo>
                    <a:pt x="1513" y="2835"/>
                  </a:lnTo>
                  <a:lnTo>
                    <a:pt x="1513" y="2870"/>
                  </a:lnTo>
                  <a:lnTo>
                    <a:pt x="1513" y="2906"/>
                  </a:lnTo>
                  <a:lnTo>
                    <a:pt x="1513" y="2954"/>
                  </a:lnTo>
                  <a:lnTo>
                    <a:pt x="1513" y="2977"/>
                  </a:lnTo>
                  <a:lnTo>
                    <a:pt x="1513" y="3025"/>
                  </a:lnTo>
                  <a:lnTo>
                    <a:pt x="1513" y="3049"/>
                  </a:lnTo>
                  <a:lnTo>
                    <a:pt x="1513" y="3097"/>
                  </a:lnTo>
                  <a:lnTo>
                    <a:pt x="1513" y="3132"/>
                  </a:lnTo>
                  <a:lnTo>
                    <a:pt x="1513" y="3168"/>
                  </a:lnTo>
                  <a:lnTo>
                    <a:pt x="1513" y="3204"/>
                  </a:lnTo>
                  <a:lnTo>
                    <a:pt x="1513" y="3251"/>
                  </a:lnTo>
                  <a:lnTo>
                    <a:pt x="1513" y="3275"/>
                  </a:lnTo>
                  <a:cubicBezTo>
                    <a:pt x="1513" y="3287"/>
                    <a:pt x="1513" y="3311"/>
                    <a:pt x="1537" y="3323"/>
                  </a:cubicBezTo>
                  <a:lnTo>
                    <a:pt x="1537" y="3335"/>
                  </a:lnTo>
                  <a:lnTo>
                    <a:pt x="1537" y="3347"/>
                  </a:lnTo>
                  <a:cubicBezTo>
                    <a:pt x="1537" y="3370"/>
                    <a:pt x="1537" y="3382"/>
                    <a:pt x="1549" y="3394"/>
                  </a:cubicBezTo>
                  <a:lnTo>
                    <a:pt x="1549" y="3430"/>
                  </a:lnTo>
                  <a:cubicBezTo>
                    <a:pt x="1549" y="3442"/>
                    <a:pt x="1560" y="3454"/>
                    <a:pt x="1560" y="3489"/>
                  </a:cubicBezTo>
                  <a:lnTo>
                    <a:pt x="1560" y="3501"/>
                  </a:lnTo>
                  <a:cubicBezTo>
                    <a:pt x="1560" y="3525"/>
                    <a:pt x="1572" y="3549"/>
                    <a:pt x="1572" y="3573"/>
                  </a:cubicBezTo>
                  <a:lnTo>
                    <a:pt x="1572" y="3585"/>
                  </a:lnTo>
                  <a:cubicBezTo>
                    <a:pt x="1572" y="3609"/>
                    <a:pt x="1596" y="3620"/>
                    <a:pt x="1596" y="3632"/>
                  </a:cubicBezTo>
                  <a:lnTo>
                    <a:pt x="1596" y="3644"/>
                  </a:lnTo>
                  <a:lnTo>
                    <a:pt x="1596" y="3668"/>
                  </a:lnTo>
                  <a:cubicBezTo>
                    <a:pt x="1596" y="3680"/>
                    <a:pt x="1608" y="3692"/>
                    <a:pt x="1608" y="3704"/>
                  </a:cubicBezTo>
                  <a:lnTo>
                    <a:pt x="1608" y="3728"/>
                  </a:lnTo>
                  <a:lnTo>
                    <a:pt x="1608" y="3739"/>
                  </a:lnTo>
                  <a:cubicBezTo>
                    <a:pt x="1608" y="3751"/>
                    <a:pt x="1620" y="3763"/>
                    <a:pt x="1620" y="3787"/>
                  </a:cubicBezTo>
                  <a:cubicBezTo>
                    <a:pt x="1620" y="3799"/>
                    <a:pt x="1632" y="3799"/>
                    <a:pt x="1632" y="3811"/>
                  </a:cubicBezTo>
                  <a:cubicBezTo>
                    <a:pt x="1632" y="3823"/>
                    <a:pt x="1656" y="3847"/>
                    <a:pt x="1656" y="3847"/>
                  </a:cubicBezTo>
                  <a:cubicBezTo>
                    <a:pt x="1656" y="3859"/>
                    <a:pt x="1656" y="3859"/>
                    <a:pt x="1668" y="3870"/>
                  </a:cubicBezTo>
                  <a:cubicBezTo>
                    <a:pt x="1668" y="3882"/>
                    <a:pt x="1680" y="3906"/>
                    <a:pt x="1680" y="3906"/>
                  </a:cubicBezTo>
                  <a:cubicBezTo>
                    <a:pt x="1680" y="3918"/>
                    <a:pt x="1691" y="3918"/>
                    <a:pt x="1691" y="3930"/>
                  </a:cubicBezTo>
                  <a:cubicBezTo>
                    <a:pt x="1691" y="3942"/>
                    <a:pt x="1715" y="3966"/>
                    <a:pt x="1715" y="3966"/>
                  </a:cubicBezTo>
                  <a:lnTo>
                    <a:pt x="1727" y="3990"/>
                  </a:lnTo>
                  <a:cubicBezTo>
                    <a:pt x="1727" y="4001"/>
                    <a:pt x="1739" y="4025"/>
                    <a:pt x="1739" y="4025"/>
                  </a:cubicBezTo>
                  <a:cubicBezTo>
                    <a:pt x="1739" y="4025"/>
                    <a:pt x="1739" y="4037"/>
                    <a:pt x="1751" y="4037"/>
                  </a:cubicBezTo>
                  <a:cubicBezTo>
                    <a:pt x="1751" y="4049"/>
                    <a:pt x="1775" y="4061"/>
                    <a:pt x="1775" y="4061"/>
                  </a:cubicBezTo>
                  <a:cubicBezTo>
                    <a:pt x="1775" y="4061"/>
                    <a:pt x="1775" y="4085"/>
                    <a:pt x="1787" y="4085"/>
                  </a:cubicBezTo>
                  <a:cubicBezTo>
                    <a:pt x="1799" y="4097"/>
                    <a:pt x="1799" y="4109"/>
                    <a:pt x="1811" y="4120"/>
                  </a:cubicBezTo>
                  <a:lnTo>
                    <a:pt x="1834" y="4144"/>
                  </a:lnTo>
                  <a:cubicBezTo>
                    <a:pt x="1846" y="4156"/>
                    <a:pt x="1858" y="4180"/>
                    <a:pt x="1858" y="4204"/>
                  </a:cubicBezTo>
                  <a:lnTo>
                    <a:pt x="1858" y="4216"/>
                  </a:lnTo>
                  <a:cubicBezTo>
                    <a:pt x="1870" y="4228"/>
                    <a:pt x="1870" y="4240"/>
                    <a:pt x="1894" y="4263"/>
                  </a:cubicBezTo>
                  <a:lnTo>
                    <a:pt x="1906" y="4287"/>
                  </a:lnTo>
                  <a:cubicBezTo>
                    <a:pt x="1918" y="4299"/>
                    <a:pt x="1918" y="4323"/>
                    <a:pt x="1930" y="4323"/>
                  </a:cubicBezTo>
                  <a:lnTo>
                    <a:pt x="1953" y="4335"/>
                  </a:lnTo>
                  <a:cubicBezTo>
                    <a:pt x="1965" y="4347"/>
                    <a:pt x="1965" y="4359"/>
                    <a:pt x="1977" y="4359"/>
                  </a:cubicBezTo>
                  <a:cubicBezTo>
                    <a:pt x="1977" y="4382"/>
                    <a:pt x="1989" y="4382"/>
                    <a:pt x="1989" y="4394"/>
                  </a:cubicBezTo>
                  <a:lnTo>
                    <a:pt x="2025" y="4418"/>
                  </a:lnTo>
                  <a:lnTo>
                    <a:pt x="2037" y="4442"/>
                  </a:lnTo>
                  <a:lnTo>
                    <a:pt x="2072" y="4466"/>
                  </a:lnTo>
                  <a:cubicBezTo>
                    <a:pt x="2072" y="4478"/>
                    <a:pt x="2084" y="4478"/>
                    <a:pt x="2084" y="4501"/>
                  </a:cubicBezTo>
                  <a:lnTo>
                    <a:pt x="2108" y="4525"/>
                  </a:lnTo>
                  <a:cubicBezTo>
                    <a:pt x="2108" y="4537"/>
                    <a:pt x="2132" y="4537"/>
                    <a:pt x="2132" y="4537"/>
                  </a:cubicBezTo>
                  <a:lnTo>
                    <a:pt x="2156" y="4573"/>
                  </a:lnTo>
                  <a:lnTo>
                    <a:pt x="2168" y="4585"/>
                  </a:lnTo>
                  <a:lnTo>
                    <a:pt x="2203" y="4621"/>
                  </a:lnTo>
                  <a:lnTo>
                    <a:pt x="2215" y="4632"/>
                  </a:lnTo>
                  <a:lnTo>
                    <a:pt x="2251" y="4656"/>
                  </a:lnTo>
                  <a:lnTo>
                    <a:pt x="2263" y="4680"/>
                  </a:lnTo>
                  <a:lnTo>
                    <a:pt x="2311" y="4716"/>
                  </a:lnTo>
                  <a:lnTo>
                    <a:pt x="2346" y="4763"/>
                  </a:lnTo>
                  <a:cubicBezTo>
                    <a:pt x="2382" y="4775"/>
                    <a:pt x="2406" y="4811"/>
                    <a:pt x="2430" y="4823"/>
                  </a:cubicBezTo>
                  <a:lnTo>
                    <a:pt x="2406" y="4835"/>
                  </a:lnTo>
                  <a:cubicBezTo>
                    <a:pt x="2287" y="4811"/>
                    <a:pt x="2156" y="4811"/>
                    <a:pt x="2025" y="4811"/>
                  </a:cubicBezTo>
                  <a:cubicBezTo>
                    <a:pt x="906" y="4811"/>
                    <a:pt x="1" y="5716"/>
                    <a:pt x="1" y="6835"/>
                  </a:cubicBezTo>
                  <a:cubicBezTo>
                    <a:pt x="1" y="7954"/>
                    <a:pt x="906" y="8859"/>
                    <a:pt x="2025" y="8859"/>
                  </a:cubicBezTo>
                  <a:lnTo>
                    <a:pt x="8633" y="8859"/>
                  </a:lnTo>
                  <a:cubicBezTo>
                    <a:pt x="8740" y="8859"/>
                    <a:pt x="8823" y="8764"/>
                    <a:pt x="8823" y="8669"/>
                  </a:cubicBezTo>
                  <a:cubicBezTo>
                    <a:pt x="9002" y="8573"/>
                    <a:pt x="8919" y="8490"/>
                    <a:pt x="8811" y="8490"/>
                  </a:cubicBezTo>
                  <a:lnTo>
                    <a:pt x="2203" y="8490"/>
                  </a:lnTo>
                  <a:cubicBezTo>
                    <a:pt x="1299" y="8490"/>
                    <a:pt x="560" y="7752"/>
                    <a:pt x="560" y="6847"/>
                  </a:cubicBezTo>
                  <a:cubicBezTo>
                    <a:pt x="560" y="5942"/>
                    <a:pt x="1299" y="5216"/>
                    <a:pt x="2203" y="5216"/>
                  </a:cubicBezTo>
                  <a:cubicBezTo>
                    <a:pt x="2334" y="5216"/>
                    <a:pt x="2489" y="5228"/>
                    <a:pt x="2620" y="5275"/>
                  </a:cubicBezTo>
                  <a:cubicBezTo>
                    <a:pt x="2629" y="5277"/>
                    <a:pt x="2639" y="5278"/>
                    <a:pt x="2649" y="5278"/>
                  </a:cubicBezTo>
                  <a:cubicBezTo>
                    <a:pt x="2715" y="5278"/>
                    <a:pt x="2791" y="5244"/>
                    <a:pt x="2823" y="5192"/>
                  </a:cubicBezTo>
                  <a:cubicBezTo>
                    <a:pt x="2882" y="5109"/>
                    <a:pt x="2954" y="5037"/>
                    <a:pt x="3037" y="4978"/>
                  </a:cubicBezTo>
                  <a:cubicBezTo>
                    <a:pt x="3049" y="4954"/>
                    <a:pt x="3061" y="4942"/>
                    <a:pt x="3096" y="4930"/>
                  </a:cubicBezTo>
                  <a:lnTo>
                    <a:pt x="3108" y="4930"/>
                  </a:lnTo>
                  <a:cubicBezTo>
                    <a:pt x="3120" y="4918"/>
                    <a:pt x="3132" y="4894"/>
                    <a:pt x="3168" y="4882"/>
                  </a:cubicBezTo>
                  <a:cubicBezTo>
                    <a:pt x="3215" y="4859"/>
                    <a:pt x="3251" y="4823"/>
                    <a:pt x="3299" y="4811"/>
                  </a:cubicBezTo>
                  <a:cubicBezTo>
                    <a:pt x="3311" y="4799"/>
                    <a:pt x="3346" y="4799"/>
                    <a:pt x="3358" y="4775"/>
                  </a:cubicBezTo>
                  <a:cubicBezTo>
                    <a:pt x="3406" y="4763"/>
                    <a:pt x="3454" y="4740"/>
                    <a:pt x="3489" y="4716"/>
                  </a:cubicBezTo>
                  <a:cubicBezTo>
                    <a:pt x="3513" y="4716"/>
                    <a:pt x="3537" y="4704"/>
                    <a:pt x="3549" y="4704"/>
                  </a:cubicBezTo>
                  <a:lnTo>
                    <a:pt x="3573" y="4704"/>
                  </a:lnTo>
                  <a:cubicBezTo>
                    <a:pt x="3585" y="4704"/>
                    <a:pt x="3608" y="4692"/>
                    <a:pt x="3632" y="4692"/>
                  </a:cubicBezTo>
                  <a:lnTo>
                    <a:pt x="3930" y="4692"/>
                  </a:lnTo>
                  <a:cubicBezTo>
                    <a:pt x="3989" y="4692"/>
                    <a:pt x="4025" y="4704"/>
                    <a:pt x="4085" y="4704"/>
                  </a:cubicBezTo>
                  <a:cubicBezTo>
                    <a:pt x="4120" y="4704"/>
                    <a:pt x="4132" y="4716"/>
                    <a:pt x="4168" y="4716"/>
                  </a:cubicBezTo>
                  <a:lnTo>
                    <a:pt x="4180" y="4716"/>
                  </a:lnTo>
                  <a:cubicBezTo>
                    <a:pt x="4204" y="4716"/>
                    <a:pt x="4227" y="4740"/>
                    <a:pt x="4251" y="4740"/>
                  </a:cubicBezTo>
                  <a:lnTo>
                    <a:pt x="4394" y="4740"/>
                  </a:lnTo>
                  <a:cubicBezTo>
                    <a:pt x="4394" y="4740"/>
                    <a:pt x="4406" y="4740"/>
                    <a:pt x="4406" y="4716"/>
                  </a:cubicBezTo>
                  <a:lnTo>
                    <a:pt x="4454" y="4680"/>
                  </a:lnTo>
                  <a:cubicBezTo>
                    <a:pt x="4478" y="4644"/>
                    <a:pt x="4489" y="4621"/>
                    <a:pt x="4489" y="4585"/>
                  </a:cubicBezTo>
                  <a:cubicBezTo>
                    <a:pt x="4489" y="4561"/>
                    <a:pt x="4513" y="4525"/>
                    <a:pt x="4513" y="4513"/>
                  </a:cubicBezTo>
                  <a:cubicBezTo>
                    <a:pt x="4513" y="4501"/>
                    <a:pt x="4525" y="4478"/>
                    <a:pt x="4525" y="4466"/>
                  </a:cubicBezTo>
                  <a:cubicBezTo>
                    <a:pt x="4525" y="4454"/>
                    <a:pt x="4525" y="4442"/>
                    <a:pt x="4537" y="4418"/>
                  </a:cubicBezTo>
                  <a:cubicBezTo>
                    <a:pt x="4537" y="4406"/>
                    <a:pt x="4549" y="4382"/>
                    <a:pt x="4549" y="4359"/>
                  </a:cubicBezTo>
                  <a:lnTo>
                    <a:pt x="4549" y="4347"/>
                  </a:lnTo>
                  <a:cubicBezTo>
                    <a:pt x="4811" y="3609"/>
                    <a:pt x="5442" y="3049"/>
                    <a:pt x="6216" y="2894"/>
                  </a:cubicBezTo>
                  <a:lnTo>
                    <a:pt x="6240" y="2894"/>
                  </a:lnTo>
                  <a:cubicBezTo>
                    <a:pt x="6371" y="2858"/>
                    <a:pt x="6513" y="2847"/>
                    <a:pt x="6668" y="2847"/>
                  </a:cubicBezTo>
                  <a:lnTo>
                    <a:pt x="6799" y="2847"/>
                  </a:lnTo>
                  <a:cubicBezTo>
                    <a:pt x="7228" y="2870"/>
                    <a:pt x="7633" y="3013"/>
                    <a:pt x="7978" y="3263"/>
                  </a:cubicBezTo>
                  <a:cubicBezTo>
                    <a:pt x="8012" y="3287"/>
                    <a:pt x="8051" y="3300"/>
                    <a:pt x="8090" y="3300"/>
                  </a:cubicBezTo>
                  <a:cubicBezTo>
                    <a:pt x="8148" y="3300"/>
                    <a:pt x="8204" y="3272"/>
                    <a:pt x="8240" y="3216"/>
                  </a:cubicBezTo>
                  <a:cubicBezTo>
                    <a:pt x="8299" y="3132"/>
                    <a:pt x="8288" y="3013"/>
                    <a:pt x="8204" y="2954"/>
                  </a:cubicBezTo>
                  <a:cubicBezTo>
                    <a:pt x="7847" y="2680"/>
                    <a:pt x="7430" y="2513"/>
                    <a:pt x="6978" y="2477"/>
                  </a:cubicBezTo>
                  <a:cubicBezTo>
                    <a:pt x="6966" y="2311"/>
                    <a:pt x="6930" y="2132"/>
                    <a:pt x="6894" y="1977"/>
                  </a:cubicBezTo>
                  <a:cubicBezTo>
                    <a:pt x="6728" y="1418"/>
                    <a:pt x="6371" y="894"/>
                    <a:pt x="5894" y="537"/>
                  </a:cubicBezTo>
                  <a:cubicBezTo>
                    <a:pt x="5418" y="180"/>
                    <a:pt x="4847" y="1"/>
                    <a:pt x="4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1670026" y="3377672"/>
              <a:ext cx="104760" cy="175256"/>
            </a:xfrm>
            <a:custGeom>
              <a:rect b="b" l="l" r="r" t="t"/>
              <a:pathLst>
                <a:path extrusionOk="0" h="5519" w="3299">
                  <a:moveTo>
                    <a:pt x="210" y="0"/>
                  </a:moveTo>
                  <a:cubicBezTo>
                    <a:pt x="169" y="0"/>
                    <a:pt x="128" y="15"/>
                    <a:pt x="96" y="41"/>
                  </a:cubicBezTo>
                  <a:cubicBezTo>
                    <a:pt x="1" y="113"/>
                    <a:pt x="1" y="232"/>
                    <a:pt x="60" y="303"/>
                  </a:cubicBezTo>
                  <a:cubicBezTo>
                    <a:pt x="394" y="708"/>
                    <a:pt x="572" y="1196"/>
                    <a:pt x="572" y="1720"/>
                  </a:cubicBezTo>
                  <a:lnTo>
                    <a:pt x="572" y="1780"/>
                  </a:lnTo>
                  <a:lnTo>
                    <a:pt x="572" y="1791"/>
                  </a:lnTo>
                  <a:cubicBezTo>
                    <a:pt x="572" y="1851"/>
                    <a:pt x="596" y="1910"/>
                    <a:pt x="644" y="1958"/>
                  </a:cubicBezTo>
                  <a:cubicBezTo>
                    <a:pt x="676" y="1990"/>
                    <a:pt x="718" y="2000"/>
                    <a:pt x="760" y="2000"/>
                  </a:cubicBezTo>
                  <a:cubicBezTo>
                    <a:pt x="781" y="2000"/>
                    <a:pt x="803" y="1998"/>
                    <a:pt x="822" y="1994"/>
                  </a:cubicBezTo>
                  <a:cubicBezTo>
                    <a:pt x="977" y="1946"/>
                    <a:pt x="1132" y="1922"/>
                    <a:pt x="1299" y="1922"/>
                  </a:cubicBezTo>
                  <a:cubicBezTo>
                    <a:pt x="2192" y="1922"/>
                    <a:pt x="2906" y="2649"/>
                    <a:pt x="2906" y="3530"/>
                  </a:cubicBezTo>
                  <a:cubicBezTo>
                    <a:pt x="2906" y="4423"/>
                    <a:pt x="2180" y="5125"/>
                    <a:pt x="1299" y="5125"/>
                  </a:cubicBezTo>
                  <a:lnTo>
                    <a:pt x="1168" y="5125"/>
                  </a:lnTo>
                  <a:cubicBezTo>
                    <a:pt x="1061" y="5125"/>
                    <a:pt x="977" y="5220"/>
                    <a:pt x="977" y="5328"/>
                  </a:cubicBezTo>
                  <a:cubicBezTo>
                    <a:pt x="977" y="5423"/>
                    <a:pt x="1061" y="5518"/>
                    <a:pt x="1168" y="5518"/>
                  </a:cubicBezTo>
                  <a:lnTo>
                    <a:pt x="1299" y="5518"/>
                  </a:lnTo>
                  <a:cubicBezTo>
                    <a:pt x="2394" y="5518"/>
                    <a:pt x="3287" y="4625"/>
                    <a:pt x="3287" y="3518"/>
                  </a:cubicBezTo>
                  <a:cubicBezTo>
                    <a:pt x="3299" y="2422"/>
                    <a:pt x="2406" y="1529"/>
                    <a:pt x="1299" y="1529"/>
                  </a:cubicBezTo>
                  <a:cubicBezTo>
                    <a:pt x="1180" y="1529"/>
                    <a:pt x="1061" y="1541"/>
                    <a:pt x="942" y="1565"/>
                  </a:cubicBezTo>
                  <a:cubicBezTo>
                    <a:pt x="918" y="1029"/>
                    <a:pt x="703" y="494"/>
                    <a:pt x="358" y="77"/>
                  </a:cubicBezTo>
                  <a:cubicBezTo>
                    <a:pt x="318" y="24"/>
                    <a:pt x="263" y="0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Google Shape;1920;p38"/>
          <p:cNvGrpSpPr/>
          <p:nvPr/>
        </p:nvGrpSpPr>
        <p:grpSpPr>
          <a:xfrm>
            <a:off x="4343933" y="3051726"/>
            <a:ext cx="456118" cy="441293"/>
            <a:chOff x="1954741" y="3212419"/>
            <a:chExt cx="366389" cy="354481"/>
          </a:xfrm>
        </p:grpSpPr>
        <p:sp>
          <p:nvSpPr>
            <p:cNvPr id="1921" name="Google Shape;1921;p38"/>
            <p:cNvSpPr/>
            <p:nvPr/>
          </p:nvSpPr>
          <p:spPr>
            <a:xfrm>
              <a:off x="1964204" y="3212419"/>
              <a:ext cx="356926" cy="354481"/>
            </a:xfrm>
            <a:custGeom>
              <a:rect b="b" l="l" r="r" t="t"/>
              <a:pathLst>
                <a:path extrusionOk="0" h="11163" w="11240">
                  <a:moveTo>
                    <a:pt x="3618" y="1"/>
                  </a:moveTo>
                  <a:cubicBezTo>
                    <a:pt x="3546" y="1"/>
                    <a:pt x="3474" y="18"/>
                    <a:pt x="3405" y="54"/>
                  </a:cubicBezTo>
                  <a:cubicBezTo>
                    <a:pt x="2405" y="507"/>
                    <a:pt x="1560" y="1245"/>
                    <a:pt x="953" y="2161"/>
                  </a:cubicBezTo>
                  <a:cubicBezTo>
                    <a:pt x="321" y="3114"/>
                    <a:pt x="0" y="4221"/>
                    <a:pt x="0" y="5352"/>
                  </a:cubicBezTo>
                  <a:cubicBezTo>
                    <a:pt x="0" y="8567"/>
                    <a:pt x="2619" y="11163"/>
                    <a:pt x="5822" y="11163"/>
                  </a:cubicBezTo>
                  <a:cubicBezTo>
                    <a:pt x="6953" y="11163"/>
                    <a:pt x="8061" y="10841"/>
                    <a:pt x="9001" y="10222"/>
                  </a:cubicBezTo>
                  <a:cubicBezTo>
                    <a:pt x="9930" y="9603"/>
                    <a:pt x="10656" y="8758"/>
                    <a:pt x="11120" y="7757"/>
                  </a:cubicBezTo>
                  <a:cubicBezTo>
                    <a:pt x="11240" y="7567"/>
                    <a:pt x="11180" y="7317"/>
                    <a:pt x="11001" y="7186"/>
                  </a:cubicBezTo>
                  <a:cubicBezTo>
                    <a:pt x="10912" y="7109"/>
                    <a:pt x="10802" y="7070"/>
                    <a:pt x="10692" y="7070"/>
                  </a:cubicBezTo>
                  <a:cubicBezTo>
                    <a:pt x="10582" y="7070"/>
                    <a:pt x="10472" y="7109"/>
                    <a:pt x="10382" y="7186"/>
                  </a:cubicBezTo>
                  <a:cubicBezTo>
                    <a:pt x="9585" y="7793"/>
                    <a:pt x="8632" y="8115"/>
                    <a:pt x="7632" y="8115"/>
                  </a:cubicBezTo>
                  <a:cubicBezTo>
                    <a:pt x="7370" y="8115"/>
                    <a:pt x="7084" y="8091"/>
                    <a:pt x="6810" y="8043"/>
                  </a:cubicBezTo>
                  <a:cubicBezTo>
                    <a:pt x="6802" y="8042"/>
                    <a:pt x="6794" y="8042"/>
                    <a:pt x="6786" y="8042"/>
                  </a:cubicBezTo>
                  <a:cubicBezTo>
                    <a:pt x="6698" y="8042"/>
                    <a:pt x="6607" y="8101"/>
                    <a:pt x="6596" y="8210"/>
                  </a:cubicBezTo>
                  <a:cubicBezTo>
                    <a:pt x="6572" y="8317"/>
                    <a:pt x="6632" y="8412"/>
                    <a:pt x="6751" y="8436"/>
                  </a:cubicBezTo>
                  <a:cubicBezTo>
                    <a:pt x="7049" y="8484"/>
                    <a:pt x="7346" y="8508"/>
                    <a:pt x="7632" y="8508"/>
                  </a:cubicBezTo>
                  <a:cubicBezTo>
                    <a:pt x="8715" y="8508"/>
                    <a:pt x="9763" y="8150"/>
                    <a:pt x="10620" y="7495"/>
                  </a:cubicBezTo>
                  <a:cubicBezTo>
                    <a:pt x="10644" y="7478"/>
                    <a:pt x="10668" y="7469"/>
                    <a:pt x="10689" y="7469"/>
                  </a:cubicBezTo>
                  <a:cubicBezTo>
                    <a:pt x="10710" y="7469"/>
                    <a:pt x="10728" y="7478"/>
                    <a:pt x="10739" y="7495"/>
                  </a:cubicBezTo>
                  <a:cubicBezTo>
                    <a:pt x="10775" y="7519"/>
                    <a:pt x="10787" y="7567"/>
                    <a:pt x="10775" y="7615"/>
                  </a:cubicBezTo>
                  <a:cubicBezTo>
                    <a:pt x="10347" y="8543"/>
                    <a:pt x="9668" y="9341"/>
                    <a:pt x="8811" y="9901"/>
                  </a:cubicBezTo>
                  <a:cubicBezTo>
                    <a:pt x="7930" y="10484"/>
                    <a:pt x="6906" y="10782"/>
                    <a:pt x="5834" y="10782"/>
                  </a:cubicBezTo>
                  <a:cubicBezTo>
                    <a:pt x="2846" y="10782"/>
                    <a:pt x="405" y="8341"/>
                    <a:pt x="405" y="5352"/>
                  </a:cubicBezTo>
                  <a:cubicBezTo>
                    <a:pt x="405" y="4293"/>
                    <a:pt x="714" y="3269"/>
                    <a:pt x="1274" y="2376"/>
                  </a:cubicBezTo>
                  <a:cubicBezTo>
                    <a:pt x="1845" y="1507"/>
                    <a:pt x="2631" y="828"/>
                    <a:pt x="3572" y="411"/>
                  </a:cubicBezTo>
                  <a:cubicBezTo>
                    <a:pt x="3592" y="401"/>
                    <a:pt x="3609" y="396"/>
                    <a:pt x="3626" y="396"/>
                  </a:cubicBezTo>
                  <a:cubicBezTo>
                    <a:pt x="3649" y="396"/>
                    <a:pt x="3670" y="407"/>
                    <a:pt x="3691" y="435"/>
                  </a:cubicBezTo>
                  <a:cubicBezTo>
                    <a:pt x="3715" y="471"/>
                    <a:pt x="3715" y="530"/>
                    <a:pt x="3691" y="554"/>
                  </a:cubicBezTo>
                  <a:cubicBezTo>
                    <a:pt x="3036" y="1423"/>
                    <a:pt x="2679" y="2459"/>
                    <a:pt x="2679" y="3543"/>
                  </a:cubicBezTo>
                  <a:cubicBezTo>
                    <a:pt x="2679" y="4602"/>
                    <a:pt x="3000" y="5614"/>
                    <a:pt x="3631" y="6460"/>
                  </a:cubicBezTo>
                  <a:cubicBezTo>
                    <a:pt x="4239" y="7293"/>
                    <a:pt x="5084" y="7912"/>
                    <a:pt x="6060" y="8234"/>
                  </a:cubicBezTo>
                  <a:cubicBezTo>
                    <a:pt x="6081" y="8242"/>
                    <a:pt x="6103" y="8245"/>
                    <a:pt x="6124" y="8245"/>
                  </a:cubicBezTo>
                  <a:cubicBezTo>
                    <a:pt x="6200" y="8245"/>
                    <a:pt x="6273" y="8198"/>
                    <a:pt x="6310" y="8115"/>
                  </a:cubicBezTo>
                  <a:cubicBezTo>
                    <a:pt x="6334" y="8007"/>
                    <a:pt x="6287" y="7912"/>
                    <a:pt x="6191" y="7865"/>
                  </a:cubicBezTo>
                  <a:cubicBezTo>
                    <a:pt x="4322" y="7257"/>
                    <a:pt x="3060" y="5507"/>
                    <a:pt x="3060" y="3543"/>
                  </a:cubicBezTo>
                  <a:cubicBezTo>
                    <a:pt x="3060" y="2531"/>
                    <a:pt x="3393" y="1578"/>
                    <a:pt x="4001" y="792"/>
                  </a:cubicBezTo>
                  <a:cubicBezTo>
                    <a:pt x="4131" y="614"/>
                    <a:pt x="4131" y="364"/>
                    <a:pt x="4001" y="185"/>
                  </a:cubicBezTo>
                  <a:cubicBezTo>
                    <a:pt x="3898" y="67"/>
                    <a:pt x="3759" y="1"/>
                    <a:pt x="36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2127520" y="3279898"/>
              <a:ext cx="77546" cy="77546"/>
            </a:xfrm>
            <a:custGeom>
              <a:rect b="b" l="l" r="r" t="t"/>
              <a:pathLst>
                <a:path extrusionOk="0" h="2442" w="2442">
                  <a:moveTo>
                    <a:pt x="1239" y="846"/>
                  </a:moveTo>
                  <a:cubicBezTo>
                    <a:pt x="1334" y="989"/>
                    <a:pt x="1465" y="1108"/>
                    <a:pt x="1608" y="1215"/>
                  </a:cubicBezTo>
                  <a:cubicBezTo>
                    <a:pt x="1465" y="1310"/>
                    <a:pt x="1346" y="1441"/>
                    <a:pt x="1239" y="1584"/>
                  </a:cubicBezTo>
                  <a:cubicBezTo>
                    <a:pt x="1155" y="1441"/>
                    <a:pt x="1013" y="1322"/>
                    <a:pt x="870" y="1215"/>
                  </a:cubicBezTo>
                  <a:cubicBezTo>
                    <a:pt x="1013" y="1108"/>
                    <a:pt x="1155" y="989"/>
                    <a:pt x="1239" y="846"/>
                  </a:cubicBezTo>
                  <a:close/>
                  <a:moveTo>
                    <a:pt x="1227" y="1"/>
                  </a:moveTo>
                  <a:cubicBezTo>
                    <a:pt x="1120" y="1"/>
                    <a:pt x="1036" y="84"/>
                    <a:pt x="1036" y="191"/>
                  </a:cubicBezTo>
                  <a:cubicBezTo>
                    <a:pt x="1036" y="656"/>
                    <a:pt x="655" y="1025"/>
                    <a:pt x="203" y="1025"/>
                  </a:cubicBezTo>
                  <a:cubicBezTo>
                    <a:pt x="96" y="1025"/>
                    <a:pt x="1" y="1108"/>
                    <a:pt x="1" y="1215"/>
                  </a:cubicBezTo>
                  <a:cubicBezTo>
                    <a:pt x="1" y="1322"/>
                    <a:pt x="96" y="1406"/>
                    <a:pt x="203" y="1406"/>
                  </a:cubicBezTo>
                  <a:cubicBezTo>
                    <a:pt x="655" y="1406"/>
                    <a:pt x="1036" y="1787"/>
                    <a:pt x="1036" y="2239"/>
                  </a:cubicBezTo>
                  <a:cubicBezTo>
                    <a:pt x="1036" y="2346"/>
                    <a:pt x="1120" y="2442"/>
                    <a:pt x="1227" y="2442"/>
                  </a:cubicBezTo>
                  <a:cubicBezTo>
                    <a:pt x="1334" y="2442"/>
                    <a:pt x="1417" y="2346"/>
                    <a:pt x="1417" y="2239"/>
                  </a:cubicBezTo>
                  <a:cubicBezTo>
                    <a:pt x="1417" y="1787"/>
                    <a:pt x="1786" y="1406"/>
                    <a:pt x="2251" y="1406"/>
                  </a:cubicBezTo>
                  <a:cubicBezTo>
                    <a:pt x="2358" y="1406"/>
                    <a:pt x="2441" y="1322"/>
                    <a:pt x="2441" y="1215"/>
                  </a:cubicBezTo>
                  <a:cubicBezTo>
                    <a:pt x="2441" y="1108"/>
                    <a:pt x="2358" y="1025"/>
                    <a:pt x="2251" y="1025"/>
                  </a:cubicBezTo>
                  <a:cubicBezTo>
                    <a:pt x="1786" y="1025"/>
                    <a:pt x="1417" y="656"/>
                    <a:pt x="1417" y="191"/>
                  </a:cubicBezTo>
                  <a:cubicBezTo>
                    <a:pt x="1417" y="84"/>
                    <a:pt x="1334" y="1"/>
                    <a:pt x="1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2202747" y="3365732"/>
              <a:ext cx="38995" cy="38963"/>
            </a:xfrm>
            <a:custGeom>
              <a:rect b="b" l="l" r="r" t="t"/>
              <a:pathLst>
                <a:path extrusionOk="0" h="1227" w="1228">
                  <a:moveTo>
                    <a:pt x="608" y="405"/>
                  </a:moveTo>
                  <a:cubicBezTo>
                    <a:pt x="727" y="405"/>
                    <a:pt x="834" y="512"/>
                    <a:pt x="834" y="632"/>
                  </a:cubicBezTo>
                  <a:cubicBezTo>
                    <a:pt x="834" y="739"/>
                    <a:pt x="727" y="846"/>
                    <a:pt x="608" y="846"/>
                  </a:cubicBezTo>
                  <a:cubicBezTo>
                    <a:pt x="489" y="846"/>
                    <a:pt x="394" y="739"/>
                    <a:pt x="394" y="632"/>
                  </a:cubicBezTo>
                  <a:cubicBezTo>
                    <a:pt x="394" y="489"/>
                    <a:pt x="489" y="405"/>
                    <a:pt x="608" y="405"/>
                  </a:cubicBezTo>
                  <a:close/>
                  <a:moveTo>
                    <a:pt x="608" y="0"/>
                  </a:moveTo>
                  <a:cubicBezTo>
                    <a:pt x="275" y="0"/>
                    <a:pt x="1" y="262"/>
                    <a:pt x="1" y="608"/>
                  </a:cubicBezTo>
                  <a:cubicBezTo>
                    <a:pt x="1" y="953"/>
                    <a:pt x="275" y="1227"/>
                    <a:pt x="608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964553" y="3518473"/>
              <a:ext cx="38995" cy="38614"/>
            </a:xfrm>
            <a:custGeom>
              <a:rect b="b" l="l" r="r" t="t"/>
              <a:pathLst>
                <a:path extrusionOk="0" h="1216" w="1228">
                  <a:moveTo>
                    <a:pt x="608" y="382"/>
                  </a:moveTo>
                  <a:cubicBezTo>
                    <a:pt x="727" y="382"/>
                    <a:pt x="834" y="489"/>
                    <a:pt x="834" y="608"/>
                  </a:cubicBezTo>
                  <a:cubicBezTo>
                    <a:pt x="822" y="727"/>
                    <a:pt x="727" y="834"/>
                    <a:pt x="608" y="834"/>
                  </a:cubicBezTo>
                  <a:cubicBezTo>
                    <a:pt x="489" y="834"/>
                    <a:pt x="394" y="727"/>
                    <a:pt x="394" y="608"/>
                  </a:cubicBezTo>
                  <a:cubicBezTo>
                    <a:pt x="394" y="489"/>
                    <a:pt x="489" y="382"/>
                    <a:pt x="608" y="382"/>
                  </a:cubicBezTo>
                  <a:close/>
                  <a:moveTo>
                    <a:pt x="608" y="1"/>
                  </a:moveTo>
                  <a:cubicBezTo>
                    <a:pt x="275" y="1"/>
                    <a:pt x="1" y="263"/>
                    <a:pt x="1" y="608"/>
                  </a:cubicBezTo>
                  <a:cubicBezTo>
                    <a:pt x="1" y="953"/>
                    <a:pt x="275" y="1215"/>
                    <a:pt x="608" y="1215"/>
                  </a:cubicBezTo>
                  <a:cubicBezTo>
                    <a:pt x="953" y="1215"/>
                    <a:pt x="1227" y="953"/>
                    <a:pt x="1227" y="608"/>
                  </a:cubicBezTo>
                  <a:cubicBezTo>
                    <a:pt x="1227" y="263"/>
                    <a:pt x="942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158894" y="3385007"/>
              <a:ext cx="15909" cy="16290"/>
            </a:xfrm>
            <a:custGeom>
              <a:rect b="b" l="l" r="r" t="t"/>
              <a:pathLst>
                <a:path extrusionOk="0" h="513" w="501">
                  <a:moveTo>
                    <a:pt x="251" y="1"/>
                  </a:moveTo>
                  <a:cubicBezTo>
                    <a:pt x="108" y="1"/>
                    <a:pt x="1" y="120"/>
                    <a:pt x="1" y="263"/>
                  </a:cubicBezTo>
                  <a:cubicBezTo>
                    <a:pt x="1" y="394"/>
                    <a:pt x="108" y="513"/>
                    <a:pt x="251" y="513"/>
                  </a:cubicBezTo>
                  <a:cubicBezTo>
                    <a:pt x="394" y="513"/>
                    <a:pt x="501" y="394"/>
                    <a:pt x="501" y="263"/>
                  </a:cubicBezTo>
                  <a:cubicBezTo>
                    <a:pt x="501" y="120"/>
                    <a:pt x="394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1954741" y="3478779"/>
              <a:ext cx="15909" cy="15909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08" y="0"/>
                    <a:pt x="0" y="108"/>
                    <a:pt x="0" y="250"/>
                  </a:cubicBezTo>
                  <a:cubicBezTo>
                    <a:pt x="0" y="393"/>
                    <a:pt x="108" y="501"/>
                    <a:pt x="250" y="501"/>
                  </a:cubicBezTo>
                  <a:cubicBezTo>
                    <a:pt x="393" y="501"/>
                    <a:pt x="500" y="393"/>
                    <a:pt x="500" y="250"/>
                  </a:cubicBezTo>
                  <a:cubicBezTo>
                    <a:pt x="500" y="108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208813" y="3264020"/>
              <a:ext cx="16290" cy="16290"/>
            </a:xfrm>
            <a:custGeom>
              <a:rect b="b" l="l" r="r" t="t"/>
              <a:pathLst>
                <a:path extrusionOk="0" h="513" w="513">
                  <a:moveTo>
                    <a:pt x="250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394"/>
                    <a:pt x="119" y="513"/>
                    <a:pt x="250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39"/>
          <p:cNvSpPr/>
          <p:nvPr/>
        </p:nvSpPr>
        <p:spPr>
          <a:xfrm>
            <a:off x="457200" y="2476972"/>
            <a:ext cx="8229547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39"/>
          <p:cNvSpPr/>
          <p:nvPr/>
        </p:nvSpPr>
        <p:spPr>
          <a:xfrm>
            <a:off x="457200" y="3298163"/>
            <a:ext cx="8229547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3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omparison Chart</a:t>
            </a:r>
            <a:endParaRPr/>
          </a:p>
        </p:txBody>
      </p:sp>
      <p:sp>
        <p:nvSpPr>
          <p:cNvPr id="1935" name="Google Shape;1935;p39"/>
          <p:cNvSpPr/>
          <p:nvPr/>
        </p:nvSpPr>
        <p:spPr>
          <a:xfrm>
            <a:off x="457200" y="1668325"/>
            <a:ext cx="8229547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39"/>
          <p:cNvSpPr txBox="1"/>
          <p:nvPr/>
        </p:nvSpPr>
        <p:spPr>
          <a:xfrm>
            <a:off x="1425475" y="17384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7" name="Google Shape;1937;p39"/>
          <p:cNvSpPr txBox="1"/>
          <p:nvPr/>
        </p:nvSpPr>
        <p:spPr>
          <a:xfrm>
            <a:off x="457200" y="176460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8" name="Google Shape;1938;p39"/>
          <p:cNvSpPr txBox="1"/>
          <p:nvPr/>
        </p:nvSpPr>
        <p:spPr>
          <a:xfrm>
            <a:off x="457200" y="25733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9" name="Google Shape;1939;p39"/>
          <p:cNvSpPr txBox="1"/>
          <p:nvPr/>
        </p:nvSpPr>
        <p:spPr>
          <a:xfrm>
            <a:off x="457200" y="34045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0" name="Google Shape;1940;p39"/>
          <p:cNvSpPr txBox="1"/>
          <p:nvPr/>
        </p:nvSpPr>
        <p:spPr>
          <a:xfrm>
            <a:off x="8067775" y="176460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1" name="Google Shape;1941;p39"/>
          <p:cNvSpPr txBox="1"/>
          <p:nvPr/>
        </p:nvSpPr>
        <p:spPr>
          <a:xfrm>
            <a:off x="8067775" y="25733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2" name="Google Shape;1942;p39"/>
          <p:cNvSpPr txBox="1"/>
          <p:nvPr/>
        </p:nvSpPr>
        <p:spPr>
          <a:xfrm>
            <a:off x="8067775" y="34045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3" name="Google Shape;1943;p39"/>
          <p:cNvSpPr txBox="1"/>
          <p:nvPr/>
        </p:nvSpPr>
        <p:spPr>
          <a:xfrm>
            <a:off x="1425475" y="2547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4" name="Google Shape;1944;p39"/>
          <p:cNvSpPr txBox="1"/>
          <p:nvPr/>
        </p:nvSpPr>
        <p:spPr>
          <a:xfrm>
            <a:off x="1425475" y="3378194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5" name="Google Shape;1945;p39"/>
          <p:cNvSpPr txBox="1"/>
          <p:nvPr/>
        </p:nvSpPr>
        <p:spPr>
          <a:xfrm>
            <a:off x="6028625" y="17384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6" name="Google Shape;1946;p39"/>
          <p:cNvSpPr txBox="1"/>
          <p:nvPr/>
        </p:nvSpPr>
        <p:spPr>
          <a:xfrm>
            <a:off x="6028625" y="2547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7" name="Google Shape;1947;p39"/>
          <p:cNvSpPr txBox="1"/>
          <p:nvPr/>
        </p:nvSpPr>
        <p:spPr>
          <a:xfrm>
            <a:off x="6028625" y="3378194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one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8" name="Google Shape;1948;p39"/>
          <p:cNvSpPr/>
          <p:nvPr/>
        </p:nvSpPr>
        <p:spPr>
          <a:xfrm>
            <a:off x="3708225" y="1266975"/>
            <a:ext cx="1689900" cy="3016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9"/>
          <p:cNvSpPr txBox="1"/>
          <p:nvPr/>
        </p:nvSpPr>
        <p:spPr>
          <a:xfrm>
            <a:off x="3964275" y="2084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0" name="Google Shape;1950;p39"/>
          <p:cNvSpPr txBox="1"/>
          <p:nvPr/>
        </p:nvSpPr>
        <p:spPr>
          <a:xfrm>
            <a:off x="4262550" y="168265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1" name="Google Shape;1951;p39"/>
          <p:cNvSpPr txBox="1"/>
          <p:nvPr/>
        </p:nvSpPr>
        <p:spPr>
          <a:xfrm>
            <a:off x="4262550" y="2463713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3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2" name="Google Shape;1952;p39"/>
          <p:cNvSpPr txBox="1"/>
          <p:nvPr/>
        </p:nvSpPr>
        <p:spPr>
          <a:xfrm>
            <a:off x="4262550" y="32414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3" name="Google Shape;1953;p39"/>
          <p:cNvSpPr txBox="1"/>
          <p:nvPr/>
        </p:nvSpPr>
        <p:spPr>
          <a:xfrm>
            <a:off x="3964275" y="28545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4" name="Google Shape;1954;p39"/>
          <p:cNvSpPr txBox="1"/>
          <p:nvPr/>
        </p:nvSpPr>
        <p:spPr>
          <a:xfrm>
            <a:off x="3964275" y="36455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1960" name="Google Shape;1960;p40"/>
          <p:cNvSpPr/>
          <p:nvPr/>
        </p:nvSpPr>
        <p:spPr>
          <a:xfrm>
            <a:off x="3552377" y="2604271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40"/>
          <p:cNvSpPr/>
          <p:nvPr/>
        </p:nvSpPr>
        <p:spPr>
          <a:xfrm>
            <a:off x="3115370" y="2188888"/>
            <a:ext cx="437044" cy="605075"/>
          </a:xfrm>
          <a:custGeom>
            <a:rect b="b" l="l" r="r" t="t"/>
            <a:pathLst>
              <a:path extrusionOk="0" h="45520" w="32879">
                <a:moveTo>
                  <a:pt x="0" y="1"/>
                </a:moveTo>
                <a:lnTo>
                  <a:pt x="0" y="45519"/>
                </a:lnTo>
                <a:lnTo>
                  <a:pt x="32879" y="45519"/>
                </a:lnTo>
                <a:lnTo>
                  <a:pt x="32879" y="31251"/>
                </a:lnTo>
                <a:lnTo>
                  <a:pt x="0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40"/>
          <p:cNvSpPr/>
          <p:nvPr/>
        </p:nvSpPr>
        <p:spPr>
          <a:xfrm>
            <a:off x="457200" y="2188886"/>
            <a:ext cx="2658463" cy="605075"/>
          </a:xfrm>
          <a:custGeom>
            <a:rect b="b" l="l" r="r" t="t"/>
            <a:pathLst>
              <a:path extrusionOk="0" h="45520" w="162921">
                <a:moveTo>
                  <a:pt x="0" y="1"/>
                </a:moveTo>
                <a:lnTo>
                  <a:pt x="0" y="45519"/>
                </a:lnTo>
                <a:lnTo>
                  <a:pt x="162920" y="45519"/>
                </a:lnTo>
                <a:lnTo>
                  <a:pt x="162920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40"/>
          <p:cNvSpPr/>
          <p:nvPr/>
        </p:nvSpPr>
        <p:spPr>
          <a:xfrm>
            <a:off x="3552377" y="2338423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40"/>
          <p:cNvSpPr/>
          <p:nvPr/>
        </p:nvSpPr>
        <p:spPr>
          <a:xfrm>
            <a:off x="3115370" y="1515925"/>
            <a:ext cx="437044" cy="1012211"/>
          </a:xfrm>
          <a:custGeom>
            <a:rect b="b" l="l" r="r" t="t"/>
            <a:pathLst>
              <a:path extrusionOk="0" h="76149" w="32879">
                <a:moveTo>
                  <a:pt x="0" y="0"/>
                </a:moveTo>
                <a:lnTo>
                  <a:pt x="0" y="44898"/>
                </a:lnTo>
                <a:lnTo>
                  <a:pt x="32879" y="76148"/>
                </a:lnTo>
                <a:lnTo>
                  <a:pt x="32879" y="618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40"/>
          <p:cNvSpPr/>
          <p:nvPr/>
        </p:nvSpPr>
        <p:spPr>
          <a:xfrm>
            <a:off x="457200" y="1515925"/>
            <a:ext cx="2658463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40"/>
          <p:cNvSpPr/>
          <p:nvPr/>
        </p:nvSpPr>
        <p:spPr>
          <a:xfrm flipH="1" rot="10800000">
            <a:off x="3552377" y="2870196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40"/>
          <p:cNvSpPr/>
          <p:nvPr/>
        </p:nvSpPr>
        <p:spPr>
          <a:xfrm flipH="1" rot="10800000">
            <a:off x="3115370" y="2870175"/>
            <a:ext cx="437044" cy="605075"/>
          </a:xfrm>
          <a:custGeom>
            <a:rect b="b" l="l" r="r" t="t"/>
            <a:pathLst>
              <a:path extrusionOk="0" h="45520" w="32879">
                <a:moveTo>
                  <a:pt x="0" y="1"/>
                </a:moveTo>
                <a:lnTo>
                  <a:pt x="0" y="45519"/>
                </a:lnTo>
                <a:lnTo>
                  <a:pt x="32879" y="45519"/>
                </a:lnTo>
                <a:lnTo>
                  <a:pt x="32879" y="31251"/>
                </a:lnTo>
                <a:lnTo>
                  <a:pt x="0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40"/>
          <p:cNvSpPr/>
          <p:nvPr/>
        </p:nvSpPr>
        <p:spPr>
          <a:xfrm flipH="1" rot="10800000">
            <a:off x="457200" y="2870177"/>
            <a:ext cx="2658463" cy="605075"/>
          </a:xfrm>
          <a:custGeom>
            <a:rect b="b" l="l" r="r" t="t"/>
            <a:pathLst>
              <a:path extrusionOk="0" h="45520" w="162921">
                <a:moveTo>
                  <a:pt x="0" y="1"/>
                </a:moveTo>
                <a:lnTo>
                  <a:pt x="0" y="45519"/>
                </a:lnTo>
                <a:lnTo>
                  <a:pt x="162920" y="45519"/>
                </a:lnTo>
                <a:lnTo>
                  <a:pt x="16292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40"/>
          <p:cNvSpPr/>
          <p:nvPr/>
        </p:nvSpPr>
        <p:spPr>
          <a:xfrm flipH="1" rot="10800000">
            <a:off x="3552377" y="3136044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0"/>
          <p:cNvSpPr/>
          <p:nvPr/>
        </p:nvSpPr>
        <p:spPr>
          <a:xfrm flipH="1" rot="10800000">
            <a:off x="3115370" y="3136002"/>
            <a:ext cx="437044" cy="1012211"/>
          </a:xfrm>
          <a:custGeom>
            <a:rect b="b" l="l" r="r" t="t"/>
            <a:pathLst>
              <a:path extrusionOk="0" h="76149" w="32879">
                <a:moveTo>
                  <a:pt x="0" y="0"/>
                </a:moveTo>
                <a:lnTo>
                  <a:pt x="0" y="44898"/>
                </a:lnTo>
                <a:lnTo>
                  <a:pt x="32879" y="76148"/>
                </a:lnTo>
                <a:lnTo>
                  <a:pt x="32879" y="618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0"/>
          <p:cNvSpPr/>
          <p:nvPr/>
        </p:nvSpPr>
        <p:spPr>
          <a:xfrm flipH="1" rot="10800000">
            <a:off x="457200" y="3551406"/>
            <a:ext cx="2658463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40"/>
          <p:cNvSpPr txBox="1"/>
          <p:nvPr/>
        </p:nvSpPr>
        <p:spPr>
          <a:xfrm>
            <a:off x="563975" y="15860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3" name="Google Shape;1973;p40"/>
          <p:cNvSpPr txBox="1"/>
          <p:nvPr/>
        </p:nvSpPr>
        <p:spPr>
          <a:xfrm>
            <a:off x="563975" y="2263119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4" name="Google Shape;1974;p40"/>
          <p:cNvSpPr txBox="1"/>
          <p:nvPr/>
        </p:nvSpPr>
        <p:spPr>
          <a:xfrm>
            <a:off x="563975" y="2940194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5" name="Google Shape;1975;p40"/>
          <p:cNvSpPr txBox="1"/>
          <p:nvPr/>
        </p:nvSpPr>
        <p:spPr>
          <a:xfrm>
            <a:off x="563975" y="3625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6" name="Google Shape;1976;p40"/>
          <p:cNvSpPr/>
          <p:nvPr/>
        </p:nvSpPr>
        <p:spPr>
          <a:xfrm flipH="1">
            <a:off x="4888625" y="2604271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40"/>
          <p:cNvSpPr/>
          <p:nvPr/>
        </p:nvSpPr>
        <p:spPr>
          <a:xfrm flipH="1">
            <a:off x="5591575" y="2188888"/>
            <a:ext cx="437044" cy="605075"/>
          </a:xfrm>
          <a:custGeom>
            <a:rect b="b" l="l" r="r" t="t"/>
            <a:pathLst>
              <a:path extrusionOk="0" h="45520" w="32879">
                <a:moveTo>
                  <a:pt x="0" y="1"/>
                </a:moveTo>
                <a:lnTo>
                  <a:pt x="0" y="45519"/>
                </a:lnTo>
                <a:lnTo>
                  <a:pt x="32879" y="45519"/>
                </a:lnTo>
                <a:lnTo>
                  <a:pt x="32879" y="31251"/>
                </a:lnTo>
                <a:lnTo>
                  <a:pt x="0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40"/>
          <p:cNvSpPr/>
          <p:nvPr/>
        </p:nvSpPr>
        <p:spPr>
          <a:xfrm flipH="1">
            <a:off x="6028325" y="2188886"/>
            <a:ext cx="2658463" cy="605075"/>
          </a:xfrm>
          <a:custGeom>
            <a:rect b="b" l="l" r="r" t="t"/>
            <a:pathLst>
              <a:path extrusionOk="0" h="45520" w="162921">
                <a:moveTo>
                  <a:pt x="0" y="1"/>
                </a:moveTo>
                <a:lnTo>
                  <a:pt x="0" y="45519"/>
                </a:lnTo>
                <a:lnTo>
                  <a:pt x="162920" y="45519"/>
                </a:lnTo>
                <a:lnTo>
                  <a:pt x="162920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40"/>
          <p:cNvSpPr/>
          <p:nvPr/>
        </p:nvSpPr>
        <p:spPr>
          <a:xfrm flipH="1">
            <a:off x="4888625" y="2338423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40"/>
          <p:cNvSpPr/>
          <p:nvPr/>
        </p:nvSpPr>
        <p:spPr>
          <a:xfrm flipH="1">
            <a:off x="5591575" y="1515925"/>
            <a:ext cx="437044" cy="1012211"/>
          </a:xfrm>
          <a:custGeom>
            <a:rect b="b" l="l" r="r" t="t"/>
            <a:pathLst>
              <a:path extrusionOk="0" h="76149" w="32879">
                <a:moveTo>
                  <a:pt x="0" y="0"/>
                </a:moveTo>
                <a:lnTo>
                  <a:pt x="0" y="44898"/>
                </a:lnTo>
                <a:lnTo>
                  <a:pt x="32879" y="76148"/>
                </a:lnTo>
                <a:lnTo>
                  <a:pt x="32879" y="618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40"/>
          <p:cNvSpPr/>
          <p:nvPr/>
        </p:nvSpPr>
        <p:spPr>
          <a:xfrm flipH="1">
            <a:off x="6028325" y="1515925"/>
            <a:ext cx="2658463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0"/>
          <p:cNvSpPr/>
          <p:nvPr/>
        </p:nvSpPr>
        <p:spPr>
          <a:xfrm rot="10800000">
            <a:off x="4888625" y="2870196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0"/>
          <p:cNvSpPr/>
          <p:nvPr/>
        </p:nvSpPr>
        <p:spPr>
          <a:xfrm rot="10800000">
            <a:off x="5591575" y="2870175"/>
            <a:ext cx="437044" cy="605075"/>
          </a:xfrm>
          <a:custGeom>
            <a:rect b="b" l="l" r="r" t="t"/>
            <a:pathLst>
              <a:path extrusionOk="0" h="45520" w="32879">
                <a:moveTo>
                  <a:pt x="0" y="1"/>
                </a:moveTo>
                <a:lnTo>
                  <a:pt x="0" y="45519"/>
                </a:lnTo>
                <a:lnTo>
                  <a:pt x="32879" y="45519"/>
                </a:lnTo>
                <a:lnTo>
                  <a:pt x="32879" y="31251"/>
                </a:lnTo>
                <a:lnTo>
                  <a:pt x="0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0"/>
          <p:cNvSpPr/>
          <p:nvPr/>
        </p:nvSpPr>
        <p:spPr>
          <a:xfrm rot="10800000">
            <a:off x="6028325" y="2870177"/>
            <a:ext cx="2658463" cy="605075"/>
          </a:xfrm>
          <a:custGeom>
            <a:rect b="b" l="l" r="r" t="t"/>
            <a:pathLst>
              <a:path extrusionOk="0" h="45520" w="162921">
                <a:moveTo>
                  <a:pt x="0" y="1"/>
                </a:moveTo>
                <a:lnTo>
                  <a:pt x="0" y="45519"/>
                </a:lnTo>
                <a:lnTo>
                  <a:pt x="162920" y="45519"/>
                </a:lnTo>
                <a:lnTo>
                  <a:pt x="16292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40"/>
          <p:cNvSpPr/>
          <p:nvPr/>
        </p:nvSpPr>
        <p:spPr>
          <a:xfrm rot="10800000">
            <a:off x="4888625" y="3136044"/>
            <a:ext cx="702987" cy="189671"/>
          </a:xfrm>
          <a:custGeom>
            <a:rect b="b" l="l" r="r" t="t"/>
            <a:pathLst>
              <a:path extrusionOk="0" h="14269" w="52886">
                <a:moveTo>
                  <a:pt x="1" y="0"/>
                </a:moveTo>
                <a:lnTo>
                  <a:pt x="1" y="14268"/>
                </a:lnTo>
                <a:lnTo>
                  <a:pt x="52886" y="14268"/>
                </a:lnTo>
                <a:lnTo>
                  <a:pt x="52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40"/>
          <p:cNvSpPr/>
          <p:nvPr/>
        </p:nvSpPr>
        <p:spPr>
          <a:xfrm rot="10800000">
            <a:off x="5591575" y="3136002"/>
            <a:ext cx="437044" cy="1012211"/>
          </a:xfrm>
          <a:custGeom>
            <a:rect b="b" l="l" r="r" t="t"/>
            <a:pathLst>
              <a:path extrusionOk="0" h="76149" w="32879">
                <a:moveTo>
                  <a:pt x="0" y="0"/>
                </a:moveTo>
                <a:lnTo>
                  <a:pt x="0" y="44898"/>
                </a:lnTo>
                <a:lnTo>
                  <a:pt x="32879" y="76148"/>
                </a:lnTo>
                <a:lnTo>
                  <a:pt x="32879" y="6188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40"/>
          <p:cNvSpPr/>
          <p:nvPr/>
        </p:nvSpPr>
        <p:spPr>
          <a:xfrm rot="10800000">
            <a:off x="6028325" y="3551406"/>
            <a:ext cx="2658463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40"/>
          <p:cNvSpPr txBox="1"/>
          <p:nvPr/>
        </p:nvSpPr>
        <p:spPr>
          <a:xfrm flipH="1">
            <a:off x="6890164" y="15860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9" name="Google Shape;1989;p40"/>
          <p:cNvSpPr txBox="1"/>
          <p:nvPr/>
        </p:nvSpPr>
        <p:spPr>
          <a:xfrm flipH="1">
            <a:off x="6890164" y="2263119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Pluto is an icy dwarf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0" name="Google Shape;1990;p40"/>
          <p:cNvSpPr txBox="1"/>
          <p:nvPr/>
        </p:nvSpPr>
        <p:spPr>
          <a:xfrm flipH="1">
            <a:off x="6890164" y="2940194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Sun is the star at the center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1" name="Google Shape;1991;p40"/>
          <p:cNvSpPr txBox="1"/>
          <p:nvPr/>
        </p:nvSpPr>
        <p:spPr>
          <a:xfrm flipH="1">
            <a:off x="6890164" y="3625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2" name="Google Shape;1992;p40"/>
          <p:cNvSpPr/>
          <p:nvPr/>
        </p:nvSpPr>
        <p:spPr>
          <a:xfrm>
            <a:off x="3708225" y="1515925"/>
            <a:ext cx="1689900" cy="26322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40"/>
          <p:cNvSpPr txBox="1"/>
          <p:nvPr/>
        </p:nvSpPr>
        <p:spPr>
          <a:xfrm>
            <a:off x="3964275" y="16364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4" name="Google Shape;1994;p40"/>
          <p:cNvSpPr txBox="1"/>
          <p:nvPr/>
        </p:nvSpPr>
        <p:spPr>
          <a:xfrm>
            <a:off x="3848875" y="3343763"/>
            <a:ext cx="14463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Here you can explain the topic of the section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5" name="Google Shape;1995;p40"/>
          <p:cNvSpPr/>
          <p:nvPr/>
        </p:nvSpPr>
        <p:spPr>
          <a:xfrm>
            <a:off x="4283677" y="2264380"/>
            <a:ext cx="576635" cy="675826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6" name="Google Shape;1996;p40"/>
          <p:cNvGrpSpPr/>
          <p:nvPr/>
        </p:nvGrpSpPr>
        <p:grpSpPr>
          <a:xfrm>
            <a:off x="2536838" y="1628887"/>
            <a:ext cx="371785" cy="370879"/>
            <a:chOff x="-41111350" y="3239100"/>
            <a:chExt cx="318200" cy="317425"/>
          </a:xfrm>
        </p:grpSpPr>
        <p:sp>
          <p:nvSpPr>
            <p:cNvPr id="1997" name="Google Shape;1997;p40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1" name="Google Shape;2001;p40"/>
          <p:cNvGrpSpPr/>
          <p:nvPr/>
        </p:nvGrpSpPr>
        <p:grpSpPr>
          <a:xfrm>
            <a:off x="6190609" y="2306282"/>
            <a:ext cx="376926" cy="370324"/>
            <a:chOff x="-40748275" y="3238700"/>
            <a:chExt cx="322600" cy="316950"/>
          </a:xfrm>
        </p:grpSpPr>
        <p:sp>
          <p:nvSpPr>
            <p:cNvPr id="2002" name="Google Shape;2002;p40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8" name="Google Shape;2008;p40"/>
          <p:cNvGrpSpPr/>
          <p:nvPr/>
        </p:nvGrpSpPr>
        <p:grpSpPr>
          <a:xfrm>
            <a:off x="6193165" y="3003329"/>
            <a:ext cx="371814" cy="338690"/>
            <a:chOff x="-40745125" y="3632900"/>
            <a:chExt cx="318225" cy="289875"/>
          </a:xfrm>
        </p:grpSpPr>
        <p:sp>
          <p:nvSpPr>
            <p:cNvPr id="2009" name="Google Shape;2009;p40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6" name="Google Shape;2016;p40"/>
          <p:cNvGrpSpPr/>
          <p:nvPr/>
        </p:nvGrpSpPr>
        <p:grpSpPr>
          <a:xfrm>
            <a:off x="2532690" y="3004289"/>
            <a:ext cx="380081" cy="367111"/>
            <a:chOff x="-38905225" y="3591875"/>
            <a:chExt cx="325300" cy="314200"/>
          </a:xfrm>
        </p:grpSpPr>
        <p:sp>
          <p:nvSpPr>
            <p:cNvPr id="2017" name="Google Shape;2017;p40"/>
            <p:cNvSpPr/>
            <p:nvPr/>
          </p:nvSpPr>
          <p:spPr>
            <a:xfrm>
              <a:off x="-38716975" y="3591875"/>
              <a:ext cx="137050" cy="131625"/>
            </a:xfrm>
            <a:custGeom>
              <a:rect b="b" l="l" r="r" t="t"/>
              <a:pathLst>
                <a:path extrusionOk="0" h="5265" w="5482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-38905225" y="3774675"/>
              <a:ext cx="137075" cy="131400"/>
            </a:xfrm>
            <a:custGeom>
              <a:rect b="b" l="l" r="r" t="t"/>
              <a:pathLst>
                <a:path extrusionOk="0" h="5256" w="5483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-38891050" y="3599025"/>
              <a:ext cx="298525" cy="300900"/>
            </a:xfrm>
            <a:custGeom>
              <a:rect b="b" l="l" r="r" t="t"/>
              <a:pathLst>
                <a:path extrusionOk="0" h="12036" w="11941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0" name="Google Shape;2020;p40"/>
          <p:cNvGrpSpPr/>
          <p:nvPr/>
        </p:nvGrpSpPr>
        <p:grpSpPr>
          <a:xfrm>
            <a:off x="2540957" y="2306467"/>
            <a:ext cx="363548" cy="369974"/>
            <a:chOff x="-40372575" y="3604550"/>
            <a:chExt cx="311150" cy="316650"/>
          </a:xfrm>
        </p:grpSpPr>
        <p:sp>
          <p:nvSpPr>
            <p:cNvPr id="2021" name="Google Shape;2021;p40"/>
            <p:cNvSpPr/>
            <p:nvPr/>
          </p:nvSpPr>
          <p:spPr>
            <a:xfrm>
              <a:off x="-40372575" y="3604550"/>
              <a:ext cx="311150" cy="134475"/>
            </a:xfrm>
            <a:custGeom>
              <a:rect b="b" l="l" r="r" t="t"/>
              <a:pathLst>
                <a:path extrusionOk="0" h="5379" w="12446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-40312700" y="3730575"/>
              <a:ext cx="185100" cy="190625"/>
            </a:xfrm>
            <a:custGeom>
              <a:rect b="b" l="l" r="r" t="t"/>
              <a:pathLst>
                <a:path extrusionOk="0" h="7625" w="7404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-40250475" y="3688025"/>
              <a:ext cx="66950" cy="20500"/>
            </a:xfrm>
            <a:custGeom>
              <a:rect b="b" l="l" r="r" t="t"/>
              <a:pathLst>
                <a:path extrusionOk="0" h="820" w="2678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40"/>
          <p:cNvGrpSpPr/>
          <p:nvPr/>
        </p:nvGrpSpPr>
        <p:grpSpPr>
          <a:xfrm>
            <a:off x="2553970" y="3683654"/>
            <a:ext cx="337522" cy="370909"/>
            <a:chOff x="-39998250" y="3605325"/>
            <a:chExt cx="288875" cy="317450"/>
          </a:xfrm>
        </p:grpSpPr>
        <p:sp>
          <p:nvSpPr>
            <p:cNvPr id="2025" name="Google Shape;2025;p40"/>
            <p:cNvSpPr/>
            <p:nvPr/>
          </p:nvSpPr>
          <p:spPr>
            <a:xfrm>
              <a:off x="-39998250" y="3799600"/>
              <a:ext cx="288875" cy="123175"/>
            </a:xfrm>
            <a:custGeom>
              <a:rect b="b" l="l" r="r" t="t"/>
              <a:pathLst>
                <a:path extrusionOk="0" h="4927" w="11555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-39940950" y="3605325"/>
              <a:ext cx="160700" cy="212050"/>
            </a:xfrm>
            <a:custGeom>
              <a:rect b="b" l="l" r="r" t="t"/>
              <a:pathLst>
                <a:path extrusionOk="0" h="8482" w="6428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7" name="Google Shape;2027;p40"/>
          <p:cNvSpPr/>
          <p:nvPr/>
        </p:nvSpPr>
        <p:spPr>
          <a:xfrm>
            <a:off x="6187177" y="3668833"/>
            <a:ext cx="383790" cy="370266"/>
          </a:xfrm>
          <a:custGeom>
            <a:rect b="b" l="l" r="r" t="t"/>
            <a:pathLst>
              <a:path extrusionOk="0" h="12676" w="13139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8" name="Google Shape;2028;p40"/>
          <p:cNvGrpSpPr/>
          <p:nvPr/>
        </p:nvGrpSpPr>
        <p:grpSpPr>
          <a:xfrm>
            <a:off x="6195926" y="1629105"/>
            <a:ext cx="366293" cy="370441"/>
            <a:chOff x="-39647175" y="3972000"/>
            <a:chExt cx="313500" cy="317050"/>
          </a:xfrm>
        </p:grpSpPr>
        <p:sp>
          <p:nvSpPr>
            <p:cNvPr id="2029" name="Google Shape;2029;p40"/>
            <p:cNvSpPr/>
            <p:nvPr/>
          </p:nvSpPr>
          <p:spPr>
            <a:xfrm>
              <a:off x="-39647175" y="3972000"/>
              <a:ext cx="95325" cy="153975"/>
            </a:xfrm>
            <a:custGeom>
              <a:rect b="b" l="l" r="r" t="t"/>
              <a:pathLst>
                <a:path extrusionOk="0" h="6159" w="3813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-39588875" y="4011750"/>
              <a:ext cx="216600" cy="277300"/>
            </a:xfrm>
            <a:custGeom>
              <a:rect b="b" l="l" r="r" t="t"/>
              <a:pathLst>
                <a:path extrusionOk="0" h="11092" w="8664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-39398275" y="4073975"/>
              <a:ext cx="64600" cy="71600"/>
            </a:xfrm>
            <a:custGeom>
              <a:rect b="b" l="l" r="r" t="t"/>
              <a:pathLst>
                <a:path extrusionOk="0" h="2864" w="2584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1"/>
          <p:cNvSpPr/>
          <p:nvPr/>
        </p:nvSpPr>
        <p:spPr>
          <a:xfrm>
            <a:off x="2959826" y="1037915"/>
            <a:ext cx="1814390" cy="165243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4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</a:t>
            </a:r>
            <a:r>
              <a:rPr lang="en"/>
              <a:t>-Option Comparison</a:t>
            </a:r>
            <a:endParaRPr/>
          </a:p>
        </p:txBody>
      </p:sp>
      <p:sp>
        <p:nvSpPr>
          <p:cNvPr id="2038" name="Google Shape;2038;p41"/>
          <p:cNvSpPr txBox="1"/>
          <p:nvPr/>
        </p:nvSpPr>
        <p:spPr>
          <a:xfrm>
            <a:off x="3983100" y="27927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Your Title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39" name="Google Shape;2039;p41"/>
          <p:cNvSpPr txBox="1"/>
          <p:nvPr/>
        </p:nvSpPr>
        <p:spPr>
          <a:xfrm>
            <a:off x="1528050" y="1170606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0" name="Google Shape;2040;p41"/>
          <p:cNvSpPr/>
          <p:nvPr/>
        </p:nvSpPr>
        <p:spPr>
          <a:xfrm rot="5400000">
            <a:off x="4693235" y="1386089"/>
            <a:ext cx="1814383" cy="165244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41"/>
          <p:cNvSpPr/>
          <p:nvPr/>
        </p:nvSpPr>
        <p:spPr>
          <a:xfrm rot="10800000">
            <a:off x="4369784" y="3119498"/>
            <a:ext cx="1814390" cy="165243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41"/>
          <p:cNvSpPr/>
          <p:nvPr/>
        </p:nvSpPr>
        <p:spPr>
          <a:xfrm rot="-5400000">
            <a:off x="2636382" y="2771314"/>
            <a:ext cx="1814383" cy="165244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41"/>
          <p:cNvSpPr txBox="1"/>
          <p:nvPr/>
        </p:nvSpPr>
        <p:spPr>
          <a:xfrm>
            <a:off x="1528050" y="307645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30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4" name="Google Shape;2044;p41"/>
          <p:cNvSpPr txBox="1"/>
          <p:nvPr/>
        </p:nvSpPr>
        <p:spPr>
          <a:xfrm>
            <a:off x="6997075" y="1170606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5" name="Google Shape;2045;p41"/>
          <p:cNvSpPr txBox="1"/>
          <p:nvPr/>
        </p:nvSpPr>
        <p:spPr>
          <a:xfrm>
            <a:off x="6997075" y="3076450"/>
            <a:ext cx="92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3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046" name="Google Shape;2046;p41"/>
          <p:cNvGrpSpPr/>
          <p:nvPr/>
        </p:nvGrpSpPr>
        <p:grpSpPr>
          <a:xfrm>
            <a:off x="5393925" y="3715572"/>
            <a:ext cx="300007" cy="341070"/>
            <a:chOff x="-49378250" y="3920375"/>
            <a:chExt cx="264650" cy="300900"/>
          </a:xfrm>
        </p:grpSpPr>
        <p:sp>
          <p:nvSpPr>
            <p:cNvPr id="2047" name="Google Shape;2047;p41"/>
            <p:cNvSpPr/>
            <p:nvPr/>
          </p:nvSpPr>
          <p:spPr>
            <a:xfrm>
              <a:off x="-49272725" y="4185025"/>
              <a:ext cx="70925" cy="35475"/>
            </a:xfrm>
            <a:custGeom>
              <a:rect b="b" l="l" r="r" t="t"/>
              <a:pathLst>
                <a:path extrusionOk="0" h="1419" w="2837">
                  <a:moveTo>
                    <a:pt x="32" y="0"/>
                  </a:moveTo>
                  <a:lnTo>
                    <a:pt x="32" y="378"/>
                  </a:lnTo>
                  <a:lnTo>
                    <a:pt x="1" y="378"/>
                  </a:lnTo>
                  <a:cubicBezTo>
                    <a:pt x="1" y="945"/>
                    <a:pt x="473" y="1418"/>
                    <a:pt x="1040" y="1418"/>
                  </a:cubicBezTo>
                  <a:lnTo>
                    <a:pt x="1765" y="1418"/>
                  </a:lnTo>
                  <a:cubicBezTo>
                    <a:pt x="2364" y="1418"/>
                    <a:pt x="2836" y="945"/>
                    <a:pt x="2836" y="378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-49378250" y="3920375"/>
              <a:ext cx="87425" cy="300900"/>
            </a:xfrm>
            <a:custGeom>
              <a:rect b="b" l="l" r="r" t="t"/>
              <a:pathLst>
                <a:path extrusionOk="0" h="12036" w="3497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1764" y="1418"/>
                  </a:lnTo>
                  <a:cubicBezTo>
                    <a:pt x="1953" y="1418"/>
                    <a:pt x="2111" y="1576"/>
                    <a:pt x="2111" y="1765"/>
                  </a:cubicBezTo>
                  <a:cubicBezTo>
                    <a:pt x="2111" y="1954"/>
                    <a:pt x="1953" y="2112"/>
                    <a:pt x="1764" y="2112"/>
                  </a:cubicBezTo>
                  <a:lnTo>
                    <a:pt x="0" y="2112"/>
                  </a:lnTo>
                  <a:lnTo>
                    <a:pt x="0" y="2836"/>
                  </a:lnTo>
                  <a:lnTo>
                    <a:pt x="1071" y="2836"/>
                  </a:lnTo>
                  <a:cubicBezTo>
                    <a:pt x="1260" y="2836"/>
                    <a:pt x="1418" y="2994"/>
                    <a:pt x="1418" y="3183"/>
                  </a:cubicBezTo>
                  <a:cubicBezTo>
                    <a:pt x="1418" y="3372"/>
                    <a:pt x="1260" y="3529"/>
                    <a:pt x="1071" y="3529"/>
                  </a:cubicBezTo>
                  <a:lnTo>
                    <a:pt x="0" y="3529"/>
                  </a:lnTo>
                  <a:lnTo>
                    <a:pt x="0" y="4254"/>
                  </a:lnTo>
                  <a:lnTo>
                    <a:pt x="1764" y="4254"/>
                  </a:lnTo>
                  <a:cubicBezTo>
                    <a:pt x="1953" y="4254"/>
                    <a:pt x="2111" y="4411"/>
                    <a:pt x="2111" y="4600"/>
                  </a:cubicBezTo>
                  <a:cubicBezTo>
                    <a:pt x="2111" y="4789"/>
                    <a:pt x="1953" y="4947"/>
                    <a:pt x="1764" y="4947"/>
                  </a:cubicBezTo>
                  <a:lnTo>
                    <a:pt x="0" y="4947"/>
                  </a:lnTo>
                  <a:lnTo>
                    <a:pt x="0" y="5672"/>
                  </a:lnTo>
                  <a:lnTo>
                    <a:pt x="1071" y="5672"/>
                  </a:lnTo>
                  <a:cubicBezTo>
                    <a:pt x="1260" y="5672"/>
                    <a:pt x="1418" y="5829"/>
                    <a:pt x="1418" y="6018"/>
                  </a:cubicBezTo>
                  <a:cubicBezTo>
                    <a:pt x="1418" y="6207"/>
                    <a:pt x="1260" y="6365"/>
                    <a:pt x="1071" y="6365"/>
                  </a:cubicBezTo>
                  <a:lnTo>
                    <a:pt x="0" y="6365"/>
                  </a:lnTo>
                  <a:lnTo>
                    <a:pt x="0" y="7089"/>
                  </a:lnTo>
                  <a:lnTo>
                    <a:pt x="1764" y="7089"/>
                  </a:lnTo>
                  <a:cubicBezTo>
                    <a:pt x="1953" y="7089"/>
                    <a:pt x="2111" y="7247"/>
                    <a:pt x="2111" y="7436"/>
                  </a:cubicBezTo>
                  <a:cubicBezTo>
                    <a:pt x="2111" y="7625"/>
                    <a:pt x="1953" y="7782"/>
                    <a:pt x="1764" y="7782"/>
                  </a:cubicBezTo>
                  <a:lnTo>
                    <a:pt x="0" y="7782"/>
                  </a:lnTo>
                  <a:lnTo>
                    <a:pt x="0" y="8507"/>
                  </a:lnTo>
                  <a:lnTo>
                    <a:pt x="1071" y="8507"/>
                  </a:lnTo>
                  <a:cubicBezTo>
                    <a:pt x="1260" y="8507"/>
                    <a:pt x="1418" y="8665"/>
                    <a:pt x="1418" y="8854"/>
                  </a:cubicBezTo>
                  <a:cubicBezTo>
                    <a:pt x="1418" y="9043"/>
                    <a:pt x="1260" y="9200"/>
                    <a:pt x="1071" y="9200"/>
                  </a:cubicBezTo>
                  <a:lnTo>
                    <a:pt x="0" y="9200"/>
                  </a:lnTo>
                  <a:lnTo>
                    <a:pt x="0" y="9925"/>
                  </a:lnTo>
                  <a:lnTo>
                    <a:pt x="1764" y="9925"/>
                  </a:lnTo>
                  <a:cubicBezTo>
                    <a:pt x="1953" y="9925"/>
                    <a:pt x="2111" y="10082"/>
                    <a:pt x="2111" y="10271"/>
                  </a:cubicBezTo>
                  <a:cubicBezTo>
                    <a:pt x="2111" y="10460"/>
                    <a:pt x="1953" y="10618"/>
                    <a:pt x="1764" y="10618"/>
                  </a:cubicBezTo>
                  <a:lnTo>
                    <a:pt x="0" y="10618"/>
                  </a:lnTo>
                  <a:lnTo>
                    <a:pt x="0" y="11689"/>
                  </a:lnTo>
                  <a:cubicBezTo>
                    <a:pt x="0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7" y="11878"/>
                    <a:pt x="3497" y="11689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-49185300" y="3920375"/>
              <a:ext cx="71700" cy="87450"/>
            </a:xfrm>
            <a:custGeom>
              <a:rect b="b" l="l" r="r" t="t"/>
              <a:pathLst>
                <a:path extrusionOk="0" h="3498" w="2868">
                  <a:moveTo>
                    <a:pt x="2490" y="1"/>
                  </a:moveTo>
                  <a:cubicBezTo>
                    <a:pt x="1765" y="1"/>
                    <a:pt x="1229" y="32"/>
                    <a:pt x="631" y="631"/>
                  </a:cubicBezTo>
                  <a:cubicBezTo>
                    <a:pt x="253" y="1040"/>
                    <a:pt x="1" y="1576"/>
                    <a:pt x="1" y="2143"/>
                  </a:cubicBezTo>
                  <a:cubicBezTo>
                    <a:pt x="1" y="2868"/>
                    <a:pt x="631" y="3498"/>
                    <a:pt x="1418" y="3498"/>
                  </a:cubicBezTo>
                  <a:cubicBezTo>
                    <a:pt x="2017" y="3498"/>
                    <a:pt x="2553" y="3120"/>
                    <a:pt x="2742" y="2553"/>
                  </a:cubicBezTo>
                  <a:cubicBezTo>
                    <a:pt x="2868" y="2238"/>
                    <a:pt x="2805" y="1923"/>
                    <a:pt x="2616" y="1702"/>
                  </a:cubicBezTo>
                  <a:cubicBezTo>
                    <a:pt x="2395" y="1450"/>
                    <a:pt x="2269" y="1135"/>
                    <a:pt x="2742" y="568"/>
                  </a:cubicBezTo>
                  <a:cubicBezTo>
                    <a:pt x="2836" y="442"/>
                    <a:pt x="2868" y="316"/>
                    <a:pt x="2805" y="190"/>
                  </a:cubicBezTo>
                  <a:cubicBezTo>
                    <a:pt x="2742" y="95"/>
                    <a:pt x="261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-49182150" y="4019625"/>
              <a:ext cx="64625" cy="42550"/>
            </a:xfrm>
            <a:custGeom>
              <a:rect b="b" l="l" r="r" t="t"/>
              <a:pathLst>
                <a:path extrusionOk="0" h="1702" w="2585">
                  <a:moveTo>
                    <a:pt x="316" y="0"/>
                  </a:moveTo>
                  <a:cubicBezTo>
                    <a:pt x="158" y="473"/>
                    <a:pt x="32" y="1103"/>
                    <a:pt x="1" y="1702"/>
                  </a:cubicBezTo>
                  <a:lnTo>
                    <a:pt x="2584" y="1702"/>
                  </a:lnTo>
                  <a:cubicBezTo>
                    <a:pt x="2521" y="1103"/>
                    <a:pt x="2427" y="504"/>
                    <a:pt x="2269" y="0"/>
                  </a:cubicBezTo>
                  <a:cubicBezTo>
                    <a:pt x="1954" y="158"/>
                    <a:pt x="1639" y="252"/>
                    <a:pt x="1292" y="252"/>
                  </a:cubicBezTo>
                  <a:cubicBezTo>
                    <a:pt x="946" y="252"/>
                    <a:pt x="631" y="158"/>
                    <a:pt x="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-49185300" y="4078700"/>
              <a:ext cx="70925" cy="141800"/>
            </a:xfrm>
            <a:custGeom>
              <a:rect b="b" l="l" r="r" t="t"/>
              <a:pathLst>
                <a:path extrusionOk="0" h="5672" w="2837">
                  <a:moveTo>
                    <a:pt x="32" y="0"/>
                  </a:moveTo>
                  <a:cubicBezTo>
                    <a:pt x="1" y="378"/>
                    <a:pt x="1" y="756"/>
                    <a:pt x="1" y="1071"/>
                  </a:cubicBezTo>
                  <a:cubicBezTo>
                    <a:pt x="1" y="2773"/>
                    <a:pt x="316" y="5671"/>
                    <a:pt x="1418" y="5671"/>
                  </a:cubicBezTo>
                  <a:cubicBezTo>
                    <a:pt x="2521" y="5671"/>
                    <a:pt x="2836" y="2804"/>
                    <a:pt x="2836" y="1071"/>
                  </a:cubicBezTo>
                  <a:cubicBezTo>
                    <a:pt x="2805" y="756"/>
                    <a:pt x="2805" y="410"/>
                    <a:pt x="2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-49271150" y="3920375"/>
              <a:ext cx="65400" cy="70125"/>
            </a:xfrm>
            <a:custGeom>
              <a:rect b="b" l="l" r="r" t="t"/>
              <a:pathLst>
                <a:path extrusionOk="0" h="2805" w="2616">
                  <a:moveTo>
                    <a:pt x="1324" y="1"/>
                  </a:moveTo>
                  <a:cubicBezTo>
                    <a:pt x="1182" y="1"/>
                    <a:pt x="1040" y="64"/>
                    <a:pt x="977" y="190"/>
                  </a:cubicBezTo>
                  <a:lnTo>
                    <a:pt x="1" y="2805"/>
                  </a:lnTo>
                  <a:lnTo>
                    <a:pt x="2616" y="2805"/>
                  </a:lnTo>
                  <a:lnTo>
                    <a:pt x="1670" y="190"/>
                  </a:lnTo>
                  <a:cubicBezTo>
                    <a:pt x="1607" y="64"/>
                    <a:pt x="1466" y="1"/>
                    <a:pt x="1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-49272725" y="4007800"/>
              <a:ext cx="70125" cy="159925"/>
            </a:xfrm>
            <a:custGeom>
              <a:rect b="b" l="l" r="r" t="t"/>
              <a:pathLst>
                <a:path extrusionOk="0" h="6397" w="2805">
                  <a:moveTo>
                    <a:pt x="1" y="1"/>
                  </a:moveTo>
                  <a:lnTo>
                    <a:pt x="1" y="6396"/>
                  </a:lnTo>
                  <a:lnTo>
                    <a:pt x="2805" y="6396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41"/>
          <p:cNvGrpSpPr/>
          <p:nvPr/>
        </p:nvGrpSpPr>
        <p:grpSpPr>
          <a:xfrm>
            <a:off x="3486260" y="3689295"/>
            <a:ext cx="359106" cy="355525"/>
            <a:chOff x="-49031025" y="3920175"/>
            <a:chExt cx="303350" cy="300325"/>
          </a:xfrm>
        </p:grpSpPr>
        <p:sp>
          <p:nvSpPr>
            <p:cNvPr id="2055" name="Google Shape;2055;p41"/>
            <p:cNvSpPr/>
            <p:nvPr/>
          </p:nvSpPr>
          <p:spPr>
            <a:xfrm>
              <a:off x="-49031025" y="4131875"/>
              <a:ext cx="109600" cy="88625"/>
            </a:xfrm>
            <a:custGeom>
              <a:rect b="b" l="l" r="r" t="t"/>
              <a:pathLst>
                <a:path extrusionOk="0" h="3545" w="4384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-48921450" y="3920175"/>
              <a:ext cx="79575" cy="130975"/>
            </a:xfrm>
            <a:custGeom>
              <a:rect b="b" l="l" r="r" t="t"/>
              <a:pathLst>
                <a:path extrusionOk="0" h="5239" w="3183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-48842675" y="4008100"/>
              <a:ext cx="115000" cy="53300"/>
            </a:xfrm>
            <a:custGeom>
              <a:rect b="b" l="l" r="r" t="t"/>
              <a:pathLst>
                <a:path extrusionOk="0" h="2132" w="460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-48838750" y="4078700"/>
              <a:ext cx="51225" cy="66975"/>
            </a:xfrm>
            <a:custGeom>
              <a:rect b="b" l="l" r="r" t="t"/>
              <a:pathLst>
                <a:path extrusionOk="0" h="2679" w="2049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-48975000" y="3920575"/>
              <a:ext cx="173300" cy="248725"/>
            </a:xfrm>
            <a:custGeom>
              <a:rect b="b" l="l" r="r" t="t"/>
              <a:pathLst>
                <a:path extrusionOk="0" h="9949" w="6932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1"/>
            <p:cNvSpPr/>
            <p:nvPr/>
          </p:nvSpPr>
          <p:spPr>
            <a:xfrm>
              <a:off x="-48955300" y="4129900"/>
              <a:ext cx="151250" cy="89800"/>
            </a:xfrm>
            <a:custGeom>
              <a:rect b="b" l="l" r="r" t="t"/>
              <a:pathLst>
                <a:path extrusionOk="0" h="3592" w="605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1" name="Google Shape;2061;p41"/>
          <p:cNvGrpSpPr/>
          <p:nvPr/>
        </p:nvGrpSpPr>
        <p:grpSpPr>
          <a:xfrm>
            <a:off x="3460082" y="1747606"/>
            <a:ext cx="354311" cy="353394"/>
            <a:chOff x="-48629225" y="3938500"/>
            <a:chExt cx="299300" cy="298525"/>
          </a:xfrm>
        </p:grpSpPr>
        <p:sp>
          <p:nvSpPr>
            <p:cNvPr id="2062" name="Google Shape;2062;p41"/>
            <p:cNvSpPr/>
            <p:nvPr/>
          </p:nvSpPr>
          <p:spPr>
            <a:xfrm>
              <a:off x="-48629225" y="3938500"/>
              <a:ext cx="299300" cy="298525"/>
            </a:xfrm>
            <a:custGeom>
              <a:rect b="b" l="l" r="r" t="t"/>
              <a:pathLst>
                <a:path extrusionOk="0" h="11941" w="11972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-48496900" y="4119650"/>
              <a:ext cx="35450" cy="47275"/>
            </a:xfrm>
            <a:custGeom>
              <a:rect b="b" l="l" r="r" t="t"/>
              <a:pathLst>
                <a:path extrusionOk="0" h="1891" w="1418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-48495325" y="4073175"/>
              <a:ext cx="29950" cy="31325"/>
            </a:xfrm>
            <a:custGeom>
              <a:rect b="b" l="l" r="r" t="t"/>
              <a:pathLst>
                <a:path extrusionOk="0" h="1253" w="1198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-48559125" y="4009375"/>
              <a:ext cx="159900" cy="149675"/>
            </a:xfrm>
            <a:custGeom>
              <a:rect b="b" l="l" r="r" t="t"/>
              <a:pathLst>
                <a:path extrusionOk="0" h="5987" w="6396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41"/>
          <p:cNvGrpSpPr/>
          <p:nvPr/>
        </p:nvGrpSpPr>
        <p:grpSpPr>
          <a:xfrm>
            <a:off x="5381742" y="1746201"/>
            <a:ext cx="304000" cy="356205"/>
            <a:chOff x="-49375900" y="3550975"/>
            <a:chExt cx="256800" cy="300900"/>
          </a:xfrm>
        </p:grpSpPr>
        <p:sp>
          <p:nvSpPr>
            <p:cNvPr id="2067" name="Google Shape;2067;p41"/>
            <p:cNvSpPr/>
            <p:nvPr/>
          </p:nvSpPr>
          <p:spPr>
            <a:xfrm>
              <a:off x="-49231775" y="3638425"/>
              <a:ext cx="59100" cy="59075"/>
            </a:xfrm>
            <a:custGeom>
              <a:rect b="b" l="l" r="r" t="t"/>
              <a:pathLst>
                <a:path extrusionOk="0" h="2363" w="2364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-49291625" y="3726625"/>
              <a:ext cx="87450" cy="123675"/>
            </a:xfrm>
            <a:custGeom>
              <a:rect b="b" l="l" r="r" t="t"/>
              <a:pathLst>
                <a:path extrusionOk="0" h="4947" w="3498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-49288475" y="3647075"/>
              <a:ext cx="81150" cy="61450"/>
            </a:xfrm>
            <a:custGeom>
              <a:rect b="b" l="l" r="r" t="t"/>
              <a:pathLst>
                <a:path extrusionOk="0" h="2458" w="3246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-49375900" y="3648650"/>
              <a:ext cx="59100" cy="59875"/>
            </a:xfrm>
            <a:custGeom>
              <a:rect b="b" l="l" r="r" t="t"/>
              <a:pathLst>
                <a:path extrusionOk="0" h="2395" w="2364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-49229400" y="3726625"/>
              <a:ext cx="109500" cy="125250"/>
            </a:xfrm>
            <a:custGeom>
              <a:rect b="b" l="l" r="r" t="t"/>
              <a:pathLst>
                <a:path extrusionOk="0" h="5010" w="438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-49179000" y="3648650"/>
              <a:ext cx="59900" cy="59875"/>
            </a:xfrm>
            <a:custGeom>
              <a:rect b="b" l="l" r="r" t="t"/>
              <a:pathLst>
                <a:path extrusionOk="0" h="2395" w="2396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-49323125" y="3638425"/>
              <a:ext cx="59100" cy="59075"/>
            </a:xfrm>
            <a:custGeom>
              <a:rect b="b" l="l" r="r" t="t"/>
              <a:pathLst>
                <a:path extrusionOk="0" h="2363" w="2364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-49375100" y="3726625"/>
              <a:ext cx="108700" cy="125250"/>
            </a:xfrm>
            <a:custGeom>
              <a:rect b="b" l="l" r="r" t="t"/>
              <a:pathLst>
                <a:path extrusionOk="0" h="5010" w="4348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-49256975" y="3550975"/>
              <a:ext cx="17350" cy="53600"/>
            </a:xfrm>
            <a:custGeom>
              <a:rect b="b" l="l" r="r" t="t"/>
              <a:pathLst>
                <a:path extrusionOk="0" h="2144" w="694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-49323125" y="3575850"/>
              <a:ext cx="43350" cy="32650"/>
            </a:xfrm>
            <a:custGeom>
              <a:rect b="b" l="l" r="r" t="t"/>
              <a:pathLst>
                <a:path extrusionOk="0" h="1306" w="1734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1"/>
            <p:cNvSpPr/>
            <p:nvPr/>
          </p:nvSpPr>
          <p:spPr>
            <a:xfrm>
              <a:off x="-49217575" y="3575525"/>
              <a:ext cx="44900" cy="32975"/>
            </a:xfrm>
            <a:custGeom>
              <a:rect b="b" l="l" r="r" t="t"/>
              <a:pathLst>
                <a:path extrusionOk="0" h="1319" w="1796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8" name="Google Shape;2078;p41"/>
          <p:cNvSpPr txBox="1"/>
          <p:nvPr/>
        </p:nvSpPr>
        <p:spPr>
          <a:xfrm>
            <a:off x="457038" y="1856856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79" name="Google Shape;2079;p41"/>
          <p:cNvSpPr txBox="1"/>
          <p:nvPr/>
        </p:nvSpPr>
        <p:spPr>
          <a:xfrm>
            <a:off x="969138" y="16350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0" name="Google Shape;2080;p41"/>
          <p:cNvSpPr txBox="1"/>
          <p:nvPr/>
        </p:nvSpPr>
        <p:spPr>
          <a:xfrm>
            <a:off x="457038" y="3753433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place, not hot  and it’s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1" name="Google Shape;2081;p41"/>
          <p:cNvSpPr txBox="1"/>
          <p:nvPr/>
        </p:nvSpPr>
        <p:spPr>
          <a:xfrm>
            <a:off x="969138" y="3531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2" name="Google Shape;2082;p41"/>
          <p:cNvSpPr txBox="1"/>
          <p:nvPr/>
        </p:nvSpPr>
        <p:spPr>
          <a:xfrm>
            <a:off x="6997063" y="16424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3" name="Google Shape;2083;p41"/>
          <p:cNvSpPr txBox="1"/>
          <p:nvPr/>
        </p:nvSpPr>
        <p:spPr>
          <a:xfrm>
            <a:off x="6982138" y="3766572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 and it’s terribly hot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4" name="Google Shape;2084;p41"/>
          <p:cNvSpPr txBox="1"/>
          <p:nvPr/>
        </p:nvSpPr>
        <p:spPr>
          <a:xfrm>
            <a:off x="6982138" y="35399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5" name="Google Shape;2085;p41"/>
          <p:cNvSpPr txBox="1"/>
          <p:nvPr/>
        </p:nvSpPr>
        <p:spPr>
          <a:xfrm>
            <a:off x="6997063" y="1868838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42"/>
          <p:cNvSpPr/>
          <p:nvPr/>
        </p:nvSpPr>
        <p:spPr>
          <a:xfrm>
            <a:off x="949425" y="1653600"/>
            <a:ext cx="3622500" cy="306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42"/>
          <p:cNvSpPr/>
          <p:nvPr/>
        </p:nvSpPr>
        <p:spPr>
          <a:xfrm>
            <a:off x="3354605" y="2911692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42"/>
          <p:cNvSpPr/>
          <p:nvPr/>
        </p:nvSpPr>
        <p:spPr>
          <a:xfrm>
            <a:off x="3354605" y="3832567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4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 Comparison</a:t>
            </a:r>
            <a:endParaRPr/>
          </a:p>
        </p:txBody>
      </p:sp>
      <p:sp>
        <p:nvSpPr>
          <p:cNvPr id="2094" name="Google Shape;2094;p42"/>
          <p:cNvSpPr txBox="1"/>
          <p:nvPr/>
        </p:nvSpPr>
        <p:spPr>
          <a:xfrm>
            <a:off x="1512113" y="3091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5" name="Google Shape;2095;p42"/>
          <p:cNvSpPr txBox="1"/>
          <p:nvPr/>
        </p:nvSpPr>
        <p:spPr>
          <a:xfrm>
            <a:off x="2024338" y="2869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6" name="Google Shape;2096;p42"/>
          <p:cNvSpPr txBox="1"/>
          <p:nvPr/>
        </p:nvSpPr>
        <p:spPr>
          <a:xfrm>
            <a:off x="1512063" y="40283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7" name="Google Shape;2097;p42"/>
          <p:cNvSpPr txBox="1"/>
          <p:nvPr/>
        </p:nvSpPr>
        <p:spPr>
          <a:xfrm>
            <a:off x="2024288" y="3806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98" name="Google Shape;2098;p42"/>
          <p:cNvSpPr/>
          <p:nvPr/>
        </p:nvSpPr>
        <p:spPr>
          <a:xfrm>
            <a:off x="8823130" y="32786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42"/>
          <p:cNvSpPr/>
          <p:nvPr/>
        </p:nvSpPr>
        <p:spPr>
          <a:xfrm>
            <a:off x="8823130" y="40720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42"/>
          <p:cNvSpPr/>
          <p:nvPr/>
        </p:nvSpPr>
        <p:spPr>
          <a:xfrm>
            <a:off x="3354592" y="1990825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42"/>
          <p:cNvSpPr txBox="1"/>
          <p:nvPr/>
        </p:nvSpPr>
        <p:spPr>
          <a:xfrm>
            <a:off x="1512163" y="2154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2" name="Google Shape;2102;p42"/>
          <p:cNvSpPr txBox="1"/>
          <p:nvPr/>
        </p:nvSpPr>
        <p:spPr>
          <a:xfrm>
            <a:off x="2024388" y="19327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3" name="Google Shape;2103;p42"/>
          <p:cNvSpPr/>
          <p:nvPr/>
        </p:nvSpPr>
        <p:spPr>
          <a:xfrm>
            <a:off x="8823130" y="24852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42"/>
          <p:cNvSpPr/>
          <p:nvPr/>
        </p:nvSpPr>
        <p:spPr>
          <a:xfrm>
            <a:off x="457200" y="920550"/>
            <a:ext cx="3864900" cy="98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42"/>
          <p:cNvSpPr txBox="1"/>
          <p:nvPr/>
        </p:nvSpPr>
        <p:spPr>
          <a:xfrm>
            <a:off x="2205525" y="1172100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Pros</a:t>
            </a:r>
            <a:endParaRPr b="1"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6" name="Google Shape;2106;p42"/>
          <p:cNvSpPr/>
          <p:nvPr/>
        </p:nvSpPr>
        <p:spPr>
          <a:xfrm flipH="1">
            <a:off x="4572025" y="1653600"/>
            <a:ext cx="3622500" cy="306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42"/>
          <p:cNvSpPr/>
          <p:nvPr/>
        </p:nvSpPr>
        <p:spPr>
          <a:xfrm flipH="1">
            <a:off x="5165183" y="2911692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42"/>
          <p:cNvSpPr/>
          <p:nvPr/>
        </p:nvSpPr>
        <p:spPr>
          <a:xfrm flipH="1">
            <a:off x="5165183" y="3832567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42"/>
          <p:cNvSpPr txBox="1"/>
          <p:nvPr/>
        </p:nvSpPr>
        <p:spPr>
          <a:xfrm flipH="1">
            <a:off x="5912075" y="3091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0" name="Google Shape;2110;p42"/>
          <p:cNvSpPr txBox="1"/>
          <p:nvPr/>
        </p:nvSpPr>
        <p:spPr>
          <a:xfrm flipH="1">
            <a:off x="5911950" y="2869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1" name="Google Shape;2111;p42"/>
          <p:cNvSpPr txBox="1"/>
          <p:nvPr/>
        </p:nvSpPr>
        <p:spPr>
          <a:xfrm flipH="1">
            <a:off x="5912125" y="40283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2" name="Google Shape;2112;p42"/>
          <p:cNvSpPr txBox="1"/>
          <p:nvPr/>
        </p:nvSpPr>
        <p:spPr>
          <a:xfrm flipH="1">
            <a:off x="5912000" y="38066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3" name="Google Shape;2113;p42"/>
          <p:cNvSpPr/>
          <p:nvPr/>
        </p:nvSpPr>
        <p:spPr>
          <a:xfrm flipH="1">
            <a:off x="5165195" y="1990825"/>
            <a:ext cx="594300" cy="5943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42"/>
          <p:cNvSpPr txBox="1"/>
          <p:nvPr/>
        </p:nvSpPr>
        <p:spPr>
          <a:xfrm flipH="1">
            <a:off x="5912025" y="21545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5" name="Google Shape;2115;p42"/>
          <p:cNvSpPr txBox="1"/>
          <p:nvPr/>
        </p:nvSpPr>
        <p:spPr>
          <a:xfrm flipH="1">
            <a:off x="5911900" y="19327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6" name="Google Shape;2116;p42"/>
          <p:cNvSpPr/>
          <p:nvPr/>
        </p:nvSpPr>
        <p:spPr>
          <a:xfrm flipH="1">
            <a:off x="4791900" y="920550"/>
            <a:ext cx="3894900" cy="98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42"/>
          <p:cNvSpPr txBox="1"/>
          <p:nvPr/>
        </p:nvSpPr>
        <p:spPr>
          <a:xfrm flipH="1">
            <a:off x="6010963" y="1172100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Cons</a:t>
            </a:r>
            <a:endParaRPr b="1"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8" name="Google Shape;2118;p42"/>
          <p:cNvSpPr/>
          <p:nvPr/>
        </p:nvSpPr>
        <p:spPr>
          <a:xfrm>
            <a:off x="4152740" y="1008538"/>
            <a:ext cx="808500" cy="808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100013" rotWithShape="0" algn="bl" dir="5400000" dist="38100">
              <a:srgbClr val="666666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42"/>
          <p:cNvSpPr txBox="1"/>
          <p:nvPr/>
        </p:nvSpPr>
        <p:spPr>
          <a:xfrm>
            <a:off x="4108250" y="1172100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20" name="Google Shape;2120;p42"/>
          <p:cNvGrpSpPr/>
          <p:nvPr/>
        </p:nvGrpSpPr>
        <p:grpSpPr>
          <a:xfrm>
            <a:off x="3474048" y="3031014"/>
            <a:ext cx="355416" cy="355652"/>
            <a:chOff x="-10391650" y="3180600"/>
            <a:chExt cx="352875" cy="353075"/>
          </a:xfrm>
        </p:grpSpPr>
        <p:sp>
          <p:nvSpPr>
            <p:cNvPr id="2121" name="Google Shape;2121;p42"/>
            <p:cNvSpPr/>
            <p:nvPr/>
          </p:nvSpPr>
          <p:spPr>
            <a:xfrm>
              <a:off x="-10390875" y="3263500"/>
              <a:ext cx="352100" cy="42550"/>
            </a:xfrm>
            <a:custGeom>
              <a:rect b="b" l="l" r="r" t="t"/>
              <a:pathLst>
                <a:path extrusionOk="0" h="1702" w="14084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2"/>
            <p:cNvSpPr/>
            <p:nvPr/>
          </p:nvSpPr>
          <p:spPr>
            <a:xfrm>
              <a:off x="-10391650" y="3451750"/>
              <a:ext cx="352875" cy="81925"/>
            </a:xfrm>
            <a:custGeom>
              <a:rect b="b" l="l" r="r" t="t"/>
              <a:pathLst>
                <a:path extrusionOk="0" h="3277" w="14115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2"/>
            <p:cNvSpPr/>
            <p:nvPr/>
          </p:nvSpPr>
          <p:spPr>
            <a:xfrm>
              <a:off x="-10327075" y="3180600"/>
              <a:ext cx="223700" cy="62450"/>
            </a:xfrm>
            <a:custGeom>
              <a:rect b="b" l="l" r="r" t="t"/>
              <a:pathLst>
                <a:path extrusionOk="0" h="2498" w="8948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2"/>
            <p:cNvSpPr/>
            <p:nvPr/>
          </p:nvSpPr>
          <p:spPr>
            <a:xfrm>
              <a:off x="-10245950" y="3325725"/>
              <a:ext cx="61450" cy="104775"/>
            </a:xfrm>
            <a:custGeom>
              <a:rect b="b" l="l" r="r" t="t"/>
              <a:pathLst>
                <a:path extrusionOk="0" h="4191" w="2458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2"/>
            <p:cNvSpPr/>
            <p:nvPr/>
          </p:nvSpPr>
          <p:spPr>
            <a:xfrm>
              <a:off x="-10142775" y="3325725"/>
              <a:ext cx="63025" cy="104775"/>
            </a:xfrm>
            <a:custGeom>
              <a:rect b="b" l="l" r="r" t="t"/>
              <a:pathLst>
                <a:path extrusionOk="0" h="4191" w="2521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2"/>
            <p:cNvSpPr/>
            <p:nvPr/>
          </p:nvSpPr>
          <p:spPr>
            <a:xfrm>
              <a:off x="-10350700" y="3325725"/>
              <a:ext cx="62250" cy="104775"/>
            </a:xfrm>
            <a:custGeom>
              <a:rect b="b" l="l" r="r" t="t"/>
              <a:pathLst>
                <a:path extrusionOk="0" h="4191" w="249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7" name="Google Shape;2127;p42"/>
          <p:cNvGrpSpPr/>
          <p:nvPr/>
        </p:nvGrpSpPr>
        <p:grpSpPr>
          <a:xfrm>
            <a:off x="3473638" y="2110261"/>
            <a:ext cx="356221" cy="355451"/>
            <a:chOff x="-13512225" y="4080275"/>
            <a:chExt cx="353675" cy="352875"/>
          </a:xfrm>
        </p:grpSpPr>
        <p:sp>
          <p:nvSpPr>
            <p:cNvPr id="2128" name="Google Shape;2128;p42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2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2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2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2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2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2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2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2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2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2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42"/>
          <p:cNvGrpSpPr/>
          <p:nvPr/>
        </p:nvGrpSpPr>
        <p:grpSpPr>
          <a:xfrm>
            <a:off x="3482784" y="3951995"/>
            <a:ext cx="337966" cy="355325"/>
            <a:chOff x="-9949025" y="3615575"/>
            <a:chExt cx="335550" cy="352750"/>
          </a:xfrm>
        </p:grpSpPr>
        <p:sp>
          <p:nvSpPr>
            <p:cNvPr id="2140" name="Google Shape;2140;p42"/>
            <p:cNvSpPr/>
            <p:nvPr/>
          </p:nvSpPr>
          <p:spPr>
            <a:xfrm>
              <a:off x="-9800950" y="3615575"/>
              <a:ext cx="61475" cy="61450"/>
            </a:xfrm>
            <a:custGeom>
              <a:rect b="b" l="l" r="r" t="t"/>
              <a:pathLst>
                <a:path extrusionOk="0" h="2458" w="2459">
                  <a:moveTo>
                    <a:pt x="1261" y="0"/>
                  </a:moveTo>
                  <a:cubicBezTo>
                    <a:pt x="568" y="0"/>
                    <a:pt x="1" y="567"/>
                    <a:pt x="1" y="1261"/>
                  </a:cubicBezTo>
                  <a:cubicBezTo>
                    <a:pt x="1" y="1922"/>
                    <a:pt x="536" y="2458"/>
                    <a:pt x="1261" y="2458"/>
                  </a:cubicBezTo>
                  <a:cubicBezTo>
                    <a:pt x="1891" y="2458"/>
                    <a:pt x="2458" y="1922"/>
                    <a:pt x="2458" y="1261"/>
                  </a:cubicBezTo>
                  <a:cubicBezTo>
                    <a:pt x="2458" y="567"/>
                    <a:pt x="1923" y="0"/>
                    <a:pt x="1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2"/>
            <p:cNvSpPr/>
            <p:nvPr/>
          </p:nvSpPr>
          <p:spPr>
            <a:xfrm>
              <a:off x="-9949025" y="3688650"/>
              <a:ext cx="335550" cy="279675"/>
            </a:xfrm>
            <a:custGeom>
              <a:rect b="b" l="l" r="r" t="t"/>
              <a:pathLst>
                <a:path extrusionOk="0" h="11187" w="13422">
                  <a:moveTo>
                    <a:pt x="5523" y="1"/>
                  </a:moveTo>
                  <a:cubicBezTo>
                    <a:pt x="5383" y="1"/>
                    <a:pt x="5245" y="34"/>
                    <a:pt x="5136" y="102"/>
                  </a:cubicBezTo>
                  <a:lnTo>
                    <a:pt x="599" y="2969"/>
                  </a:lnTo>
                  <a:cubicBezTo>
                    <a:pt x="158" y="3158"/>
                    <a:pt x="1" y="3630"/>
                    <a:pt x="190" y="4071"/>
                  </a:cubicBezTo>
                  <a:cubicBezTo>
                    <a:pt x="360" y="4370"/>
                    <a:pt x="617" y="4538"/>
                    <a:pt x="892" y="4538"/>
                  </a:cubicBezTo>
                  <a:cubicBezTo>
                    <a:pt x="1024" y="4538"/>
                    <a:pt x="1160" y="4500"/>
                    <a:pt x="1293" y="4418"/>
                  </a:cubicBezTo>
                  <a:lnTo>
                    <a:pt x="4727" y="2055"/>
                  </a:lnTo>
                  <a:cubicBezTo>
                    <a:pt x="5073" y="3441"/>
                    <a:pt x="5231" y="3851"/>
                    <a:pt x="5987" y="4985"/>
                  </a:cubicBezTo>
                  <a:lnTo>
                    <a:pt x="4033" y="6812"/>
                  </a:lnTo>
                  <a:cubicBezTo>
                    <a:pt x="3750" y="7096"/>
                    <a:pt x="3655" y="7505"/>
                    <a:pt x="3876" y="7852"/>
                  </a:cubicBezTo>
                  <a:lnTo>
                    <a:pt x="5703" y="10750"/>
                  </a:lnTo>
                  <a:cubicBezTo>
                    <a:pt x="5873" y="11026"/>
                    <a:pt x="6141" y="11187"/>
                    <a:pt x="6433" y="11187"/>
                  </a:cubicBezTo>
                  <a:cubicBezTo>
                    <a:pt x="6576" y="11187"/>
                    <a:pt x="6724" y="11148"/>
                    <a:pt x="6869" y="11066"/>
                  </a:cubicBezTo>
                  <a:cubicBezTo>
                    <a:pt x="7247" y="10845"/>
                    <a:pt x="7373" y="10372"/>
                    <a:pt x="7121" y="9931"/>
                  </a:cubicBezTo>
                  <a:lnTo>
                    <a:pt x="5640" y="7568"/>
                  </a:lnTo>
                  <a:lnTo>
                    <a:pt x="7594" y="5678"/>
                  </a:lnTo>
                  <a:lnTo>
                    <a:pt x="12886" y="2780"/>
                  </a:lnTo>
                  <a:cubicBezTo>
                    <a:pt x="13264" y="2591"/>
                    <a:pt x="13422" y="2055"/>
                    <a:pt x="13233" y="1677"/>
                  </a:cubicBezTo>
                  <a:cubicBezTo>
                    <a:pt x="13102" y="1394"/>
                    <a:pt x="12822" y="1217"/>
                    <a:pt x="12526" y="1217"/>
                  </a:cubicBezTo>
                  <a:cubicBezTo>
                    <a:pt x="12393" y="1217"/>
                    <a:pt x="12257" y="1252"/>
                    <a:pt x="12130" y="1331"/>
                  </a:cubicBezTo>
                  <a:lnTo>
                    <a:pt x="7342" y="4008"/>
                  </a:lnTo>
                  <a:cubicBezTo>
                    <a:pt x="6774" y="3158"/>
                    <a:pt x="6302" y="2307"/>
                    <a:pt x="6302" y="889"/>
                  </a:cubicBezTo>
                  <a:cubicBezTo>
                    <a:pt x="6270" y="574"/>
                    <a:pt x="6239" y="322"/>
                    <a:pt x="6018" y="165"/>
                  </a:cubicBezTo>
                  <a:cubicBezTo>
                    <a:pt x="5893" y="58"/>
                    <a:pt x="5707" y="1"/>
                    <a:pt x="5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2"/>
            <p:cNvSpPr/>
            <p:nvPr/>
          </p:nvSpPr>
          <p:spPr>
            <a:xfrm>
              <a:off x="-9947450" y="3657100"/>
              <a:ext cx="106350" cy="50650"/>
            </a:xfrm>
            <a:custGeom>
              <a:rect b="b" l="l" r="r" t="t"/>
              <a:pathLst>
                <a:path extrusionOk="0" h="2026" w="4254">
                  <a:moveTo>
                    <a:pt x="910" y="0"/>
                  </a:moveTo>
                  <a:cubicBezTo>
                    <a:pt x="499" y="0"/>
                    <a:pt x="178" y="268"/>
                    <a:pt x="64" y="639"/>
                  </a:cubicBezTo>
                  <a:cubicBezTo>
                    <a:pt x="1" y="1112"/>
                    <a:pt x="253" y="1553"/>
                    <a:pt x="694" y="1616"/>
                  </a:cubicBezTo>
                  <a:lnTo>
                    <a:pt x="2427" y="2025"/>
                  </a:lnTo>
                  <a:lnTo>
                    <a:pt x="4254" y="891"/>
                  </a:lnTo>
                  <a:lnTo>
                    <a:pt x="1041" y="9"/>
                  </a:lnTo>
                  <a:cubicBezTo>
                    <a:pt x="996" y="3"/>
                    <a:pt x="953" y="0"/>
                    <a:pt x="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3" name="Google Shape;2143;p42"/>
          <p:cNvGrpSpPr/>
          <p:nvPr/>
        </p:nvGrpSpPr>
        <p:grpSpPr>
          <a:xfrm>
            <a:off x="5278904" y="3030201"/>
            <a:ext cx="364959" cy="357289"/>
            <a:chOff x="-8680950" y="3624225"/>
            <a:chExt cx="362350" cy="354700"/>
          </a:xfrm>
        </p:grpSpPr>
        <p:sp>
          <p:nvSpPr>
            <p:cNvPr id="2144" name="Google Shape;2144;p42"/>
            <p:cNvSpPr/>
            <p:nvPr/>
          </p:nvSpPr>
          <p:spPr>
            <a:xfrm>
              <a:off x="-8512400" y="3686450"/>
              <a:ext cx="130775" cy="129800"/>
            </a:xfrm>
            <a:custGeom>
              <a:rect b="b" l="l" r="r" t="t"/>
              <a:pathLst>
                <a:path extrusionOk="0" h="5192" w="5231">
                  <a:moveTo>
                    <a:pt x="4065" y="1"/>
                  </a:moveTo>
                  <a:lnTo>
                    <a:pt x="158" y="3876"/>
                  </a:lnTo>
                  <a:cubicBezTo>
                    <a:pt x="1" y="4096"/>
                    <a:pt x="1" y="4317"/>
                    <a:pt x="158" y="4474"/>
                  </a:cubicBezTo>
                  <a:lnTo>
                    <a:pt x="757" y="5073"/>
                  </a:lnTo>
                  <a:cubicBezTo>
                    <a:pt x="836" y="5152"/>
                    <a:pt x="938" y="5191"/>
                    <a:pt x="1041" y="5191"/>
                  </a:cubicBezTo>
                  <a:cubicBezTo>
                    <a:pt x="1143" y="5191"/>
                    <a:pt x="1245" y="5152"/>
                    <a:pt x="1324" y="5073"/>
                  </a:cubicBezTo>
                  <a:lnTo>
                    <a:pt x="5231" y="116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2"/>
            <p:cNvSpPr/>
            <p:nvPr/>
          </p:nvSpPr>
          <p:spPr>
            <a:xfrm>
              <a:off x="-8395825" y="3624225"/>
              <a:ext cx="77225" cy="77225"/>
            </a:xfrm>
            <a:custGeom>
              <a:rect b="b" l="l" r="r" t="t"/>
              <a:pathLst>
                <a:path extrusionOk="0" h="3089" w="3089">
                  <a:moveTo>
                    <a:pt x="1607" y="1"/>
                  </a:moveTo>
                  <a:cubicBezTo>
                    <a:pt x="1481" y="1"/>
                    <a:pt x="1355" y="64"/>
                    <a:pt x="1292" y="158"/>
                  </a:cubicBezTo>
                  <a:lnTo>
                    <a:pt x="1" y="1891"/>
                  </a:lnTo>
                  <a:lnTo>
                    <a:pt x="1198" y="3088"/>
                  </a:lnTo>
                  <a:lnTo>
                    <a:pt x="2931" y="1797"/>
                  </a:lnTo>
                  <a:cubicBezTo>
                    <a:pt x="3057" y="1734"/>
                    <a:pt x="3088" y="1608"/>
                    <a:pt x="3088" y="1482"/>
                  </a:cubicBezTo>
                  <a:lnTo>
                    <a:pt x="3088" y="442"/>
                  </a:lnTo>
                  <a:cubicBezTo>
                    <a:pt x="3057" y="190"/>
                    <a:pt x="2868" y="1"/>
                    <a:pt x="2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2"/>
            <p:cNvSpPr/>
            <p:nvPr/>
          </p:nvSpPr>
          <p:spPr>
            <a:xfrm>
              <a:off x="-8676125" y="3883875"/>
              <a:ext cx="98375" cy="92925"/>
            </a:xfrm>
            <a:custGeom>
              <a:rect b="b" l="l" r="r" t="t"/>
              <a:pathLst>
                <a:path extrusionOk="0" h="3717" w="3935">
                  <a:moveTo>
                    <a:pt x="2478" y="0"/>
                  </a:moveTo>
                  <a:cubicBezTo>
                    <a:pt x="2338" y="0"/>
                    <a:pt x="2197" y="75"/>
                    <a:pt x="2108" y="201"/>
                  </a:cubicBezTo>
                  <a:lnTo>
                    <a:pt x="154" y="3130"/>
                  </a:lnTo>
                  <a:cubicBezTo>
                    <a:pt x="0" y="3413"/>
                    <a:pt x="244" y="3717"/>
                    <a:pt x="527" y="3717"/>
                  </a:cubicBezTo>
                  <a:cubicBezTo>
                    <a:pt x="591" y="3717"/>
                    <a:pt x="657" y="3701"/>
                    <a:pt x="721" y="3666"/>
                  </a:cubicBezTo>
                  <a:lnTo>
                    <a:pt x="3620" y="1744"/>
                  </a:lnTo>
                  <a:cubicBezTo>
                    <a:pt x="3903" y="1618"/>
                    <a:pt x="3935" y="1303"/>
                    <a:pt x="3746" y="1114"/>
                  </a:cubicBezTo>
                  <a:lnTo>
                    <a:pt x="2769" y="138"/>
                  </a:lnTo>
                  <a:cubicBezTo>
                    <a:pt x="2688" y="43"/>
                    <a:pt x="2583" y="0"/>
                    <a:pt x="2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2"/>
            <p:cNvSpPr/>
            <p:nvPr/>
          </p:nvSpPr>
          <p:spPr>
            <a:xfrm>
              <a:off x="-8680950" y="3708850"/>
              <a:ext cx="282800" cy="270075"/>
            </a:xfrm>
            <a:custGeom>
              <a:rect b="b" l="l" r="r" t="t"/>
              <a:pathLst>
                <a:path extrusionOk="0" h="10803" w="11312">
                  <a:moveTo>
                    <a:pt x="4337" y="4327"/>
                  </a:moveTo>
                  <a:cubicBezTo>
                    <a:pt x="4656" y="4327"/>
                    <a:pt x="4979" y="4445"/>
                    <a:pt x="5231" y="4681"/>
                  </a:cubicBezTo>
                  <a:cubicBezTo>
                    <a:pt x="5388" y="4839"/>
                    <a:pt x="5388" y="5122"/>
                    <a:pt x="5231" y="5280"/>
                  </a:cubicBezTo>
                  <a:cubicBezTo>
                    <a:pt x="5152" y="5359"/>
                    <a:pt x="5050" y="5398"/>
                    <a:pt x="4947" y="5398"/>
                  </a:cubicBezTo>
                  <a:cubicBezTo>
                    <a:pt x="4845" y="5398"/>
                    <a:pt x="4742" y="5359"/>
                    <a:pt x="4664" y="5280"/>
                  </a:cubicBezTo>
                  <a:cubicBezTo>
                    <a:pt x="4585" y="5201"/>
                    <a:pt x="4475" y="5162"/>
                    <a:pt x="4364" y="5162"/>
                  </a:cubicBezTo>
                  <a:cubicBezTo>
                    <a:pt x="4254" y="5162"/>
                    <a:pt x="4144" y="5201"/>
                    <a:pt x="4065" y="5280"/>
                  </a:cubicBezTo>
                  <a:cubicBezTo>
                    <a:pt x="3829" y="5516"/>
                    <a:pt x="3514" y="5634"/>
                    <a:pt x="3195" y="5634"/>
                  </a:cubicBezTo>
                  <a:cubicBezTo>
                    <a:pt x="2876" y="5634"/>
                    <a:pt x="2553" y="5516"/>
                    <a:pt x="2301" y="5280"/>
                  </a:cubicBezTo>
                  <a:cubicBezTo>
                    <a:pt x="2143" y="5122"/>
                    <a:pt x="2143" y="4839"/>
                    <a:pt x="2301" y="4681"/>
                  </a:cubicBezTo>
                  <a:cubicBezTo>
                    <a:pt x="2379" y="4602"/>
                    <a:pt x="2482" y="4563"/>
                    <a:pt x="2584" y="4563"/>
                  </a:cubicBezTo>
                  <a:cubicBezTo>
                    <a:pt x="2687" y="4563"/>
                    <a:pt x="2789" y="4602"/>
                    <a:pt x="2868" y="4681"/>
                  </a:cubicBezTo>
                  <a:cubicBezTo>
                    <a:pt x="2947" y="4760"/>
                    <a:pt x="3057" y="4799"/>
                    <a:pt x="3167" y="4799"/>
                  </a:cubicBezTo>
                  <a:cubicBezTo>
                    <a:pt x="3277" y="4799"/>
                    <a:pt x="3388" y="4760"/>
                    <a:pt x="3466" y="4681"/>
                  </a:cubicBezTo>
                  <a:cubicBezTo>
                    <a:pt x="3703" y="4445"/>
                    <a:pt x="4018" y="4327"/>
                    <a:pt x="4337" y="4327"/>
                  </a:cubicBezTo>
                  <a:close/>
                  <a:moveTo>
                    <a:pt x="6097" y="5697"/>
                  </a:moveTo>
                  <a:cubicBezTo>
                    <a:pt x="6207" y="5697"/>
                    <a:pt x="6318" y="5737"/>
                    <a:pt x="6396" y="5815"/>
                  </a:cubicBezTo>
                  <a:cubicBezTo>
                    <a:pt x="6869" y="6288"/>
                    <a:pt x="6869" y="7076"/>
                    <a:pt x="6396" y="7611"/>
                  </a:cubicBezTo>
                  <a:cubicBezTo>
                    <a:pt x="6239" y="7769"/>
                    <a:pt x="6239" y="8021"/>
                    <a:pt x="6396" y="8178"/>
                  </a:cubicBezTo>
                  <a:cubicBezTo>
                    <a:pt x="6554" y="8336"/>
                    <a:pt x="6554" y="8619"/>
                    <a:pt x="6396" y="8777"/>
                  </a:cubicBezTo>
                  <a:cubicBezTo>
                    <a:pt x="6318" y="8856"/>
                    <a:pt x="6207" y="8895"/>
                    <a:pt x="6097" y="8895"/>
                  </a:cubicBezTo>
                  <a:cubicBezTo>
                    <a:pt x="5987" y="8895"/>
                    <a:pt x="5877" y="8856"/>
                    <a:pt x="5798" y="8777"/>
                  </a:cubicBezTo>
                  <a:cubicBezTo>
                    <a:pt x="5325" y="8304"/>
                    <a:pt x="5325" y="7517"/>
                    <a:pt x="5798" y="7013"/>
                  </a:cubicBezTo>
                  <a:cubicBezTo>
                    <a:pt x="5955" y="6855"/>
                    <a:pt x="5955" y="6571"/>
                    <a:pt x="5798" y="6414"/>
                  </a:cubicBezTo>
                  <a:cubicBezTo>
                    <a:pt x="5640" y="6256"/>
                    <a:pt x="5640" y="5973"/>
                    <a:pt x="5798" y="5815"/>
                  </a:cubicBezTo>
                  <a:cubicBezTo>
                    <a:pt x="5877" y="5737"/>
                    <a:pt x="5987" y="5697"/>
                    <a:pt x="6097" y="5697"/>
                  </a:cubicBezTo>
                  <a:close/>
                  <a:moveTo>
                    <a:pt x="6968" y="1"/>
                  </a:moveTo>
                  <a:cubicBezTo>
                    <a:pt x="6230" y="1"/>
                    <a:pt x="5491" y="269"/>
                    <a:pt x="4916" y="806"/>
                  </a:cubicBezTo>
                  <a:lnTo>
                    <a:pt x="4286" y="1468"/>
                  </a:lnTo>
                  <a:cubicBezTo>
                    <a:pt x="4191" y="1562"/>
                    <a:pt x="4128" y="1783"/>
                    <a:pt x="4222" y="1909"/>
                  </a:cubicBezTo>
                  <a:cubicBezTo>
                    <a:pt x="4380" y="2255"/>
                    <a:pt x="4286" y="2633"/>
                    <a:pt x="4065" y="2854"/>
                  </a:cubicBezTo>
                  <a:cubicBezTo>
                    <a:pt x="3892" y="3027"/>
                    <a:pt x="3643" y="3124"/>
                    <a:pt x="3401" y="3124"/>
                  </a:cubicBezTo>
                  <a:cubicBezTo>
                    <a:pt x="3203" y="3124"/>
                    <a:pt x="3010" y="3059"/>
                    <a:pt x="2868" y="2917"/>
                  </a:cubicBezTo>
                  <a:lnTo>
                    <a:pt x="2616" y="2633"/>
                  </a:lnTo>
                  <a:cubicBezTo>
                    <a:pt x="2537" y="2555"/>
                    <a:pt x="2427" y="2515"/>
                    <a:pt x="2316" y="2515"/>
                  </a:cubicBezTo>
                  <a:cubicBezTo>
                    <a:pt x="2206" y="2515"/>
                    <a:pt x="2096" y="2555"/>
                    <a:pt x="2017" y="2633"/>
                  </a:cubicBezTo>
                  <a:lnTo>
                    <a:pt x="1419" y="3232"/>
                  </a:lnTo>
                  <a:cubicBezTo>
                    <a:pt x="158" y="4492"/>
                    <a:pt x="1" y="6445"/>
                    <a:pt x="946" y="7895"/>
                  </a:cubicBezTo>
                  <a:lnTo>
                    <a:pt x="1608" y="6792"/>
                  </a:lnTo>
                  <a:cubicBezTo>
                    <a:pt x="1765" y="6477"/>
                    <a:pt x="2143" y="6256"/>
                    <a:pt x="2521" y="6225"/>
                  </a:cubicBezTo>
                  <a:cubicBezTo>
                    <a:pt x="2590" y="6214"/>
                    <a:pt x="2659" y="6209"/>
                    <a:pt x="2726" y="6209"/>
                  </a:cubicBezTo>
                  <a:cubicBezTo>
                    <a:pt x="3056" y="6209"/>
                    <a:pt x="3357" y="6336"/>
                    <a:pt x="3592" y="6571"/>
                  </a:cubicBezTo>
                  <a:lnTo>
                    <a:pt x="4569" y="7548"/>
                  </a:lnTo>
                  <a:cubicBezTo>
                    <a:pt x="4853" y="7832"/>
                    <a:pt x="4979" y="8210"/>
                    <a:pt x="4916" y="8619"/>
                  </a:cubicBezTo>
                  <a:cubicBezTo>
                    <a:pt x="4884" y="8997"/>
                    <a:pt x="4601" y="9312"/>
                    <a:pt x="4286" y="9533"/>
                  </a:cubicBezTo>
                  <a:lnTo>
                    <a:pt x="3246" y="10195"/>
                  </a:lnTo>
                  <a:cubicBezTo>
                    <a:pt x="3867" y="10600"/>
                    <a:pt x="4575" y="10802"/>
                    <a:pt x="5283" y="10802"/>
                  </a:cubicBezTo>
                  <a:cubicBezTo>
                    <a:pt x="6227" y="10802"/>
                    <a:pt x="7170" y="10442"/>
                    <a:pt x="7909" y="9722"/>
                  </a:cubicBezTo>
                  <a:lnTo>
                    <a:pt x="8507" y="9123"/>
                  </a:lnTo>
                  <a:cubicBezTo>
                    <a:pt x="8665" y="8966"/>
                    <a:pt x="8665" y="8682"/>
                    <a:pt x="8507" y="8525"/>
                  </a:cubicBezTo>
                  <a:lnTo>
                    <a:pt x="8224" y="8273"/>
                  </a:lnTo>
                  <a:cubicBezTo>
                    <a:pt x="7909" y="7958"/>
                    <a:pt x="7972" y="7391"/>
                    <a:pt x="8287" y="7076"/>
                  </a:cubicBezTo>
                  <a:cubicBezTo>
                    <a:pt x="8432" y="6930"/>
                    <a:pt x="8659" y="6840"/>
                    <a:pt x="8887" y="6840"/>
                  </a:cubicBezTo>
                  <a:cubicBezTo>
                    <a:pt x="9005" y="6840"/>
                    <a:pt x="9124" y="6864"/>
                    <a:pt x="9232" y="6918"/>
                  </a:cubicBezTo>
                  <a:cubicBezTo>
                    <a:pt x="9294" y="6955"/>
                    <a:pt x="9361" y="6973"/>
                    <a:pt x="9427" y="6973"/>
                  </a:cubicBezTo>
                  <a:cubicBezTo>
                    <a:pt x="9529" y="6973"/>
                    <a:pt x="9628" y="6931"/>
                    <a:pt x="9704" y="6855"/>
                  </a:cubicBezTo>
                  <a:lnTo>
                    <a:pt x="10334" y="6225"/>
                  </a:lnTo>
                  <a:cubicBezTo>
                    <a:pt x="11154" y="5185"/>
                    <a:pt x="11311" y="3831"/>
                    <a:pt x="10713" y="2696"/>
                  </a:cubicBezTo>
                  <a:lnTo>
                    <a:pt x="10713" y="2696"/>
                  </a:lnTo>
                  <a:lnTo>
                    <a:pt x="8665" y="4744"/>
                  </a:lnTo>
                  <a:cubicBezTo>
                    <a:pt x="8428" y="4980"/>
                    <a:pt x="8113" y="5099"/>
                    <a:pt x="7794" y="5099"/>
                  </a:cubicBezTo>
                  <a:cubicBezTo>
                    <a:pt x="7475" y="5099"/>
                    <a:pt x="7152" y="4980"/>
                    <a:pt x="6900" y="4744"/>
                  </a:cubicBezTo>
                  <a:lnTo>
                    <a:pt x="6302" y="4177"/>
                  </a:lnTo>
                  <a:cubicBezTo>
                    <a:pt x="5829" y="3705"/>
                    <a:pt x="5829" y="2917"/>
                    <a:pt x="6302" y="2381"/>
                  </a:cubicBezTo>
                  <a:lnTo>
                    <a:pt x="8350" y="334"/>
                  </a:lnTo>
                  <a:cubicBezTo>
                    <a:pt x="7918" y="112"/>
                    <a:pt x="7443" y="1"/>
                    <a:pt x="6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2"/>
            <p:cNvSpPr/>
            <p:nvPr/>
          </p:nvSpPr>
          <p:spPr>
            <a:xfrm>
              <a:off x="-8440725" y="3857375"/>
              <a:ext cx="117400" cy="86450"/>
            </a:xfrm>
            <a:custGeom>
              <a:rect b="b" l="l" r="r" t="t"/>
              <a:pathLst>
                <a:path extrusionOk="0" h="3458" w="4696">
                  <a:moveTo>
                    <a:pt x="1765" y="0"/>
                  </a:moveTo>
                  <a:cubicBezTo>
                    <a:pt x="1608" y="284"/>
                    <a:pt x="1419" y="567"/>
                    <a:pt x="1198" y="788"/>
                  </a:cubicBezTo>
                  <a:lnTo>
                    <a:pt x="568" y="1418"/>
                  </a:lnTo>
                  <a:cubicBezTo>
                    <a:pt x="410" y="1576"/>
                    <a:pt x="190" y="1702"/>
                    <a:pt x="1" y="1733"/>
                  </a:cubicBezTo>
                  <a:lnTo>
                    <a:pt x="442" y="2174"/>
                  </a:lnTo>
                  <a:cubicBezTo>
                    <a:pt x="830" y="2563"/>
                    <a:pt x="1382" y="2767"/>
                    <a:pt x="1930" y="2767"/>
                  </a:cubicBezTo>
                  <a:cubicBezTo>
                    <a:pt x="2316" y="2767"/>
                    <a:pt x="2700" y="2666"/>
                    <a:pt x="3025" y="2458"/>
                  </a:cubicBezTo>
                  <a:lnTo>
                    <a:pt x="3939" y="3340"/>
                  </a:lnTo>
                  <a:cubicBezTo>
                    <a:pt x="4018" y="3419"/>
                    <a:pt x="4128" y="3458"/>
                    <a:pt x="4238" y="3458"/>
                  </a:cubicBezTo>
                  <a:cubicBezTo>
                    <a:pt x="4349" y="3458"/>
                    <a:pt x="4459" y="3419"/>
                    <a:pt x="4538" y="3340"/>
                  </a:cubicBezTo>
                  <a:cubicBezTo>
                    <a:pt x="4695" y="3182"/>
                    <a:pt x="4695" y="2930"/>
                    <a:pt x="4538" y="2773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2"/>
            <p:cNvSpPr/>
            <p:nvPr/>
          </p:nvSpPr>
          <p:spPr>
            <a:xfrm>
              <a:off x="-8638400" y="3630725"/>
              <a:ext cx="86650" cy="115625"/>
            </a:xfrm>
            <a:custGeom>
              <a:rect b="b" l="l" r="r" t="t"/>
              <a:pathLst>
                <a:path extrusionOk="0" h="4625" w="3466">
                  <a:moveTo>
                    <a:pt x="457" y="1"/>
                  </a:moveTo>
                  <a:cubicBezTo>
                    <a:pt x="347" y="1"/>
                    <a:pt x="236" y="40"/>
                    <a:pt x="158" y="119"/>
                  </a:cubicBezTo>
                  <a:cubicBezTo>
                    <a:pt x="0" y="277"/>
                    <a:pt x="0" y="560"/>
                    <a:pt x="158" y="718"/>
                  </a:cubicBezTo>
                  <a:lnTo>
                    <a:pt x="1071" y="1631"/>
                  </a:lnTo>
                  <a:cubicBezTo>
                    <a:pt x="819" y="1978"/>
                    <a:pt x="693" y="2387"/>
                    <a:pt x="693" y="2765"/>
                  </a:cubicBezTo>
                  <a:cubicBezTo>
                    <a:pt x="693" y="3269"/>
                    <a:pt x="914" y="3805"/>
                    <a:pt x="1292" y="4183"/>
                  </a:cubicBezTo>
                  <a:lnTo>
                    <a:pt x="1733" y="4624"/>
                  </a:lnTo>
                  <a:cubicBezTo>
                    <a:pt x="1764" y="4435"/>
                    <a:pt x="1890" y="4215"/>
                    <a:pt x="2048" y="4057"/>
                  </a:cubicBezTo>
                  <a:lnTo>
                    <a:pt x="2678" y="3427"/>
                  </a:lnTo>
                  <a:cubicBezTo>
                    <a:pt x="2899" y="3206"/>
                    <a:pt x="3182" y="3017"/>
                    <a:pt x="3466" y="2860"/>
                  </a:cubicBezTo>
                  <a:lnTo>
                    <a:pt x="756" y="119"/>
                  </a:lnTo>
                  <a:cubicBezTo>
                    <a:pt x="677" y="40"/>
                    <a:pt x="567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42"/>
          <p:cNvGrpSpPr/>
          <p:nvPr/>
        </p:nvGrpSpPr>
        <p:grpSpPr>
          <a:xfrm>
            <a:off x="5283272" y="2111021"/>
            <a:ext cx="356221" cy="354670"/>
            <a:chOff x="-9523700" y="4049550"/>
            <a:chExt cx="353675" cy="352100"/>
          </a:xfrm>
        </p:grpSpPr>
        <p:sp>
          <p:nvSpPr>
            <p:cNvPr id="2151" name="Google Shape;2151;p42"/>
            <p:cNvSpPr/>
            <p:nvPr/>
          </p:nvSpPr>
          <p:spPr>
            <a:xfrm>
              <a:off x="-9523700" y="40495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2"/>
            <p:cNvSpPr/>
            <p:nvPr/>
          </p:nvSpPr>
          <p:spPr>
            <a:xfrm>
              <a:off x="-9523700" y="4148800"/>
              <a:ext cx="82725" cy="252850"/>
            </a:xfrm>
            <a:custGeom>
              <a:rect b="b" l="l" r="r" t="t"/>
              <a:pathLst>
                <a:path extrusionOk="0" h="10114" w="3309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2"/>
            <p:cNvSpPr/>
            <p:nvPr/>
          </p:nvSpPr>
          <p:spPr>
            <a:xfrm>
              <a:off x="-9252750" y="40495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2"/>
            <p:cNvSpPr/>
            <p:nvPr/>
          </p:nvSpPr>
          <p:spPr>
            <a:xfrm>
              <a:off x="-9252750" y="4148800"/>
              <a:ext cx="82725" cy="252850"/>
            </a:xfrm>
            <a:custGeom>
              <a:rect b="b" l="l" r="r" t="t"/>
              <a:pathLst>
                <a:path extrusionOk="0" h="10114" w="3309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2"/>
            <p:cNvSpPr/>
            <p:nvPr/>
          </p:nvSpPr>
          <p:spPr>
            <a:xfrm>
              <a:off x="-9440200" y="4214950"/>
              <a:ext cx="187475" cy="167000"/>
            </a:xfrm>
            <a:custGeom>
              <a:rect b="b" l="l" r="r" t="t"/>
              <a:pathLst>
                <a:path extrusionOk="0" h="6680" w="7499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2"/>
            <p:cNvSpPr/>
            <p:nvPr/>
          </p:nvSpPr>
          <p:spPr>
            <a:xfrm>
              <a:off x="-9393750" y="4214950"/>
              <a:ext cx="93750" cy="104000"/>
            </a:xfrm>
            <a:custGeom>
              <a:rect b="b" l="l" r="r" t="t"/>
              <a:pathLst>
                <a:path extrusionOk="0" h="4160" w="375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2"/>
            <p:cNvSpPr/>
            <p:nvPr/>
          </p:nvSpPr>
          <p:spPr>
            <a:xfrm>
              <a:off x="-9440200" y="4140125"/>
              <a:ext cx="187475" cy="32325"/>
            </a:xfrm>
            <a:custGeom>
              <a:rect b="b" l="l" r="r" t="t"/>
              <a:pathLst>
                <a:path extrusionOk="0" h="1293" w="7499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8" name="Google Shape;2158;p42"/>
          <p:cNvGrpSpPr/>
          <p:nvPr/>
        </p:nvGrpSpPr>
        <p:grpSpPr>
          <a:xfrm>
            <a:off x="5283335" y="3952005"/>
            <a:ext cx="356096" cy="354469"/>
            <a:chOff x="-9089725" y="3180200"/>
            <a:chExt cx="353550" cy="351900"/>
          </a:xfrm>
        </p:grpSpPr>
        <p:sp>
          <p:nvSpPr>
            <p:cNvPr id="2159" name="Google Shape;2159;p42"/>
            <p:cNvSpPr/>
            <p:nvPr/>
          </p:nvSpPr>
          <p:spPr>
            <a:xfrm>
              <a:off x="-9089725" y="3180200"/>
              <a:ext cx="165425" cy="250300"/>
            </a:xfrm>
            <a:custGeom>
              <a:rect b="b" l="l" r="r" t="t"/>
              <a:pathLst>
                <a:path extrusionOk="0" h="10012" w="6617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-8965275" y="3264575"/>
              <a:ext cx="229100" cy="267525"/>
            </a:xfrm>
            <a:custGeom>
              <a:rect b="b" l="l" r="r" t="t"/>
              <a:pathLst>
                <a:path extrusionOk="0" h="10701" w="9164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43"/>
          <p:cNvSpPr/>
          <p:nvPr/>
        </p:nvSpPr>
        <p:spPr>
          <a:xfrm>
            <a:off x="2003838" y="2071850"/>
            <a:ext cx="1984200" cy="1984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43"/>
          <p:cNvSpPr/>
          <p:nvPr/>
        </p:nvSpPr>
        <p:spPr>
          <a:xfrm>
            <a:off x="2836010" y="2217725"/>
            <a:ext cx="319882" cy="36746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2828876" y="3309677"/>
            <a:ext cx="366364" cy="347563"/>
          </a:xfrm>
          <a:custGeom>
            <a:rect b="b" l="l" r="r" t="t"/>
            <a:pathLst>
              <a:path extrusionOk="0" h="12016" w="12666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4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Two-Option Comparison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9" name="Google Shape;2169;p43"/>
          <p:cNvSpPr txBox="1"/>
          <p:nvPr/>
        </p:nvSpPr>
        <p:spPr>
          <a:xfrm>
            <a:off x="457200" y="16740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0" name="Google Shape;2170;p43"/>
          <p:cNvSpPr txBox="1"/>
          <p:nvPr/>
        </p:nvSpPr>
        <p:spPr>
          <a:xfrm>
            <a:off x="457200" y="14522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1" name="Google Shape;2171;p43"/>
          <p:cNvSpPr/>
          <p:nvPr/>
        </p:nvSpPr>
        <p:spPr>
          <a:xfrm>
            <a:off x="514750" y="987837"/>
            <a:ext cx="353400" cy="35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3"/>
          <p:cNvSpPr txBox="1"/>
          <p:nvPr/>
        </p:nvSpPr>
        <p:spPr>
          <a:xfrm>
            <a:off x="457199" y="108748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3" name="Google Shape;2173;p43"/>
          <p:cNvSpPr/>
          <p:nvPr/>
        </p:nvSpPr>
        <p:spPr>
          <a:xfrm flipH="1">
            <a:off x="5155974" y="2071850"/>
            <a:ext cx="1984200" cy="1984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43"/>
          <p:cNvSpPr txBox="1"/>
          <p:nvPr/>
        </p:nvSpPr>
        <p:spPr>
          <a:xfrm flipH="1">
            <a:off x="6996900" y="16740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75" name="Google Shape;2175;p43"/>
          <p:cNvGrpSpPr/>
          <p:nvPr/>
        </p:nvGrpSpPr>
        <p:grpSpPr>
          <a:xfrm>
            <a:off x="5975404" y="2217556"/>
            <a:ext cx="382765" cy="367810"/>
            <a:chOff x="-62890750" y="3747425"/>
            <a:chExt cx="330825" cy="317900"/>
          </a:xfrm>
        </p:grpSpPr>
        <p:sp>
          <p:nvSpPr>
            <p:cNvPr id="2176" name="Google Shape;2176;p43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3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0" name="Google Shape;2190;p43"/>
          <p:cNvGrpSpPr/>
          <p:nvPr/>
        </p:nvGrpSpPr>
        <p:grpSpPr>
          <a:xfrm>
            <a:off x="5983606" y="3299819"/>
            <a:ext cx="366364" cy="367290"/>
            <a:chOff x="-61783350" y="3743950"/>
            <a:chExt cx="316650" cy="317450"/>
          </a:xfrm>
        </p:grpSpPr>
        <p:sp>
          <p:nvSpPr>
            <p:cNvPr id="2191" name="Google Shape;2191;p43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3" name="Google Shape;2193;p43"/>
          <p:cNvSpPr txBox="1"/>
          <p:nvPr/>
        </p:nvSpPr>
        <p:spPr>
          <a:xfrm flipH="1">
            <a:off x="7509000" y="14522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4" name="Google Shape;2194;p43"/>
          <p:cNvSpPr/>
          <p:nvPr/>
        </p:nvSpPr>
        <p:spPr>
          <a:xfrm flipH="1">
            <a:off x="8275837" y="987900"/>
            <a:ext cx="3534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43"/>
          <p:cNvSpPr txBox="1"/>
          <p:nvPr/>
        </p:nvSpPr>
        <p:spPr>
          <a:xfrm flipH="1">
            <a:off x="8217588" y="10875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6" name="Google Shape;2196;p43"/>
          <p:cNvSpPr txBox="1"/>
          <p:nvPr/>
        </p:nvSpPr>
        <p:spPr>
          <a:xfrm flipH="1">
            <a:off x="6993013" y="43397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7" name="Google Shape;2197;p43"/>
          <p:cNvSpPr txBox="1"/>
          <p:nvPr/>
        </p:nvSpPr>
        <p:spPr>
          <a:xfrm>
            <a:off x="457200" y="27238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8" name="Google Shape;2198;p43"/>
          <p:cNvSpPr txBox="1"/>
          <p:nvPr/>
        </p:nvSpPr>
        <p:spPr>
          <a:xfrm>
            <a:off x="7509000" y="27238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9" name="Google Shape;2199;p43"/>
          <p:cNvSpPr txBox="1"/>
          <p:nvPr/>
        </p:nvSpPr>
        <p:spPr>
          <a:xfrm>
            <a:off x="457200" y="4241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0" name="Google Shape;2200;p43"/>
          <p:cNvSpPr txBox="1"/>
          <p:nvPr/>
        </p:nvSpPr>
        <p:spPr>
          <a:xfrm>
            <a:off x="457200" y="40193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1" name="Google Shape;2201;p43"/>
          <p:cNvSpPr/>
          <p:nvPr/>
        </p:nvSpPr>
        <p:spPr>
          <a:xfrm>
            <a:off x="514750" y="3554862"/>
            <a:ext cx="353400" cy="35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43"/>
          <p:cNvSpPr txBox="1"/>
          <p:nvPr/>
        </p:nvSpPr>
        <p:spPr>
          <a:xfrm>
            <a:off x="457199" y="365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3" name="Google Shape;2203;p43"/>
          <p:cNvSpPr txBox="1"/>
          <p:nvPr/>
        </p:nvSpPr>
        <p:spPr>
          <a:xfrm flipH="1">
            <a:off x="6996900" y="4241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4" name="Google Shape;2204;p43"/>
          <p:cNvSpPr txBox="1"/>
          <p:nvPr/>
        </p:nvSpPr>
        <p:spPr>
          <a:xfrm flipH="1">
            <a:off x="7509000" y="40193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5" name="Google Shape;2205;p43"/>
          <p:cNvSpPr/>
          <p:nvPr/>
        </p:nvSpPr>
        <p:spPr>
          <a:xfrm flipH="1">
            <a:off x="8275837" y="3554925"/>
            <a:ext cx="3534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 txBox="1"/>
          <p:nvPr/>
        </p:nvSpPr>
        <p:spPr>
          <a:xfrm flipH="1">
            <a:off x="8217588" y="365457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7"/>
          <p:cNvGrpSpPr/>
          <p:nvPr/>
        </p:nvGrpSpPr>
        <p:grpSpPr>
          <a:xfrm>
            <a:off x="2377445" y="1057837"/>
            <a:ext cx="362224" cy="332336"/>
            <a:chOff x="1956729" y="2771522"/>
            <a:chExt cx="362224" cy="332336"/>
          </a:xfrm>
        </p:grpSpPr>
        <p:sp>
          <p:nvSpPr>
            <p:cNvPr id="205" name="Google Shape;205;p17"/>
            <p:cNvSpPr/>
            <p:nvPr/>
          </p:nvSpPr>
          <p:spPr>
            <a:xfrm>
              <a:off x="2054043" y="3034075"/>
              <a:ext cx="75337" cy="64518"/>
            </a:xfrm>
            <a:custGeom>
              <a:rect b="b" l="l" r="r" t="t"/>
              <a:pathLst>
                <a:path extrusionOk="0" h="2463" w="2876">
                  <a:moveTo>
                    <a:pt x="1649" y="1"/>
                  </a:moveTo>
                  <a:cubicBezTo>
                    <a:pt x="549" y="1"/>
                    <a:pt x="0" y="1327"/>
                    <a:pt x="775" y="2101"/>
                  </a:cubicBezTo>
                  <a:cubicBezTo>
                    <a:pt x="1011" y="2337"/>
                    <a:pt x="1325" y="2463"/>
                    <a:pt x="1646" y="2463"/>
                  </a:cubicBezTo>
                  <a:cubicBezTo>
                    <a:pt x="1804" y="2463"/>
                    <a:pt x="1965" y="2432"/>
                    <a:pt x="2118" y="2369"/>
                  </a:cubicBezTo>
                  <a:cubicBezTo>
                    <a:pt x="2577" y="2180"/>
                    <a:pt x="2875" y="1731"/>
                    <a:pt x="2875" y="1231"/>
                  </a:cubicBezTo>
                  <a:cubicBezTo>
                    <a:pt x="2875" y="552"/>
                    <a:pt x="2327" y="1"/>
                    <a:pt x="164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077645" y="3051756"/>
              <a:ext cx="34132" cy="29234"/>
            </a:xfrm>
            <a:custGeom>
              <a:rect b="b" l="l" r="r" t="t"/>
              <a:pathLst>
                <a:path extrusionOk="0" h="1116" w="1303">
                  <a:moveTo>
                    <a:pt x="748" y="1"/>
                  </a:moveTo>
                  <a:cubicBezTo>
                    <a:pt x="251" y="1"/>
                    <a:pt x="1" y="600"/>
                    <a:pt x="354" y="950"/>
                  </a:cubicBezTo>
                  <a:cubicBezTo>
                    <a:pt x="467" y="1064"/>
                    <a:pt x="606" y="1115"/>
                    <a:pt x="743" y="1115"/>
                  </a:cubicBezTo>
                  <a:cubicBezTo>
                    <a:pt x="1028" y="1115"/>
                    <a:pt x="1303" y="892"/>
                    <a:pt x="1303" y="556"/>
                  </a:cubicBezTo>
                  <a:cubicBezTo>
                    <a:pt x="1303" y="251"/>
                    <a:pt x="1053" y="1"/>
                    <a:pt x="748" y="1"/>
                  </a:cubicBezTo>
                  <a:close/>
                </a:path>
              </a:pathLst>
            </a:custGeom>
            <a:solidFill>
              <a:srgbClr val="5B7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2182032" y="3034075"/>
              <a:ext cx="75363" cy="64518"/>
            </a:xfrm>
            <a:custGeom>
              <a:rect b="b" l="l" r="r" t="t"/>
              <a:pathLst>
                <a:path extrusionOk="0" h="2463" w="2877">
                  <a:moveTo>
                    <a:pt x="1646" y="1"/>
                  </a:moveTo>
                  <a:cubicBezTo>
                    <a:pt x="549" y="1"/>
                    <a:pt x="1" y="1327"/>
                    <a:pt x="775" y="2101"/>
                  </a:cubicBezTo>
                  <a:cubicBezTo>
                    <a:pt x="1011" y="2337"/>
                    <a:pt x="1326" y="2463"/>
                    <a:pt x="1646" y="2463"/>
                  </a:cubicBezTo>
                  <a:cubicBezTo>
                    <a:pt x="1805" y="2463"/>
                    <a:pt x="1965" y="2432"/>
                    <a:pt x="2119" y="2369"/>
                  </a:cubicBezTo>
                  <a:cubicBezTo>
                    <a:pt x="2578" y="2180"/>
                    <a:pt x="2876" y="1731"/>
                    <a:pt x="2876" y="1231"/>
                  </a:cubicBezTo>
                  <a:cubicBezTo>
                    <a:pt x="2876" y="552"/>
                    <a:pt x="2328" y="1"/>
                    <a:pt x="164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2205660" y="3051756"/>
              <a:ext cx="34132" cy="29234"/>
            </a:xfrm>
            <a:custGeom>
              <a:rect b="b" l="l" r="r" t="t"/>
              <a:pathLst>
                <a:path extrusionOk="0" h="1116" w="1303">
                  <a:moveTo>
                    <a:pt x="747" y="1"/>
                  </a:moveTo>
                  <a:cubicBezTo>
                    <a:pt x="250" y="1"/>
                    <a:pt x="0" y="600"/>
                    <a:pt x="353" y="950"/>
                  </a:cubicBezTo>
                  <a:cubicBezTo>
                    <a:pt x="466" y="1064"/>
                    <a:pt x="606" y="1115"/>
                    <a:pt x="742" y="1115"/>
                  </a:cubicBezTo>
                  <a:cubicBezTo>
                    <a:pt x="1028" y="1115"/>
                    <a:pt x="1302" y="892"/>
                    <a:pt x="1302" y="556"/>
                  </a:cubicBezTo>
                  <a:cubicBezTo>
                    <a:pt x="1302" y="251"/>
                    <a:pt x="1052" y="1"/>
                    <a:pt x="747" y="1"/>
                  </a:cubicBezTo>
                  <a:close/>
                </a:path>
              </a:pathLst>
            </a:custGeom>
            <a:solidFill>
              <a:srgbClr val="5B72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031411" y="2800153"/>
              <a:ext cx="279736" cy="147059"/>
            </a:xfrm>
            <a:custGeom>
              <a:rect b="b" l="l" r="r" t="t"/>
              <a:pathLst>
                <a:path extrusionOk="0" h="5614" w="10679">
                  <a:moveTo>
                    <a:pt x="9610" y="0"/>
                  </a:moveTo>
                  <a:cubicBezTo>
                    <a:pt x="9607" y="0"/>
                    <a:pt x="9603" y="0"/>
                    <a:pt x="9599" y="0"/>
                  </a:cubicBezTo>
                  <a:lnTo>
                    <a:pt x="1" y="0"/>
                  </a:lnTo>
                  <a:lnTo>
                    <a:pt x="378" y="1066"/>
                  </a:lnTo>
                  <a:lnTo>
                    <a:pt x="9558" y="1066"/>
                  </a:lnTo>
                  <a:lnTo>
                    <a:pt x="8513" y="5613"/>
                  </a:lnTo>
                  <a:lnTo>
                    <a:pt x="9606" y="5613"/>
                  </a:lnTo>
                  <a:lnTo>
                    <a:pt x="10607" y="1268"/>
                  </a:lnTo>
                  <a:cubicBezTo>
                    <a:pt x="10679" y="960"/>
                    <a:pt x="10607" y="634"/>
                    <a:pt x="10408" y="391"/>
                  </a:cubicBezTo>
                  <a:cubicBezTo>
                    <a:pt x="10215" y="144"/>
                    <a:pt x="9921" y="0"/>
                    <a:pt x="961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267218" y="2800153"/>
              <a:ext cx="43929" cy="147059"/>
            </a:xfrm>
            <a:custGeom>
              <a:rect b="b" l="l" r="r" t="t"/>
              <a:pathLst>
                <a:path extrusionOk="0" h="5614" w="1677">
                  <a:moveTo>
                    <a:pt x="608" y="0"/>
                  </a:moveTo>
                  <a:cubicBezTo>
                    <a:pt x="605" y="0"/>
                    <a:pt x="601" y="0"/>
                    <a:pt x="597" y="0"/>
                  </a:cubicBezTo>
                  <a:lnTo>
                    <a:pt x="1" y="0"/>
                  </a:lnTo>
                  <a:cubicBezTo>
                    <a:pt x="666" y="0"/>
                    <a:pt x="1159" y="617"/>
                    <a:pt x="1008" y="1268"/>
                  </a:cubicBezTo>
                  <a:lnTo>
                    <a:pt x="8" y="5613"/>
                  </a:lnTo>
                  <a:lnTo>
                    <a:pt x="604" y="5613"/>
                  </a:lnTo>
                  <a:lnTo>
                    <a:pt x="1605" y="1268"/>
                  </a:lnTo>
                  <a:cubicBezTo>
                    <a:pt x="1677" y="960"/>
                    <a:pt x="1605" y="634"/>
                    <a:pt x="1406" y="391"/>
                  </a:cubicBezTo>
                  <a:cubicBezTo>
                    <a:pt x="1213" y="144"/>
                    <a:pt x="919" y="0"/>
                    <a:pt x="608" y="0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962020" y="2776735"/>
              <a:ext cx="347346" cy="198401"/>
            </a:xfrm>
            <a:custGeom>
              <a:rect b="b" l="l" r="r" t="t"/>
              <a:pathLst>
                <a:path extrusionOk="0" h="7574" w="13260">
                  <a:moveTo>
                    <a:pt x="535" y="0"/>
                  </a:moveTo>
                  <a:cubicBezTo>
                    <a:pt x="241" y="0"/>
                    <a:pt x="1" y="240"/>
                    <a:pt x="1" y="535"/>
                  </a:cubicBezTo>
                  <a:cubicBezTo>
                    <a:pt x="1" y="829"/>
                    <a:pt x="241" y="1066"/>
                    <a:pt x="535" y="1066"/>
                  </a:cubicBezTo>
                  <a:lnTo>
                    <a:pt x="1498" y="1066"/>
                  </a:lnTo>
                  <a:cubicBezTo>
                    <a:pt x="1543" y="1066"/>
                    <a:pt x="1587" y="1097"/>
                    <a:pt x="1605" y="1138"/>
                  </a:cubicBezTo>
                  <a:lnTo>
                    <a:pt x="2756" y="4390"/>
                  </a:lnTo>
                  <a:lnTo>
                    <a:pt x="3006" y="5092"/>
                  </a:lnTo>
                  <a:lnTo>
                    <a:pt x="3414" y="6247"/>
                  </a:lnTo>
                  <a:cubicBezTo>
                    <a:pt x="3753" y="7052"/>
                    <a:pt x="4545" y="7573"/>
                    <a:pt x="5419" y="7573"/>
                  </a:cubicBezTo>
                  <a:lnTo>
                    <a:pt x="12725" y="7573"/>
                  </a:lnTo>
                  <a:cubicBezTo>
                    <a:pt x="13019" y="7573"/>
                    <a:pt x="13259" y="7333"/>
                    <a:pt x="13259" y="7039"/>
                  </a:cubicBezTo>
                  <a:cubicBezTo>
                    <a:pt x="13259" y="6744"/>
                    <a:pt x="13019" y="6507"/>
                    <a:pt x="12725" y="6507"/>
                  </a:cubicBezTo>
                  <a:lnTo>
                    <a:pt x="5419" y="6507"/>
                  </a:lnTo>
                  <a:cubicBezTo>
                    <a:pt x="4970" y="6507"/>
                    <a:pt x="4569" y="6244"/>
                    <a:pt x="4394" y="5832"/>
                  </a:cubicBezTo>
                  <a:lnTo>
                    <a:pt x="2592" y="723"/>
                  </a:lnTo>
                  <a:cubicBezTo>
                    <a:pt x="2407" y="284"/>
                    <a:pt x="1975" y="0"/>
                    <a:pt x="149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2058523" y="2947448"/>
              <a:ext cx="251472" cy="27767"/>
            </a:xfrm>
            <a:custGeom>
              <a:rect b="b" l="l" r="r" t="t"/>
              <a:pathLst>
                <a:path extrusionOk="0" h="1060" w="9600">
                  <a:moveTo>
                    <a:pt x="9143" y="1"/>
                  </a:moveTo>
                  <a:cubicBezTo>
                    <a:pt x="9145" y="1"/>
                    <a:pt x="9146" y="1"/>
                    <a:pt x="9147" y="2"/>
                  </a:cubicBezTo>
                  <a:lnTo>
                    <a:pt x="9147" y="2"/>
                  </a:lnTo>
                  <a:cubicBezTo>
                    <a:pt x="9147" y="1"/>
                    <a:pt x="9147" y="1"/>
                    <a:pt x="9147" y="1"/>
                  </a:cubicBezTo>
                  <a:close/>
                  <a:moveTo>
                    <a:pt x="9147" y="2"/>
                  </a:moveTo>
                  <a:cubicBezTo>
                    <a:pt x="9212" y="334"/>
                    <a:pt x="8958" y="642"/>
                    <a:pt x="8623" y="642"/>
                  </a:cubicBezTo>
                  <a:lnTo>
                    <a:pt x="1317" y="642"/>
                  </a:lnTo>
                  <a:cubicBezTo>
                    <a:pt x="840" y="642"/>
                    <a:pt x="381" y="484"/>
                    <a:pt x="1" y="200"/>
                  </a:cubicBezTo>
                  <a:lnTo>
                    <a:pt x="1" y="200"/>
                  </a:lnTo>
                  <a:cubicBezTo>
                    <a:pt x="412" y="741"/>
                    <a:pt x="1053" y="1060"/>
                    <a:pt x="1735" y="1060"/>
                  </a:cubicBezTo>
                  <a:lnTo>
                    <a:pt x="9041" y="1060"/>
                  </a:lnTo>
                  <a:cubicBezTo>
                    <a:pt x="9315" y="1060"/>
                    <a:pt x="9544" y="851"/>
                    <a:pt x="9572" y="576"/>
                  </a:cubicBezTo>
                  <a:cubicBezTo>
                    <a:pt x="9599" y="304"/>
                    <a:pt x="9416" y="58"/>
                    <a:pt x="9147" y="2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2030625" y="2956354"/>
              <a:ext cx="241387" cy="77747"/>
            </a:xfrm>
            <a:custGeom>
              <a:rect b="b" l="l" r="r" t="t"/>
              <a:pathLst>
                <a:path extrusionOk="0" h="2968" w="9215">
                  <a:moveTo>
                    <a:pt x="1182" y="0"/>
                  </a:moveTo>
                  <a:lnTo>
                    <a:pt x="644" y="778"/>
                  </a:lnTo>
                  <a:cubicBezTo>
                    <a:pt x="1" y="1702"/>
                    <a:pt x="663" y="2968"/>
                    <a:pt x="1784" y="2968"/>
                  </a:cubicBezTo>
                  <a:cubicBezTo>
                    <a:pt x="1786" y="2968"/>
                    <a:pt x="1787" y="2968"/>
                    <a:pt x="1789" y="2968"/>
                  </a:cubicBezTo>
                  <a:lnTo>
                    <a:pt x="8683" y="2968"/>
                  </a:lnTo>
                  <a:cubicBezTo>
                    <a:pt x="8978" y="2968"/>
                    <a:pt x="9215" y="2731"/>
                    <a:pt x="9215" y="2436"/>
                  </a:cubicBezTo>
                  <a:cubicBezTo>
                    <a:pt x="9215" y="2142"/>
                    <a:pt x="8978" y="1902"/>
                    <a:pt x="8683" y="1902"/>
                  </a:cubicBezTo>
                  <a:lnTo>
                    <a:pt x="1789" y="1902"/>
                  </a:lnTo>
                  <a:cubicBezTo>
                    <a:pt x="1525" y="1898"/>
                    <a:pt x="1371" y="1604"/>
                    <a:pt x="1521" y="1388"/>
                  </a:cubicBezTo>
                  <a:lnTo>
                    <a:pt x="2070" y="593"/>
                  </a:lnTo>
                  <a:cubicBezTo>
                    <a:pt x="1730" y="473"/>
                    <a:pt x="1426" y="267"/>
                    <a:pt x="1182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039584" y="2994939"/>
              <a:ext cx="232428" cy="39162"/>
            </a:xfrm>
            <a:custGeom>
              <a:rect b="b" l="l" r="r" t="t"/>
              <a:pathLst>
                <a:path extrusionOk="0" h="1495" w="8873">
                  <a:moveTo>
                    <a:pt x="55" y="1"/>
                  </a:moveTo>
                  <a:lnTo>
                    <a:pt x="55" y="1"/>
                  </a:lnTo>
                  <a:cubicBezTo>
                    <a:pt x="1" y="809"/>
                    <a:pt x="638" y="1495"/>
                    <a:pt x="1447" y="1495"/>
                  </a:cubicBezTo>
                  <a:lnTo>
                    <a:pt x="8341" y="1495"/>
                  </a:lnTo>
                  <a:cubicBezTo>
                    <a:pt x="8636" y="1495"/>
                    <a:pt x="8873" y="1255"/>
                    <a:pt x="8873" y="960"/>
                  </a:cubicBezTo>
                  <a:cubicBezTo>
                    <a:pt x="8873" y="946"/>
                    <a:pt x="8873" y="933"/>
                    <a:pt x="8873" y="915"/>
                  </a:cubicBezTo>
                  <a:lnTo>
                    <a:pt x="8873" y="895"/>
                  </a:lnTo>
                  <a:cubicBezTo>
                    <a:pt x="8873" y="888"/>
                    <a:pt x="8873" y="885"/>
                    <a:pt x="8869" y="878"/>
                  </a:cubicBezTo>
                  <a:cubicBezTo>
                    <a:pt x="8866" y="861"/>
                    <a:pt x="8862" y="844"/>
                    <a:pt x="8859" y="826"/>
                  </a:cubicBezTo>
                  <a:cubicBezTo>
                    <a:pt x="8715" y="946"/>
                    <a:pt x="8533" y="1018"/>
                    <a:pt x="8345" y="1032"/>
                  </a:cubicBezTo>
                  <a:lnTo>
                    <a:pt x="1447" y="1032"/>
                  </a:lnTo>
                  <a:cubicBezTo>
                    <a:pt x="929" y="1032"/>
                    <a:pt x="453" y="744"/>
                    <a:pt x="213" y="282"/>
                  </a:cubicBezTo>
                  <a:cubicBezTo>
                    <a:pt x="165" y="192"/>
                    <a:pt x="97" y="96"/>
                    <a:pt x="55" y="1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052419" y="2956354"/>
              <a:ext cx="32429" cy="27662"/>
            </a:xfrm>
            <a:custGeom>
              <a:rect b="b" l="l" r="r" t="t"/>
              <a:pathLst>
                <a:path extrusionOk="0" h="1056" w="1238">
                  <a:moveTo>
                    <a:pt x="350" y="0"/>
                  </a:moveTo>
                  <a:lnTo>
                    <a:pt x="1" y="507"/>
                  </a:lnTo>
                  <a:cubicBezTo>
                    <a:pt x="254" y="761"/>
                    <a:pt x="570" y="949"/>
                    <a:pt x="916" y="1055"/>
                  </a:cubicBezTo>
                  <a:lnTo>
                    <a:pt x="1238" y="593"/>
                  </a:lnTo>
                  <a:cubicBezTo>
                    <a:pt x="898" y="473"/>
                    <a:pt x="594" y="267"/>
                    <a:pt x="350" y="0"/>
                  </a:cubicBez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077278" y="3046413"/>
              <a:ext cx="46444" cy="39843"/>
            </a:xfrm>
            <a:custGeom>
              <a:rect b="b" l="l" r="r" t="t"/>
              <a:pathLst>
                <a:path extrusionOk="0" h="1521" w="1773">
                  <a:moveTo>
                    <a:pt x="762" y="403"/>
                  </a:moveTo>
                  <a:cubicBezTo>
                    <a:pt x="1080" y="403"/>
                    <a:pt x="1238" y="787"/>
                    <a:pt x="1012" y="1013"/>
                  </a:cubicBezTo>
                  <a:cubicBezTo>
                    <a:pt x="940" y="1086"/>
                    <a:pt x="851" y="1119"/>
                    <a:pt x="763" y="1119"/>
                  </a:cubicBezTo>
                  <a:cubicBezTo>
                    <a:pt x="579" y="1119"/>
                    <a:pt x="402" y="976"/>
                    <a:pt x="402" y="760"/>
                  </a:cubicBezTo>
                  <a:cubicBezTo>
                    <a:pt x="402" y="561"/>
                    <a:pt x="563" y="403"/>
                    <a:pt x="762" y="403"/>
                  </a:cubicBezTo>
                  <a:close/>
                  <a:moveTo>
                    <a:pt x="765" y="0"/>
                  </a:moveTo>
                  <a:cubicBezTo>
                    <a:pt x="375" y="0"/>
                    <a:pt x="1" y="303"/>
                    <a:pt x="1" y="760"/>
                  </a:cubicBezTo>
                  <a:cubicBezTo>
                    <a:pt x="1" y="1181"/>
                    <a:pt x="340" y="1521"/>
                    <a:pt x="762" y="1521"/>
                  </a:cubicBezTo>
                  <a:cubicBezTo>
                    <a:pt x="1437" y="1521"/>
                    <a:pt x="1773" y="702"/>
                    <a:pt x="1296" y="225"/>
                  </a:cubicBezTo>
                  <a:cubicBezTo>
                    <a:pt x="1142" y="70"/>
                    <a:pt x="952" y="0"/>
                    <a:pt x="7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205293" y="3046413"/>
              <a:ext cx="46444" cy="39843"/>
            </a:xfrm>
            <a:custGeom>
              <a:rect b="b" l="l" r="r" t="t"/>
              <a:pathLst>
                <a:path extrusionOk="0" h="1521" w="1773">
                  <a:moveTo>
                    <a:pt x="758" y="403"/>
                  </a:moveTo>
                  <a:cubicBezTo>
                    <a:pt x="1077" y="403"/>
                    <a:pt x="1238" y="787"/>
                    <a:pt x="1011" y="1013"/>
                  </a:cubicBezTo>
                  <a:cubicBezTo>
                    <a:pt x="938" y="1086"/>
                    <a:pt x="849" y="1119"/>
                    <a:pt x="761" y="1119"/>
                  </a:cubicBezTo>
                  <a:cubicBezTo>
                    <a:pt x="577" y="1119"/>
                    <a:pt x="401" y="976"/>
                    <a:pt x="401" y="760"/>
                  </a:cubicBezTo>
                  <a:cubicBezTo>
                    <a:pt x="401" y="561"/>
                    <a:pt x="559" y="403"/>
                    <a:pt x="758" y="403"/>
                  </a:cubicBezTo>
                  <a:close/>
                  <a:moveTo>
                    <a:pt x="763" y="0"/>
                  </a:moveTo>
                  <a:cubicBezTo>
                    <a:pt x="373" y="0"/>
                    <a:pt x="1" y="303"/>
                    <a:pt x="1" y="760"/>
                  </a:cubicBezTo>
                  <a:cubicBezTo>
                    <a:pt x="1" y="1181"/>
                    <a:pt x="340" y="1521"/>
                    <a:pt x="758" y="1521"/>
                  </a:cubicBezTo>
                  <a:cubicBezTo>
                    <a:pt x="1433" y="1521"/>
                    <a:pt x="1772" y="702"/>
                    <a:pt x="1296" y="225"/>
                  </a:cubicBezTo>
                  <a:cubicBezTo>
                    <a:pt x="1140" y="70"/>
                    <a:pt x="950" y="0"/>
                    <a:pt x="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956729" y="2771522"/>
              <a:ext cx="362224" cy="332336"/>
            </a:xfrm>
            <a:custGeom>
              <a:rect b="b" l="l" r="r" t="t"/>
              <a:pathLst>
                <a:path extrusionOk="0" h="12687" w="13828">
                  <a:moveTo>
                    <a:pt x="4737" y="2361"/>
                  </a:moveTo>
                  <a:lnTo>
                    <a:pt x="4737" y="3544"/>
                  </a:lnTo>
                  <a:lnTo>
                    <a:pt x="3931" y="3544"/>
                  </a:lnTo>
                  <a:lnTo>
                    <a:pt x="3513" y="2361"/>
                  </a:lnTo>
                  <a:close/>
                  <a:moveTo>
                    <a:pt x="6351" y="2361"/>
                  </a:moveTo>
                  <a:lnTo>
                    <a:pt x="6351" y="3544"/>
                  </a:lnTo>
                  <a:lnTo>
                    <a:pt x="5137" y="3544"/>
                  </a:lnTo>
                  <a:lnTo>
                    <a:pt x="5137" y="2361"/>
                  </a:lnTo>
                  <a:close/>
                  <a:moveTo>
                    <a:pt x="7968" y="2361"/>
                  </a:moveTo>
                  <a:lnTo>
                    <a:pt x="7968" y="3544"/>
                  </a:lnTo>
                  <a:lnTo>
                    <a:pt x="6751" y="3544"/>
                  </a:lnTo>
                  <a:lnTo>
                    <a:pt x="6751" y="2361"/>
                  </a:lnTo>
                  <a:close/>
                  <a:moveTo>
                    <a:pt x="9585" y="2361"/>
                  </a:moveTo>
                  <a:lnTo>
                    <a:pt x="9585" y="3544"/>
                  </a:lnTo>
                  <a:lnTo>
                    <a:pt x="8369" y="3544"/>
                  </a:lnTo>
                  <a:lnTo>
                    <a:pt x="8369" y="2361"/>
                  </a:lnTo>
                  <a:close/>
                  <a:moveTo>
                    <a:pt x="11199" y="2361"/>
                  </a:moveTo>
                  <a:lnTo>
                    <a:pt x="11199" y="3544"/>
                  </a:lnTo>
                  <a:lnTo>
                    <a:pt x="9983" y="3544"/>
                  </a:lnTo>
                  <a:lnTo>
                    <a:pt x="9983" y="2361"/>
                  </a:lnTo>
                  <a:close/>
                  <a:moveTo>
                    <a:pt x="12156" y="2361"/>
                  </a:moveTo>
                  <a:lnTo>
                    <a:pt x="11885" y="3544"/>
                  </a:lnTo>
                  <a:lnTo>
                    <a:pt x="11600" y="3544"/>
                  </a:lnTo>
                  <a:lnTo>
                    <a:pt x="11600" y="2361"/>
                  </a:lnTo>
                  <a:close/>
                  <a:moveTo>
                    <a:pt x="11792" y="3941"/>
                  </a:moveTo>
                  <a:lnTo>
                    <a:pt x="11600" y="4784"/>
                  </a:lnTo>
                  <a:lnTo>
                    <a:pt x="11600" y="3941"/>
                  </a:lnTo>
                  <a:close/>
                  <a:moveTo>
                    <a:pt x="4737" y="3941"/>
                  </a:moveTo>
                  <a:lnTo>
                    <a:pt x="4737" y="5158"/>
                  </a:lnTo>
                  <a:lnTo>
                    <a:pt x="4504" y="5158"/>
                  </a:lnTo>
                  <a:lnTo>
                    <a:pt x="4072" y="3941"/>
                  </a:lnTo>
                  <a:close/>
                  <a:moveTo>
                    <a:pt x="6351" y="3941"/>
                  </a:moveTo>
                  <a:lnTo>
                    <a:pt x="6351" y="5158"/>
                  </a:lnTo>
                  <a:lnTo>
                    <a:pt x="5134" y="5158"/>
                  </a:lnTo>
                  <a:lnTo>
                    <a:pt x="5134" y="3941"/>
                  </a:lnTo>
                  <a:close/>
                  <a:moveTo>
                    <a:pt x="7968" y="3941"/>
                  </a:moveTo>
                  <a:lnTo>
                    <a:pt x="7968" y="5158"/>
                  </a:lnTo>
                  <a:lnTo>
                    <a:pt x="6751" y="5158"/>
                  </a:lnTo>
                  <a:lnTo>
                    <a:pt x="6751" y="3941"/>
                  </a:lnTo>
                  <a:close/>
                  <a:moveTo>
                    <a:pt x="9585" y="3941"/>
                  </a:moveTo>
                  <a:lnTo>
                    <a:pt x="9585" y="5158"/>
                  </a:lnTo>
                  <a:lnTo>
                    <a:pt x="8369" y="5158"/>
                  </a:lnTo>
                  <a:lnTo>
                    <a:pt x="8369" y="3941"/>
                  </a:lnTo>
                  <a:close/>
                  <a:moveTo>
                    <a:pt x="11199" y="3941"/>
                  </a:moveTo>
                  <a:lnTo>
                    <a:pt x="11199" y="5158"/>
                  </a:lnTo>
                  <a:lnTo>
                    <a:pt x="9983" y="5158"/>
                  </a:lnTo>
                  <a:lnTo>
                    <a:pt x="9983" y="3941"/>
                  </a:lnTo>
                  <a:close/>
                  <a:moveTo>
                    <a:pt x="4737" y="5559"/>
                  </a:moveTo>
                  <a:lnTo>
                    <a:pt x="4737" y="5819"/>
                  </a:lnTo>
                  <a:lnTo>
                    <a:pt x="4644" y="5559"/>
                  </a:lnTo>
                  <a:close/>
                  <a:moveTo>
                    <a:pt x="7968" y="5559"/>
                  </a:moveTo>
                  <a:lnTo>
                    <a:pt x="7968" y="6508"/>
                  </a:lnTo>
                  <a:lnTo>
                    <a:pt x="6751" y="6508"/>
                  </a:lnTo>
                  <a:lnTo>
                    <a:pt x="6751" y="5559"/>
                  </a:lnTo>
                  <a:close/>
                  <a:moveTo>
                    <a:pt x="9585" y="5559"/>
                  </a:moveTo>
                  <a:lnTo>
                    <a:pt x="9585" y="6508"/>
                  </a:lnTo>
                  <a:lnTo>
                    <a:pt x="8369" y="6508"/>
                  </a:lnTo>
                  <a:lnTo>
                    <a:pt x="8369" y="5559"/>
                  </a:lnTo>
                  <a:close/>
                  <a:moveTo>
                    <a:pt x="11199" y="5559"/>
                  </a:moveTo>
                  <a:lnTo>
                    <a:pt x="11199" y="6508"/>
                  </a:lnTo>
                  <a:lnTo>
                    <a:pt x="9983" y="6508"/>
                  </a:lnTo>
                  <a:lnTo>
                    <a:pt x="9983" y="5559"/>
                  </a:lnTo>
                  <a:close/>
                  <a:moveTo>
                    <a:pt x="6351" y="5559"/>
                  </a:moveTo>
                  <a:lnTo>
                    <a:pt x="6351" y="6508"/>
                  </a:lnTo>
                  <a:cubicBezTo>
                    <a:pt x="6273" y="6504"/>
                    <a:pt x="6201" y="6503"/>
                    <a:pt x="6133" y="6503"/>
                  </a:cubicBezTo>
                  <a:cubicBezTo>
                    <a:pt x="5972" y="6503"/>
                    <a:pt x="5835" y="6510"/>
                    <a:pt x="5712" y="6510"/>
                  </a:cubicBezTo>
                  <a:cubicBezTo>
                    <a:pt x="5498" y="6510"/>
                    <a:pt x="5326" y="6488"/>
                    <a:pt x="5137" y="6367"/>
                  </a:cubicBezTo>
                  <a:lnTo>
                    <a:pt x="5137" y="5559"/>
                  </a:lnTo>
                  <a:close/>
                  <a:moveTo>
                    <a:pt x="5364" y="10222"/>
                  </a:moveTo>
                  <a:cubicBezTo>
                    <a:pt x="5929" y="10226"/>
                    <a:pt x="6388" y="10688"/>
                    <a:pt x="6392" y="11254"/>
                  </a:cubicBezTo>
                  <a:cubicBezTo>
                    <a:pt x="6392" y="11875"/>
                    <a:pt x="5883" y="12288"/>
                    <a:pt x="5352" y="12288"/>
                  </a:cubicBezTo>
                  <a:cubicBezTo>
                    <a:pt x="5099" y="12288"/>
                    <a:pt x="4841" y="12194"/>
                    <a:pt x="4630" y="11984"/>
                  </a:cubicBezTo>
                  <a:cubicBezTo>
                    <a:pt x="3983" y="11333"/>
                    <a:pt x="4442" y="10222"/>
                    <a:pt x="5364" y="10222"/>
                  </a:cubicBezTo>
                  <a:close/>
                  <a:moveTo>
                    <a:pt x="10247" y="10222"/>
                  </a:moveTo>
                  <a:cubicBezTo>
                    <a:pt x="10816" y="10226"/>
                    <a:pt x="11278" y="10685"/>
                    <a:pt x="11278" y="11254"/>
                  </a:cubicBezTo>
                  <a:cubicBezTo>
                    <a:pt x="11278" y="11875"/>
                    <a:pt x="10770" y="12288"/>
                    <a:pt x="10239" y="12288"/>
                  </a:cubicBezTo>
                  <a:cubicBezTo>
                    <a:pt x="9986" y="12288"/>
                    <a:pt x="9727" y="12194"/>
                    <a:pt x="9517" y="11984"/>
                  </a:cubicBezTo>
                  <a:cubicBezTo>
                    <a:pt x="8869" y="11333"/>
                    <a:pt x="9328" y="10222"/>
                    <a:pt x="10247" y="10222"/>
                  </a:cubicBezTo>
                  <a:close/>
                  <a:moveTo>
                    <a:pt x="1709" y="0"/>
                  </a:moveTo>
                  <a:cubicBezTo>
                    <a:pt x="1706" y="0"/>
                    <a:pt x="1703" y="0"/>
                    <a:pt x="1700" y="0"/>
                  </a:cubicBezTo>
                  <a:lnTo>
                    <a:pt x="737" y="0"/>
                  </a:lnTo>
                  <a:cubicBezTo>
                    <a:pt x="330" y="0"/>
                    <a:pt x="1" y="326"/>
                    <a:pt x="1" y="734"/>
                  </a:cubicBezTo>
                  <a:cubicBezTo>
                    <a:pt x="1" y="1138"/>
                    <a:pt x="330" y="1467"/>
                    <a:pt x="737" y="1467"/>
                  </a:cubicBezTo>
                  <a:lnTo>
                    <a:pt x="1639" y="1467"/>
                  </a:lnTo>
                  <a:lnTo>
                    <a:pt x="2770" y="4657"/>
                  </a:lnTo>
                  <a:cubicBezTo>
                    <a:pt x="2803" y="4751"/>
                    <a:pt x="2877" y="4791"/>
                    <a:pt x="2951" y="4791"/>
                  </a:cubicBezTo>
                  <a:cubicBezTo>
                    <a:pt x="3076" y="4791"/>
                    <a:pt x="3202" y="4680"/>
                    <a:pt x="3147" y="4524"/>
                  </a:cubicBezTo>
                  <a:cubicBezTo>
                    <a:pt x="2043" y="1402"/>
                    <a:pt x="1995" y="1268"/>
                    <a:pt x="1988" y="1258"/>
                  </a:cubicBezTo>
                  <a:cubicBezTo>
                    <a:pt x="1940" y="1141"/>
                    <a:pt x="1827" y="1066"/>
                    <a:pt x="1697" y="1066"/>
                  </a:cubicBezTo>
                  <a:lnTo>
                    <a:pt x="737" y="1066"/>
                  </a:lnTo>
                  <a:cubicBezTo>
                    <a:pt x="552" y="1066"/>
                    <a:pt x="402" y="915"/>
                    <a:pt x="402" y="734"/>
                  </a:cubicBezTo>
                  <a:cubicBezTo>
                    <a:pt x="402" y="549"/>
                    <a:pt x="552" y="398"/>
                    <a:pt x="737" y="398"/>
                  </a:cubicBezTo>
                  <a:lnTo>
                    <a:pt x="1700" y="398"/>
                  </a:lnTo>
                  <a:cubicBezTo>
                    <a:pt x="2091" y="398"/>
                    <a:pt x="2447" y="634"/>
                    <a:pt x="2602" y="994"/>
                  </a:cubicBezTo>
                  <a:lnTo>
                    <a:pt x="4408" y="6097"/>
                  </a:lnTo>
                  <a:cubicBezTo>
                    <a:pt x="4555" y="6515"/>
                    <a:pt x="5038" y="6909"/>
                    <a:pt x="5621" y="6909"/>
                  </a:cubicBezTo>
                  <a:lnTo>
                    <a:pt x="12927" y="6909"/>
                  </a:lnTo>
                  <a:cubicBezTo>
                    <a:pt x="13112" y="6909"/>
                    <a:pt x="13259" y="7056"/>
                    <a:pt x="13259" y="7241"/>
                  </a:cubicBezTo>
                  <a:cubicBezTo>
                    <a:pt x="13259" y="7426"/>
                    <a:pt x="13112" y="7573"/>
                    <a:pt x="12927" y="7573"/>
                  </a:cubicBezTo>
                  <a:lnTo>
                    <a:pt x="5621" y="7573"/>
                  </a:lnTo>
                  <a:cubicBezTo>
                    <a:pt x="5618" y="7573"/>
                    <a:pt x="5615" y="7573"/>
                    <a:pt x="5612" y="7573"/>
                  </a:cubicBezTo>
                  <a:cubicBezTo>
                    <a:pt x="4824" y="7573"/>
                    <a:pt x="4112" y="7101"/>
                    <a:pt x="3801" y="6374"/>
                  </a:cubicBezTo>
                  <a:lnTo>
                    <a:pt x="3397" y="5230"/>
                  </a:lnTo>
                  <a:cubicBezTo>
                    <a:pt x="3364" y="5131"/>
                    <a:pt x="3289" y="5090"/>
                    <a:pt x="3212" y="5090"/>
                  </a:cubicBezTo>
                  <a:cubicBezTo>
                    <a:pt x="3086" y="5090"/>
                    <a:pt x="2958" y="5203"/>
                    <a:pt x="3020" y="5363"/>
                  </a:cubicBezTo>
                  <a:cubicBezTo>
                    <a:pt x="3342" y="6192"/>
                    <a:pt x="3359" y="6566"/>
                    <a:pt x="3750" y="7070"/>
                  </a:cubicBezTo>
                  <a:lnTo>
                    <a:pt x="3297" y="7721"/>
                  </a:lnTo>
                  <a:cubicBezTo>
                    <a:pt x="2622" y="8701"/>
                    <a:pt x="3222" y="10044"/>
                    <a:pt x="4387" y="10209"/>
                  </a:cubicBezTo>
                  <a:cubicBezTo>
                    <a:pt x="3441" y="11089"/>
                    <a:pt x="4058" y="12686"/>
                    <a:pt x="5360" y="12686"/>
                  </a:cubicBezTo>
                  <a:cubicBezTo>
                    <a:pt x="6652" y="12686"/>
                    <a:pt x="7276" y="11110"/>
                    <a:pt x="6354" y="10222"/>
                  </a:cubicBezTo>
                  <a:lnTo>
                    <a:pt x="9256" y="10222"/>
                  </a:lnTo>
                  <a:cubicBezTo>
                    <a:pt x="8335" y="11110"/>
                    <a:pt x="8955" y="12686"/>
                    <a:pt x="10247" y="12686"/>
                  </a:cubicBezTo>
                  <a:cubicBezTo>
                    <a:pt x="11539" y="12686"/>
                    <a:pt x="12162" y="11110"/>
                    <a:pt x="11241" y="10222"/>
                  </a:cubicBezTo>
                  <a:lnTo>
                    <a:pt x="11504" y="10222"/>
                  </a:lnTo>
                  <a:cubicBezTo>
                    <a:pt x="11909" y="10222"/>
                    <a:pt x="12238" y="9897"/>
                    <a:pt x="12238" y="9489"/>
                  </a:cubicBezTo>
                  <a:cubicBezTo>
                    <a:pt x="12238" y="9085"/>
                    <a:pt x="11909" y="8756"/>
                    <a:pt x="11504" y="8756"/>
                  </a:cubicBezTo>
                  <a:lnTo>
                    <a:pt x="9671" y="8756"/>
                  </a:lnTo>
                  <a:cubicBezTo>
                    <a:pt x="9404" y="8756"/>
                    <a:pt x="9404" y="9157"/>
                    <a:pt x="9671" y="9157"/>
                  </a:cubicBezTo>
                  <a:lnTo>
                    <a:pt x="11504" y="9157"/>
                  </a:lnTo>
                  <a:cubicBezTo>
                    <a:pt x="11686" y="9157"/>
                    <a:pt x="11837" y="9307"/>
                    <a:pt x="11837" y="9489"/>
                  </a:cubicBezTo>
                  <a:cubicBezTo>
                    <a:pt x="11837" y="9674"/>
                    <a:pt x="11686" y="9825"/>
                    <a:pt x="11504" y="9825"/>
                  </a:cubicBezTo>
                  <a:lnTo>
                    <a:pt x="4610" y="9825"/>
                  </a:lnTo>
                  <a:cubicBezTo>
                    <a:pt x="3647" y="9825"/>
                    <a:pt x="3078" y="8739"/>
                    <a:pt x="3630" y="7947"/>
                  </a:cubicBezTo>
                  <a:lnTo>
                    <a:pt x="4031" y="7364"/>
                  </a:lnTo>
                  <a:cubicBezTo>
                    <a:pt x="4199" y="7515"/>
                    <a:pt x="4384" y="7639"/>
                    <a:pt x="4586" y="7738"/>
                  </a:cubicBezTo>
                  <a:lnTo>
                    <a:pt x="4175" y="8327"/>
                  </a:lnTo>
                  <a:cubicBezTo>
                    <a:pt x="3931" y="8677"/>
                    <a:pt x="4185" y="9157"/>
                    <a:pt x="4610" y="9157"/>
                  </a:cubicBezTo>
                  <a:lnTo>
                    <a:pt x="8924" y="9157"/>
                  </a:lnTo>
                  <a:cubicBezTo>
                    <a:pt x="9034" y="9157"/>
                    <a:pt x="9123" y="9068"/>
                    <a:pt x="9123" y="8958"/>
                  </a:cubicBezTo>
                  <a:cubicBezTo>
                    <a:pt x="9123" y="8848"/>
                    <a:pt x="9034" y="8756"/>
                    <a:pt x="8924" y="8756"/>
                  </a:cubicBezTo>
                  <a:lnTo>
                    <a:pt x="4610" y="8756"/>
                  </a:lnTo>
                  <a:cubicBezTo>
                    <a:pt x="4507" y="8756"/>
                    <a:pt x="4445" y="8639"/>
                    <a:pt x="4504" y="8554"/>
                  </a:cubicBezTo>
                  <a:lnTo>
                    <a:pt x="4970" y="7885"/>
                  </a:lnTo>
                  <a:cubicBezTo>
                    <a:pt x="5238" y="7962"/>
                    <a:pt x="5314" y="7979"/>
                    <a:pt x="6145" y="7979"/>
                  </a:cubicBezTo>
                  <a:cubicBezTo>
                    <a:pt x="6803" y="7979"/>
                    <a:pt x="7935" y="7968"/>
                    <a:pt x="10012" y="7968"/>
                  </a:cubicBezTo>
                  <a:cubicBezTo>
                    <a:pt x="10828" y="7968"/>
                    <a:pt x="11790" y="7970"/>
                    <a:pt x="12927" y="7974"/>
                  </a:cubicBezTo>
                  <a:cubicBezTo>
                    <a:pt x="13331" y="7974"/>
                    <a:pt x="13660" y="7645"/>
                    <a:pt x="13660" y="7241"/>
                  </a:cubicBezTo>
                  <a:cubicBezTo>
                    <a:pt x="13660" y="6837"/>
                    <a:pt x="13331" y="6508"/>
                    <a:pt x="12927" y="6508"/>
                  </a:cubicBezTo>
                  <a:lnTo>
                    <a:pt x="12707" y="6508"/>
                  </a:lnTo>
                  <a:lnTo>
                    <a:pt x="13650" y="2402"/>
                  </a:lnTo>
                  <a:cubicBezTo>
                    <a:pt x="13828" y="1631"/>
                    <a:pt x="13242" y="891"/>
                    <a:pt x="12447" y="891"/>
                  </a:cubicBezTo>
                  <a:lnTo>
                    <a:pt x="8540" y="891"/>
                  </a:lnTo>
                  <a:cubicBezTo>
                    <a:pt x="8273" y="891"/>
                    <a:pt x="8273" y="1292"/>
                    <a:pt x="8540" y="1292"/>
                  </a:cubicBezTo>
                  <a:lnTo>
                    <a:pt x="12447" y="1292"/>
                  </a:lnTo>
                  <a:cubicBezTo>
                    <a:pt x="12985" y="1292"/>
                    <a:pt x="13382" y="1792"/>
                    <a:pt x="13262" y="2313"/>
                  </a:cubicBezTo>
                  <a:lnTo>
                    <a:pt x="12296" y="6508"/>
                  </a:lnTo>
                  <a:lnTo>
                    <a:pt x="11611" y="6508"/>
                  </a:lnTo>
                  <a:lnTo>
                    <a:pt x="12601" y="2204"/>
                  </a:lnTo>
                  <a:cubicBezTo>
                    <a:pt x="12632" y="2080"/>
                    <a:pt x="12536" y="1960"/>
                    <a:pt x="12406" y="1960"/>
                  </a:cubicBezTo>
                  <a:lnTo>
                    <a:pt x="3369" y="1960"/>
                  </a:lnTo>
                  <a:lnTo>
                    <a:pt x="3136" y="1292"/>
                  </a:lnTo>
                  <a:lnTo>
                    <a:pt x="7793" y="1292"/>
                  </a:lnTo>
                  <a:cubicBezTo>
                    <a:pt x="7906" y="1292"/>
                    <a:pt x="7995" y="1203"/>
                    <a:pt x="7995" y="1093"/>
                  </a:cubicBezTo>
                  <a:cubicBezTo>
                    <a:pt x="7995" y="984"/>
                    <a:pt x="7906" y="891"/>
                    <a:pt x="7793" y="891"/>
                  </a:cubicBezTo>
                  <a:lnTo>
                    <a:pt x="2992" y="891"/>
                  </a:lnTo>
                  <a:cubicBezTo>
                    <a:pt x="2791" y="356"/>
                    <a:pt x="2281" y="0"/>
                    <a:pt x="17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2381806" y="1806132"/>
            <a:ext cx="353502" cy="394156"/>
            <a:chOff x="3050527" y="2745694"/>
            <a:chExt cx="353502" cy="394156"/>
          </a:xfrm>
        </p:grpSpPr>
        <p:sp>
          <p:nvSpPr>
            <p:cNvPr id="220" name="Google Shape;220;p17"/>
            <p:cNvSpPr/>
            <p:nvPr/>
          </p:nvSpPr>
          <p:spPr>
            <a:xfrm>
              <a:off x="3057155" y="2853041"/>
              <a:ext cx="319500" cy="280077"/>
            </a:xfrm>
            <a:custGeom>
              <a:rect b="b" l="l" r="r" t="t"/>
              <a:pathLst>
                <a:path extrusionOk="0" h="10692" w="12197">
                  <a:moveTo>
                    <a:pt x="8593" y="1"/>
                  </a:moveTo>
                  <a:cubicBezTo>
                    <a:pt x="8138" y="1"/>
                    <a:pt x="7677" y="85"/>
                    <a:pt x="7276" y="188"/>
                  </a:cubicBezTo>
                  <a:cubicBezTo>
                    <a:pt x="7146" y="223"/>
                    <a:pt x="7015" y="253"/>
                    <a:pt x="6885" y="274"/>
                  </a:cubicBezTo>
                  <a:cubicBezTo>
                    <a:pt x="6626" y="319"/>
                    <a:pt x="6363" y="341"/>
                    <a:pt x="6101" y="341"/>
                  </a:cubicBezTo>
                  <a:cubicBezTo>
                    <a:pt x="5703" y="341"/>
                    <a:pt x="5305" y="290"/>
                    <a:pt x="4918" y="188"/>
                  </a:cubicBezTo>
                  <a:cubicBezTo>
                    <a:pt x="4519" y="85"/>
                    <a:pt x="4058" y="2"/>
                    <a:pt x="3603" y="2"/>
                  </a:cubicBezTo>
                  <a:cubicBezTo>
                    <a:pt x="3350" y="2"/>
                    <a:pt x="3099" y="28"/>
                    <a:pt x="2862" y="89"/>
                  </a:cubicBezTo>
                  <a:cubicBezTo>
                    <a:pt x="1478" y="449"/>
                    <a:pt x="1" y="1936"/>
                    <a:pt x="1" y="4403"/>
                  </a:cubicBezTo>
                  <a:cubicBezTo>
                    <a:pt x="1" y="6072"/>
                    <a:pt x="1067" y="8368"/>
                    <a:pt x="2369" y="9674"/>
                  </a:cubicBezTo>
                  <a:cubicBezTo>
                    <a:pt x="2989" y="10297"/>
                    <a:pt x="3664" y="10691"/>
                    <a:pt x="4301" y="10691"/>
                  </a:cubicBezTo>
                  <a:cubicBezTo>
                    <a:pt x="4675" y="10691"/>
                    <a:pt x="5045" y="10637"/>
                    <a:pt x="5405" y="10530"/>
                  </a:cubicBezTo>
                  <a:cubicBezTo>
                    <a:pt x="5631" y="10462"/>
                    <a:pt x="5865" y="10428"/>
                    <a:pt x="6099" y="10428"/>
                  </a:cubicBezTo>
                  <a:cubicBezTo>
                    <a:pt x="6333" y="10428"/>
                    <a:pt x="6567" y="10462"/>
                    <a:pt x="6793" y="10530"/>
                  </a:cubicBezTo>
                  <a:cubicBezTo>
                    <a:pt x="7152" y="10637"/>
                    <a:pt x="7523" y="10691"/>
                    <a:pt x="7896" y="10691"/>
                  </a:cubicBezTo>
                  <a:cubicBezTo>
                    <a:pt x="8506" y="10691"/>
                    <a:pt x="9147" y="10332"/>
                    <a:pt x="9743" y="9759"/>
                  </a:cubicBezTo>
                  <a:cubicBezTo>
                    <a:pt x="11086" y="8471"/>
                    <a:pt x="12197" y="6110"/>
                    <a:pt x="12197" y="4403"/>
                  </a:cubicBezTo>
                  <a:cubicBezTo>
                    <a:pt x="12197" y="1936"/>
                    <a:pt x="10720" y="449"/>
                    <a:pt x="9332" y="89"/>
                  </a:cubicBezTo>
                  <a:cubicBezTo>
                    <a:pt x="9095" y="27"/>
                    <a:pt x="8845" y="1"/>
                    <a:pt x="8593" y="1"/>
                  </a:cubicBezTo>
                  <a:close/>
                </a:path>
              </a:pathLst>
            </a:custGeom>
            <a:solidFill>
              <a:srgbClr val="CBD5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057259" y="2853015"/>
              <a:ext cx="255218" cy="280103"/>
            </a:xfrm>
            <a:custGeom>
              <a:rect b="b" l="l" r="r" t="t"/>
              <a:pathLst>
                <a:path extrusionOk="0" h="10693" w="9743">
                  <a:moveTo>
                    <a:pt x="3592" y="1"/>
                  </a:moveTo>
                  <a:cubicBezTo>
                    <a:pt x="3342" y="1"/>
                    <a:pt x="3095" y="26"/>
                    <a:pt x="2862" y="86"/>
                  </a:cubicBezTo>
                  <a:cubicBezTo>
                    <a:pt x="1474" y="446"/>
                    <a:pt x="0" y="1937"/>
                    <a:pt x="0" y="4401"/>
                  </a:cubicBezTo>
                  <a:cubicBezTo>
                    <a:pt x="0" y="6868"/>
                    <a:pt x="2313" y="10692"/>
                    <a:pt x="4301" y="10692"/>
                  </a:cubicBezTo>
                  <a:cubicBezTo>
                    <a:pt x="4674" y="10692"/>
                    <a:pt x="5044" y="10638"/>
                    <a:pt x="5401" y="10531"/>
                  </a:cubicBezTo>
                  <a:cubicBezTo>
                    <a:pt x="5627" y="10463"/>
                    <a:pt x="5862" y="10429"/>
                    <a:pt x="6096" y="10429"/>
                  </a:cubicBezTo>
                  <a:cubicBezTo>
                    <a:pt x="6331" y="10429"/>
                    <a:pt x="6566" y="10463"/>
                    <a:pt x="6792" y="10531"/>
                  </a:cubicBezTo>
                  <a:cubicBezTo>
                    <a:pt x="7148" y="10638"/>
                    <a:pt x="7519" y="10692"/>
                    <a:pt x="7892" y="10692"/>
                  </a:cubicBezTo>
                  <a:cubicBezTo>
                    <a:pt x="8506" y="10692"/>
                    <a:pt x="9146" y="10333"/>
                    <a:pt x="9743" y="9760"/>
                  </a:cubicBezTo>
                  <a:lnTo>
                    <a:pt x="9739" y="9760"/>
                  </a:lnTo>
                  <a:cubicBezTo>
                    <a:pt x="8995" y="9892"/>
                    <a:pt x="8328" y="9947"/>
                    <a:pt x="7732" y="9947"/>
                  </a:cubicBezTo>
                  <a:cubicBezTo>
                    <a:pt x="7009" y="9947"/>
                    <a:pt x="6391" y="9866"/>
                    <a:pt x="5867" y="9740"/>
                  </a:cubicBezTo>
                  <a:cubicBezTo>
                    <a:pt x="4304" y="9356"/>
                    <a:pt x="3143" y="8047"/>
                    <a:pt x="2951" y="6450"/>
                  </a:cubicBezTo>
                  <a:cubicBezTo>
                    <a:pt x="2464" y="2454"/>
                    <a:pt x="5075" y="1293"/>
                    <a:pt x="5075" y="1293"/>
                  </a:cubicBezTo>
                  <a:cubicBezTo>
                    <a:pt x="5445" y="1460"/>
                    <a:pt x="5836" y="1503"/>
                    <a:pt x="6142" y="1503"/>
                  </a:cubicBezTo>
                  <a:cubicBezTo>
                    <a:pt x="6470" y="1503"/>
                    <a:pt x="6700" y="1454"/>
                    <a:pt x="6700" y="1454"/>
                  </a:cubicBezTo>
                  <a:cubicBezTo>
                    <a:pt x="6151" y="905"/>
                    <a:pt x="6881" y="275"/>
                    <a:pt x="6881" y="275"/>
                  </a:cubicBezTo>
                  <a:lnTo>
                    <a:pt x="6881" y="275"/>
                  </a:lnTo>
                  <a:cubicBezTo>
                    <a:pt x="6622" y="319"/>
                    <a:pt x="6360" y="341"/>
                    <a:pt x="6097" y="341"/>
                  </a:cubicBezTo>
                  <a:cubicBezTo>
                    <a:pt x="5700" y="341"/>
                    <a:pt x="5303" y="290"/>
                    <a:pt x="4918" y="189"/>
                  </a:cubicBezTo>
                  <a:cubicBezTo>
                    <a:pt x="4514" y="85"/>
                    <a:pt x="4049" y="1"/>
                    <a:pt x="3592" y="1"/>
                  </a:cubicBezTo>
                  <a:close/>
                </a:path>
              </a:pathLst>
            </a:custGeom>
            <a:solidFill>
              <a:srgbClr val="BFCC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236774" y="2752426"/>
              <a:ext cx="160261" cy="88618"/>
            </a:xfrm>
            <a:custGeom>
              <a:rect b="b" l="l" r="r" t="t"/>
              <a:pathLst>
                <a:path extrusionOk="0" h="3383" w="6118">
                  <a:moveTo>
                    <a:pt x="2902" y="1"/>
                  </a:moveTo>
                  <a:cubicBezTo>
                    <a:pt x="2769" y="1"/>
                    <a:pt x="2631" y="6"/>
                    <a:pt x="2489" y="16"/>
                  </a:cubicBezTo>
                  <a:cubicBezTo>
                    <a:pt x="714" y="150"/>
                    <a:pt x="25" y="2210"/>
                    <a:pt x="1" y="2275"/>
                  </a:cubicBezTo>
                  <a:cubicBezTo>
                    <a:pt x="28" y="2261"/>
                    <a:pt x="52" y="2251"/>
                    <a:pt x="83" y="2244"/>
                  </a:cubicBezTo>
                  <a:cubicBezTo>
                    <a:pt x="107" y="2239"/>
                    <a:pt x="132" y="2236"/>
                    <a:pt x="159" y="2236"/>
                  </a:cubicBezTo>
                  <a:cubicBezTo>
                    <a:pt x="721" y="2236"/>
                    <a:pt x="1851" y="3382"/>
                    <a:pt x="3176" y="3382"/>
                  </a:cubicBezTo>
                  <a:cubicBezTo>
                    <a:pt x="3435" y="3382"/>
                    <a:pt x="3702" y="3339"/>
                    <a:pt x="3972" y="3234"/>
                  </a:cubicBezTo>
                  <a:cubicBezTo>
                    <a:pt x="5775" y="2539"/>
                    <a:pt x="6118" y="154"/>
                    <a:pt x="6118" y="154"/>
                  </a:cubicBezTo>
                  <a:lnTo>
                    <a:pt x="6118" y="154"/>
                  </a:lnTo>
                  <a:cubicBezTo>
                    <a:pt x="5902" y="294"/>
                    <a:pt x="5678" y="344"/>
                    <a:pt x="5433" y="344"/>
                  </a:cubicBezTo>
                  <a:cubicBezTo>
                    <a:pt x="4796" y="344"/>
                    <a:pt x="4019" y="1"/>
                    <a:pt x="2902" y="1"/>
                  </a:cubicBez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236879" y="2752426"/>
              <a:ext cx="160156" cy="59594"/>
            </a:xfrm>
            <a:custGeom>
              <a:rect b="b" l="l" r="r" t="t"/>
              <a:pathLst>
                <a:path extrusionOk="0" h="2275" w="6114">
                  <a:moveTo>
                    <a:pt x="2900" y="1"/>
                  </a:moveTo>
                  <a:cubicBezTo>
                    <a:pt x="2768" y="1"/>
                    <a:pt x="2630" y="6"/>
                    <a:pt x="2488" y="16"/>
                  </a:cubicBezTo>
                  <a:cubicBezTo>
                    <a:pt x="710" y="150"/>
                    <a:pt x="21" y="2210"/>
                    <a:pt x="0" y="2275"/>
                  </a:cubicBezTo>
                  <a:lnTo>
                    <a:pt x="79" y="2244"/>
                  </a:lnTo>
                  <a:cubicBezTo>
                    <a:pt x="459" y="2097"/>
                    <a:pt x="2125" y="1487"/>
                    <a:pt x="3478" y="1487"/>
                  </a:cubicBezTo>
                  <a:cubicBezTo>
                    <a:pt x="5020" y="1487"/>
                    <a:pt x="6113" y="154"/>
                    <a:pt x="6114" y="154"/>
                  </a:cubicBezTo>
                  <a:lnTo>
                    <a:pt x="6114" y="154"/>
                  </a:lnTo>
                  <a:cubicBezTo>
                    <a:pt x="5898" y="294"/>
                    <a:pt x="5674" y="344"/>
                    <a:pt x="5429" y="344"/>
                  </a:cubicBezTo>
                  <a:cubicBezTo>
                    <a:pt x="4792" y="344"/>
                    <a:pt x="4016" y="1"/>
                    <a:pt x="2900" y="1"/>
                  </a:cubicBez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302314" y="2908706"/>
              <a:ext cx="45186" cy="64335"/>
            </a:xfrm>
            <a:custGeom>
              <a:rect b="b" l="l" r="r" t="t"/>
              <a:pathLst>
                <a:path extrusionOk="0" h="2456" w="1725">
                  <a:moveTo>
                    <a:pt x="794" y="0"/>
                  </a:moveTo>
                  <a:cubicBezTo>
                    <a:pt x="776" y="0"/>
                    <a:pt x="758" y="1"/>
                    <a:pt x="741" y="3"/>
                  </a:cubicBezTo>
                  <a:cubicBezTo>
                    <a:pt x="302" y="44"/>
                    <a:pt x="0" y="630"/>
                    <a:pt x="69" y="1308"/>
                  </a:cubicBezTo>
                  <a:cubicBezTo>
                    <a:pt x="131" y="1956"/>
                    <a:pt x="512" y="2456"/>
                    <a:pt x="931" y="2456"/>
                  </a:cubicBezTo>
                  <a:cubicBezTo>
                    <a:pt x="948" y="2456"/>
                    <a:pt x="966" y="2455"/>
                    <a:pt x="984" y="2453"/>
                  </a:cubicBezTo>
                  <a:cubicBezTo>
                    <a:pt x="1422" y="2412"/>
                    <a:pt x="1724" y="1826"/>
                    <a:pt x="1655" y="1151"/>
                  </a:cubicBezTo>
                  <a:cubicBezTo>
                    <a:pt x="1590" y="500"/>
                    <a:pt x="1212" y="0"/>
                    <a:pt x="794" y="0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050527" y="2846283"/>
              <a:ext cx="332860" cy="293567"/>
            </a:xfrm>
            <a:custGeom>
              <a:rect b="b" l="l" r="r" t="t"/>
              <a:pathLst>
                <a:path extrusionOk="0" h="11207" w="12707">
                  <a:moveTo>
                    <a:pt x="3855" y="0"/>
                  </a:moveTo>
                  <a:cubicBezTo>
                    <a:pt x="3565" y="0"/>
                    <a:pt x="3298" y="32"/>
                    <a:pt x="3053" y="97"/>
                  </a:cubicBezTo>
                  <a:cubicBezTo>
                    <a:pt x="2255" y="302"/>
                    <a:pt x="1511" y="823"/>
                    <a:pt x="960" y="1560"/>
                  </a:cubicBezTo>
                  <a:cubicBezTo>
                    <a:pt x="333" y="2400"/>
                    <a:pt x="0" y="3472"/>
                    <a:pt x="0" y="4658"/>
                  </a:cubicBezTo>
                  <a:cubicBezTo>
                    <a:pt x="0" y="5891"/>
                    <a:pt x="555" y="7505"/>
                    <a:pt x="1446" y="8869"/>
                  </a:cubicBezTo>
                  <a:cubicBezTo>
                    <a:pt x="2416" y="10353"/>
                    <a:pt x="3550" y="11206"/>
                    <a:pt x="4558" y="11206"/>
                  </a:cubicBezTo>
                  <a:cubicBezTo>
                    <a:pt x="4955" y="11206"/>
                    <a:pt x="5349" y="11148"/>
                    <a:pt x="5733" y="11035"/>
                  </a:cubicBezTo>
                  <a:cubicBezTo>
                    <a:pt x="5935" y="10973"/>
                    <a:pt x="6144" y="10943"/>
                    <a:pt x="6353" y="10943"/>
                  </a:cubicBezTo>
                  <a:cubicBezTo>
                    <a:pt x="6562" y="10943"/>
                    <a:pt x="6772" y="10973"/>
                    <a:pt x="6974" y="11035"/>
                  </a:cubicBezTo>
                  <a:cubicBezTo>
                    <a:pt x="7358" y="11148"/>
                    <a:pt x="7752" y="11206"/>
                    <a:pt x="8153" y="11206"/>
                  </a:cubicBezTo>
                  <a:cubicBezTo>
                    <a:pt x="9157" y="11206"/>
                    <a:pt x="10291" y="10353"/>
                    <a:pt x="11261" y="8869"/>
                  </a:cubicBezTo>
                  <a:cubicBezTo>
                    <a:pt x="12155" y="7505"/>
                    <a:pt x="12707" y="5891"/>
                    <a:pt x="12707" y="4658"/>
                  </a:cubicBezTo>
                  <a:cubicBezTo>
                    <a:pt x="12707" y="3774"/>
                    <a:pt x="12529" y="2965"/>
                    <a:pt x="12172" y="2252"/>
                  </a:cubicBezTo>
                  <a:cubicBezTo>
                    <a:pt x="12127" y="2161"/>
                    <a:pt x="12037" y="2110"/>
                    <a:pt x="11944" y="2110"/>
                  </a:cubicBezTo>
                  <a:cubicBezTo>
                    <a:pt x="11905" y="2110"/>
                    <a:pt x="11864" y="2120"/>
                    <a:pt x="11826" y="2139"/>
                  </a:cubicBezTo>
                  <a:cubicBezTo>
                    <a:pt x="11699" y="2201"/>
                    <a:pt x="11648" y="2355"/>
                    <a:pt x="11710" y="2482"/>
                  </a:cubicBezTo>
                  <a:cubicBezTo>
                    <a:pt x="12028" y="3123"/>
                    <a:pt x="12193" y="3856"/>
                    <a:pt x="12193" y="4658"/>
                  </a:cubicBezTo>
                  <a:cubicBezTo>
                    <a:pt x="12193" y="5795"/>
                    <a:pt x="11668" y="7303"/>
                    <a:pt x="10829" y="8588"/>
                  </a:cubicBezTo>
                  <a:cubicBezTo>
                    <a:pt x="9965" y="9908"/>
                    <a:pt x="8965" y="10692"/>
                    <a:pt x="8149" y="10692"/>
                  </a:cubicBezTo>
                  <a:cubicBezTo>
                    <a:pt x="7800" y="10692"/>
                    <a:pt x="7453" y="10641"/>
                    <a:pt x="7121" y="10542"/>
                  </a:cubicBezTo>
                  <a:cubicBezTo>
                    <a:pt x="6871" y="10466"/>
                    <a:pt x="6611" y="10429"/>
                    <a:pt x="6352" y="10429"/>
                  </a:cubicBezTo>
                  <a:cubicBezTo>
                    <a:pt x="6092" y="10429"/>
                    <a:pt x="5833" y="10466"/>
                    <a:pt x="5582" y="10542"/>
                  </a:cubicBezTo>
                  <a:cubicBezTo>
                    <a:pt x="5250" y="10641"/>
                    <a:pt x="4904" y="10692"/>
                    <a:pt x="4554" y="10692"/>
                  </a:cubicBezTo>
                  <a:cubicBezTo>
                    <a:pt x="3739" y="10692"/>
                    <a:pt x="2735" y="9908"/>
                    <a:pt x="1875" y="8588"/>
                  </a:cubicBezTo>
                  <a:cubicBezTo>
                    <a:pt x="1035" y="7303"/>
                    <a:pt x="511" y="5795"/>
                    <a:pt x="511" y="4658"/>
                  </a:cubicBezTo>
                  <a:cubicBezTo>
                    <a:pt x="511" y="3585"/>
                    <a:pt x="809" y="2619"/>
                    <a:pt x="1371" y="1865"/>
                  </a:cubicBezTo>
                  <a:cubicBezTo>
                    <a:pt x="1844" y="1234"/>
                    <a:pt x="2505" y="768"/>
                    <a:pt x="3180" y="594"/>
                  </a:cubicBezTo>
                  <a:cubicBezTo>
                    <a:pt x="3382" y="542"/>
                    <a:pt x="3608" y="516"/>
                    <a:pt x="3856" y="516"/>
                  </a:cubicBezTo>
                  <a:cubicBezTo>
                    <a:pt x="4231" y="516"/>
                    <a:pt x="4653" y="575"/>
                    <a:pt x="5110" y="693"/>
                  </a:cubicBezTo>
                  <a:cubicBezTo>
                    <a:pt x="5192" y="717"/>
                    <a:pt x="5274" y="738"/>
                    <a:pt x="5360" y="751"/>
                  </a:cubicBezTo>
                  <a:cubicBezTo>
                    <a:pt x="5375" y="754"/>
                    <a:pt x="5390" y="755"/>
                    <a:pt x="5404" y="755"/>
                  </a:cubicBezTo>
                  <a:cubicBezTo>
                    <a:pt x="5524" y="755"/>
                    <a:pt x="5630" y="671"/>
                    <a:pt x="5654" y="552"/>
                  </a:cubicBezTo>
                  <a:cubicBezTo>
                    <a:pt x="5682" y="415"/>
                    <a:pt x="5596" y="282"/>
                    <a:pt x="5462" y="251"/>
                  </a:cubicBezTo>
                  <a:cubicBezTo>
                    <a:pt x="5387" y="234"/>
                    <a:pt x="5312" y="217"/>
                    <a:pt x="5236" y="196"/>
                  </a:cubicBezTo>
                  <a:cubicBezTo>
                    <a:pt x="4734" y="67"/>
                    <a:pt x="4272" y="0"/>
                    <a:pt x="3855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224855" y="2846335"/>
              <a:ext cx="132966" cy="48356"/>
            </a:xfrm>
            <a:custGeom>
              <a:rect b="b" l="l" r="r" t="t"/>
              <a:pathLst>
                <a:path extrusionOk="0" h="1846" w="5076">
                  <a:moveTo>
                    <a:pt x="2195" y="0"/>
                  </a:moveTo>
                  <a:cubicBezTo>
                    <a:pt x="1777" y="0"/>
                    <a:pt x="1314" y="66"/>
                    <a:pt x="812" y="198"/>
                  </a:cubicBezTo>
                  <a:cubicBezTo>
                    <a:pt x="627" y="246"/>
                    <a:pt x="439" y="280"/>
                    <a:pt x="250" y="304"/>
                  </a:cubicBezTo>
                  <a:cubicBezTo>
                    <a:pt x="103" y="317"/>
                    <a:pt x="0" y="448"/>
                    <a:pt x="17" y="592"/>
                  </a:cubicBezTo>
                  <a:cubicBezTo>
                    <a:pt x="33" y="721"/>
                    <a:pt x="143" y="818"/>
                    <a:pt x="270" y="818"/>
                  </a:cubicBezTo>
                  <a:cubicBezTo>
                    <a:pt x="284" y="818"/>
                    <a:pt x="298" y="817"/>
                    <a:pt x="312" y="814"/>
                  </a:cubicBezTo>
                  <a:cubicBezTo>
                    <a:pt x="524" y="787"/>
                    <a:pt x="733" y="749"/>
                    <a:pt x="942" y="694"/>
                  </a:cubicBezTo>
                  <a:cubicBezTo>
                    <a:pt x="1398" y="576"/>
                    <a:pt x="1821" y="516"/>
                    <a:pt x="2197" y="516"/>
                  </a:cubicBezTo>
                  <a:cubicBezTo>
                    <a:pt x="2443" y="516"/>
                    <a:pt x="2669" y="542"/>
                    <a:pt x="2868" y="595"/>
                  </a:cubicBezTo>
                  <a:cubicBezTo>
                    <a:pt x="3506" y="760"/>
                    <a:pt x="4112" y="1164"/>
                    <a:pt x="4582" y="1740"/>
                  </a:cubicBezTo>
                  <a:cubicBezTo>
                    <a:pt x="4631" y="1809"/>
                    <a:pt x="4709" y="1845"/>
                    <a:pt x="4787" y="1845"/>
                  </a:cubicBezTo>
                  <a:cubicBezTo>
                    <a:pt x="4844" y="1845"/>
                    <a:pt x="4901" y="1826"/>
                    <a:pt x="4948" y="1788"/>
                  </a:cubicBezTo>
                  <a:cubicBezTo>
                    <a:pt x="5065" y="1695"/>
                    <a:pt x="5075" y="1527"/>
                    <a:pt x="4979" y="1417"/>
                  </a:cubicBezTo>
                  <a:cubicBezTo>
                    <a:pt x="4441" y="756"/>
                    <a:pt x="3739" y="287"/>
                    <a:pt x="2998" y="95"/>
                  </a:cubicBezTo>
                  <a:cubicBezTo>
                    <a:pt x="2753" y="32"/>
                    <a:pt x="2485" y="0"/>
                    <a:pt x="2195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176630" y="2745694"/>
              <a:ext cx="227399" cy="153843"/>
            </a:xfrm>
            <a:custGeom>
              <a:rect b="b" l="l" r="r" t="t"/>
              <a:pathLst>
                <a:path extrusionOk="0" h="5873" w="8681">
                  <a:moveTo>
                    <a:pt x="5211" y="0"/>
                  </a:moveTo>
                  <a:cubicBezTo>
                    <a:pt x="5062" y="0"/>
                    <a:pt x="4913" y="6"/>
                    <a:pt x="4764" y="16"/>
                  </a:cubicBezTo>
                  <a:cubicBezTo>
                    <a:pt x="3952" y="78"/>
                    <a:pt x="3222" y="524"/>
                    <a:pt x="2657" y="1302"/>
                  </a:cubicBezTo>
                  <a:cubicBezTo>
                    <a:pt x="2410" y="1644"/>
                    <a:pt x="2211" y="2018"/>
                    <a:pt x="2064" y="2415"/>
                  </a:cubicBezTo>
                  <a:lnTo>
                    <a:pt x="1389" y="3443"/>
                  </a:lnTo>
                  <a:cubicBezTo>
                    <a:pt x="1282" y="3111"/>
                    <a:pt x="1149" y="2789"/>
                    <a:pt x="995" y="2480"/>
                  </a:cubicBezTo>
                  <a:cubicBezTo>
                    <a:pt x="940" y="2388"/>
                    <a:pt x="859" y="2350"/>
                    <a:pt x="778" y="2350"/>
                  </a:cubicBezTo>
                  <a:cubicBezTo>
                    <a:pt x="609" y="2350"/>
                    <a:pt x="444" y="2519"/>
                    <a:pt x="539" y="2720"/>
                  </a:cubicBezTo>
                  <a:cubicBezTo>
                    <a:pt x="936" y="3543"/>
                    <a:pt x="1180" y="4434"/>
                    <a:pt x="1258" y="5345"/>
                  </a:cubicBezTo>
                  <a:cubicBezTo>
                    <a:pt x="1080" y="5328"/>
                    <a:pt x="906" y="5283"/>
                    <a:pt x="741" y="5215"/>
                  </a:cubicBezTo>
                  <a:cubicBezTo>
                    <a:pt x="570" y="5136"/>
                    <a:pt x="515" y="5057"/>
                    <a:pt x="515" y="5040"/>
                  </a:cubicBezTo>
                  <a:cubicBezTo>
                    <a:pt x="515" y="4896"/>
                    <a:pt x="402" y="4783"/>
                    <a:pt x="258" y="4783"/>
                  </a:cubicBezTo>
                  <a:cubicBezTo>
                    <a:pt x="117" y="4783"/>
                    <a:pt x="1" y="4896"/>
                    <a:pt x="1" y="5040"/>
                  </a:cubicBezTo>
                  <a:cubicBezTo>
                    <a:pt x="1" y="5191"/>
                    <a:pt x="69" y="5475"/>
                    <a:pt x="529" y="5681"/>
                  </a:cubicBezTo>
                  <a:cubicBezTo>
                    <a:pt x="799" y="5804"/>
                    <a:pt x="1159" y="5873"/>
                    <a:pt x="1536" y="5873"/>
                  </a:cubicBezTo>
                  <a:cubicBezTo>
                    <a:pt x="1913" y="5873"/>
                    <a:pt x="2269" y="5804"/>
                    <a:pt x="2544" y="5681"/>
                  </a:cubicBezTo>
                  <a:cubicBezTo>
                    <a:pt x="3003" y="5475"/>
                    <a:pt x="3068" y="5191"/>
                    <a:pt x="3068" y="5040"/>
                  </a:cubicBezTo>
                  <a:cubicBezTo>
                    <a:pt x="3068" y="4896"/>
                    <a:pt x="2955" y="4783"/>
                    <a:pt x="2811" y="4783"/>
                  </a:cubicBezTo>
                  <a:cubicBezTo>
                    <a:pt x="2670" y="4783"/>
                    <a:pt x="2554" y="4896"/>
                    <a:pt x="2554" y="5040"/>
                  </a:cubicBezTo>
                  <a:cubicBezTo>
                    <a:pt x="2554" y="5057"/>
                    <a:pt x="2502" y="5136"/>
                    <a:pt x="2331" y="5215"/>
                  </a:cubicBezTo>
                  <a:cubicBezTo>
                    <a:pt x="2153" y="5290"/>
                    <a:pt x="1964" y="5335"/>
                    <a:pt x="1772" y="5349"/>
                  </a:cubicBezTo>
                  <a:cubicBezTo>
                    <a:pt x="1742" y="4927"/>
                    <a:pt x="1673" y="4506"/>
                    <a:pt x="1574" y="4094"/>
                  </a:cubicBezTo>
                  <a:lnTo>
                    <a:pt x="2461" y="2748"/>
                  </a:lnTo>
                  <a:cubicBezTo>
                    <a:pt x="2520" y="2754"/>
                    <a:pt x="2581" y="2768"/>
                    <a:pt x="2636" y="2796"/>
                  </a:cubicBezTo>
                  <a:cubicBezTo>
                    <a:pt x="2842" y="2885"/>
                    <a:pt x="3040" y="2991"/>
                    <a:pt x="3232" y="3107"/>
                  </a:cubicBezTo>
                  <a:cubicBezTo>
                    <a:pt x="3832" y="3454"/>
                    <a:pt x="4603" y="3896"/>
                    <a:pt x="5467" y="3896"/>
                  </a:cubicBezTo>
                  <a:cubicBezTo>
                    <a:pt x="5772" y="3896"/>
                    <a:pt x="6077" y="3841"/>
                    <a:pt x="6361" y="3728"/>
                  </a:cubicBezTo>
                  <a:cubicBezTo>
                    <a:pt x="8280" y="2988"/>
                    <a:pt x="8653" y="548"/>
                    <a:pt x="8667" y="445"/>
                  </a:cubicBezTo>
                  <a:cubicBezTo>
                    <a:pt x="8681" y="345"/>
                    <a:pt x="8636" y="249"/>
                    <a:pt x="8554" y="195"/>
                  </a:cubicBezTo>
                  <a:cubicBezTo>
                    <a:pt x="8511" y="167"/>
                    <a:pt x="8462" y="154"/>
                    <a:pt x="8414" y="154"/>
                  </a:cubicBezTo>
                  <a:cubicBezTo>
                    <a:pt x="8366" y="154"/>
                    <a:pt x="8318" y="167"/>
                    <a:pt x="8277" y="195"/>
                  </a:cubicBezTo>
                  <a:cubicBezTo>
                    <a:pt x="8108" y="302"/>
                    <a:pt x="7930" y="343"/>
                    <a:pt x="7728" y="343"/>
                  </a:cubicBezTo>
                  <a:cubicBezTo>
                    <a:pt x="7485" y="343"/>
                    <a:pt x="7206" y="285"/>
                    <a:pt x="6865" y="212"/>
                  </a:cubicBezTo>
                  <a:lnTo>
                    <a:pt x="6700" y="178"/>
                  </a:lnTo>
                  <a:cubicBezTo>
                    <a:pt x="6683" y="175"/>
                    <a:pt x="6666" y="173"/>
                    <a:pt x="6649" y="173"/>
                  </a:cubicBezTo>
                  <a:cubicBezTo>
                    <a:pt x="6365" y="173"/>
                    <a:pt x="6293" y="603"/>
                    <a:pt x="6594" y="681"/>
                  </a:cubicBezTo>
                  <a:lnTo>
                    <a:pt x="6758" y="716"/>
                  </a:lnTo>
                  <a:cubicBezTo>
                    <a:pt x="7104" y="788"/>
                    <a:pt x="7425" y="855"/>
                    <a:pt x="7729" y="855"/>
                  </a:cubicBezTo>
                  <a:cubicBezTo>
                    <a:pt x="7840" y="855"/>
                    <a:pt x="7950" y="846"/>
                    <a:pt x="8057" y="825"/>
                  </a:cubicBezTo>
                  <a:lnTo>
                    <a:pt x="8057" y="825"/>
                  </a:lnTo>
                  <a:cubicBezTo>
                    <a:pt x="7865" y="1517"/>
                    <a:pt x="7358" y="2796"/>
                    <a:pt x="6176" y="3251"/>
                  </a:cubicBezTo>
                  <a:cubicBezTo>
                    <a:pt x="5936" y="3344"/>
                    <a:pt x="5700" y="3383"/>
                    <a:pt x="5469" y="3383"/>
                  </a:cubicBezTo>
                  <a:cubicBezTo>
                    <a:pt x="4739" y="3383"/>
                    <a:pt x="4062" y="2993"/>
                    <a:pt x="3489" y="2665"/>
                  </a:cubicBezTo>
                  <a:cubicBezTo>
                    <a:pt x="3188" y="2491"/>
                    <a:pt x="2920" y="2336"/>
                    <a:pt x="2684" y="2271"/>
                  </a:cubicBezTo>
                  <a:cubicBezTo>
                    <a:pt x="2951" y="1702"/>
                    <a:pt x="3613" y="620"/>
                    <a:pt x="4805" y="527"/>
                  </a:cubicBezTo>
                  <a:cubicBezTo>
                    <a:pt x="4937" y="518"/>
                    <a:pt x="5069" y="513"/>
                    <a:pt x="5200" y="513"/>
                  </a:cubicBezTo>
                  <a:cubicBezTo>
                    <a:pt x="5421" y="513"/>
                    <a:pt x="5642" y="527"/>
                    <a:pt x="5861" y="554"/>
                  </a:cubicBezTo>
                  <a:cubicBezTo>
                    <a:pt x="5875" y="557"/>
                    <a:pt x="5889" y="558"/>
                    <a:pt x="5904" y="558"/>
                  </a:cubicBezTo>
                  <a:cubicBezTo>
                    <a:pt x="6031" y="558"/>
                    <a:pt x="6143" y="464"/>
                    <a:pt x="6159" y="332"/>
                  </a:cubicBezTo>
                  <a:cubicBezTo>
                    <a:pt x="6176" y="188"/>
                    <a:pt x="6066" y="54"/>
                    <a:pt x="5922" y="44"/>
                  </a:cubicBezTo>
                  <a:cubicBezTo>
                    <a:pt x="5686" y="14"/>
                    <a:pt x="5449" y="0"/>
                    <a:pt x="5211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>
            <a:off x="2363627" y="2564695"/>
            <a:ext cx="389860" cy="389782"/>
            <a:chOff x="2486628" y="2743153"/>
            <a:chExt cx="389860" cy="389782"/>
          </a:xfrm>
        </p:grpSpPr>
        <p:sp>
          <p:nvSpPr>
            <p:cNvPr id="229" name="Google Shape;229;p17"/>
            <p:cNvSpPr/>
            <p:nvPr/>
          </p:nvSpPr>
          <p:spPr>
            <a:xfrm>
              <a:off x="2492810" y="2749257"/>
              <a:ext cx="287281" cy="287281"/>
            </a:xfrm>
            <a:custGeom>
              <a:rect b="b" l="l" r="r" t="t"/>
              <a:pathLst>
                <a:path extrusionOk="0" h="10967" w="10967">
                  <a:moveTo>
                    <a:pt x="5144" y="0"/>
                  </a:moveTo>
                  <a:cubicBezTo>
                    <a:pt x="4908" y="0"/>
                    <a:pt x="4702" y="168"/>
                    <a:pt x="4658" y="401"/>
                  </a:cubicBezTo>
                  <a:lnTo>
                    <a:pt x="4407" y="1645"/>
                  </a:lnTo>
                  <a:cubicBezTo>
                    <a:pt x="4102" y="1731"/>
                    <a:pt x="3808" y="1851"/>
                    <a:pt x="3530" y="2009"/>
                  </a:cubicBezTo>
                  <a:lnTo>
                    <a:pt x="2475" y="1306"/>
                  </a:lnTo>
                  <a:cubicBezTo>
                    <a:pt x="2390" y="1249"/>
                    <a:pt x="2293" y="1221"/>
                    <a:pt x="2197" y="1221"/>
                  </a:cubicBezTo>
                  <a:cubicBezTo>
                    <a:pt x="2068" y="1221"/>
                    <a:pt x="1940" y="1271"/>
                    <a:pt x="1844" y="1368"/>
                  </a:cubicBezTo>
                  <a:lnTo>
                    <a:pt x="1364" y="1847"/>
                  </a:lnTo>
                  <a:cubicBezTo>
                    <a:pt x="1196" y="2015"/>
                    <a:pt x="1172" y="2276"/>
                    <a:pt x="1303" y="2475"/>
                  </a:cubicBezTo>
                  <a:lnTo>
                    <a:pt x="2005" y="3530"/>
                  </a:lnTo>
                  <a:cubicBezTo>
                    <a:pt x="1851" y="3808"/>
                    <a:pt x="1728" y="4102"/>
                    <a:pt x="1642" y="4407"/>
                  </a:cubicBezTo>
                  <a:lnTo>
                    <a:pt x="401" y="4657"/>
                  </a:lnTo>
                  <a:cubicBezTo>
                    <a:pt x="168" y="4702"/>
                    <a:pt x="1" y="4908"/>
                    <a:pt x="1" y="5144"/>
                  </a:cubicBezTo>
                  <a:lnTo>
                    <a:pt x="1" y="5823"/>
                  </a:lnTo>
                  <a:cubicBezTo>
                    <a:pt x="1" y="6059"/>
                    <a:pt x="168" y="6265"/>
                    <a:pt x="401" y="6313"/>
                  </a:cubicBezTo>
                  <a:lnTo>
                    <a:pt x="1642" y="6559"/>
                  </a:lnTo>
                  <a:cubicBezTo>
                    <a:pt x="1728" y="6864"/>
                    <a:pt x="1851" y="7159"/>
                    <a:pt x="2005" y="7437"/>
                  </a:cubicBezTo>
                  <a:lnTo>
                    <a:pt x="1303" y="8492"/>
                  </a:lnTo>
                  <a:cubicBezTo>
                    <a:pt x="1172" y="8691"/>
                    <a:pt x="1196" y="8951"/>
                    <a:pt x="1364" y="9123"/>
                  </a:cubicBezTo>
                  <a:lnTo>
                    <a:pt x="1844" y="9602"/>
                  </a:lnTo>
                  <a:cubicBezTo>
                    <a:pt x="1941" y="9697"/>
                    <a:pt x="2069" y="9746"/>
                    <a:pt x="2198" y="9746"/>
                  </a:cubicBezTo>
                  <a:cubicBezTo>
                    <a:pt x="2294" y="9746"/>
                    <a:pt x="2390" y="9719"/>
                    <a:pt x="2475" y="9664"/>
                  </a:cubicBezTo>
                  <a:lnTo>
                    <a:pt x="3530" y="8958"/>
                  </a:lnTo>
                  <a:cubicBezTo>
                    <a:pt x="3808" y="9116"/>
                    <a:pt x="4099" y="9239"/>
                    <a:pt x="4407" y="9325"/>
                  </a:cubicBezTo>
                  <a:lnTo>
                    <a:pt x="4654" y="10565"/>
                  </a:lnTo>
                  <a:cubicBezTo>
                    <a:pt x="4702" y="10798"/>
                    <a:pt x="4908" y="10966"/>
                    <a:pt x="5144" y="10966"/>
                  </a:cubicBezTo>
                  <a:lnTo>
                    <a:pt x="5823" y="10966"/>
                  </a:lnTo>
                  <a:cubicBezTo>
                    <a:pt x="6059" y="10966"/>
                    <a:pt x="6265" y="10798"/>
                    <a:pt x="6309" y="10565"/>
                  </a:cubicBezTo>
                  <a:lnTo>
                    <a:pt x="6559" y="9325"/>
                  </a:lnTo>
                  <a:cubicBezTo>
                    <a:pt x="6864" y="9239"/>
                    <a:pt x="7159" y="9116"/>
                    <a:pt x="7437" y="8958"/>
                  </a:cubicBezTo>
                  <a:lnTo>
                    <a:pt x="8492" y="9664"/>
                  </a:lnTo>
                  <a:cubicBezTo>
                    <a:pt x="8575" y="9719"/>
                    <a:pt x="8670" y="9746"/>
                    <a:pt x="8766" y="9746"/>
                  </a:cubicBezTo>
                  <a:cubicBezTo>
                    <a:pt x="8894" y="9746"/>
                    <a:pt x="9023" y="9697"/>
                    <a:pt x="9119" y="9602"/>
                  </a:cubicBezTo>
                  <a:lnTo>
                    <a:pt x="9599" y="9123"/>
                  </a:lnTo>
                  <a:cubicBezTo>
                    <a:pt x="9767" y="8951"/>
                    <a:pt x="9794" y="8691"/>
                    <a:pt x="9664" y="8492"/>
                  </a:cubicBezTo>
                  <a:lnTo>
                    <a:pt x="8958" y="7437"/>
                  </a:lnTo>
                  <a:cubicBezTo>
                    <a:pt x="9116" y="7159"/>
                    <a:pt x="9236" y="6864"/>
                    <a:pt x="9321" y="6559"/>
                  </a:cubicBezTo>
                  <a:lnTo>
                    <a:pt x="10565" y="6313"/>
                  </a:lnTo>
                  <a:cubicBezTo>
                    <a:pt x="10798" y="6265"/>
                    <a:pt x="10966" y="6059"/>
                    <a:pt x="10966" y="5823"/>
                  </a:cubicBezTo>
                  <a:lnTo>
                    <a:pt x="10966" y="5144"/>
                  </a:lnTo>
                  <a:cubicBezTo>
                    <a:pt x="10966" y="4908"/>
                    <a:pt x="10798" y="4702"/>
                    <a:pt x="10565" y="4657"/>
                  </a:cubicBezTo>
                  <a:lnTo>
                    <a:pt x="9321" y="4407"/>
                  </a:lnTo>
                  <a:cubicBezTo>
                    <a:pt x="9236" y="4102"/>
                    <a:pt x="9116" y="3808"/>
                    <a:pt x="8958" y="3530"/>
                  </a:cubicBezTo>
                  <a:lnTo>
                    <a:pt x="9661" y="2478"/>
                  </a:lnTo>
                  <a:cubicBezTo>
                    <a:pt x="9794" y="2279"/>
                    <a:pt x="9767" y="2015"/>
                    <a:pt x="9599" y="1847"/>
                  </a:cubicBezTo>
                  <a:lnTo>
                    <a:pt x="9119" y="1368"/>
                  </a:lnTo>
                  <a:cubicBezTo>
                    <a:pt x="9023" y="1271"/>
                    <a:pt x="8896" y="1221"/>
                    <a:pt x="8768" y="1221"/>
                  </a:cubicBezTo>
                  <a:cubicBezTo>
                    <a:pt x="8673" y="1221"/>
                    <a:pt x="8577" y="1249"/>
                    <a:pt x="8492" y="1306"/>
                  </a:cubicBezTo>
                  <a:lnTo>
                    <a:pt x="7437" y="2009"/>
                  </a:lnTo>
                  <a:cubicBezTo>
                    <a:pt x="7159" y="1851"/>
                    <a:pt x="6864" y="1731"/>
                    <a:pt x="6559" y="1645"/>
                  </a:cubicBezTo>
                  <a:lnTo>
                    <a:pt x="6313" y="401"/>
                  </a:lnTo>
                  <a:cubicBezTo>
                    <a:pt x="6265" y="168"/>
                    <a:pt x="6059" y="0"/>
                    <a:pt x="5823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568382" y="2829859"/>
              <a:ext cx="131080" cy="126129"/>
            </a:xfrm>
            <a:custGeom>
              <a:rect b="b" l="l" r="r" t="t"/>
              <a:pathLst>
                <a:path extrusionOk="0" h="4815" w="5004">
                  <a:moveTo>
                    <a:pt x="2598" y="1"/>
                  </a:moveTo>
                  <a:cubicBezTo>
                    <a:pt x="1625" y="1"/>
                    <a:pt x="744" y="587"/>
                    <a:pt x="374" y="1484"/>
                  </a:cubicBezTo>
                  <a:cubicBezTo>
                    <a:pt x="1" y="2386"/>
                    <a:pt x="206" y="3421"/>
                    <a:pt x="895" y="4109"/>
                  </a:cubicBezTo>
                  <a:cubicBezTo>
                    <a:pt x="1356" y="4570"/>
                    <a:pt x="1971" y="4814"/>
                    <a:pt x="2596" y="4814"/>
                  </a:cubicBezTo>
                  <a:cubicBezTo>
                    <a:pt x="2906" y="4814"/>
                    <a:pt x="3219" y="4754"/>
                    <a:pt x="3517" y="4630"/>
                  </a:cubicBezTo>
                  <a:cubicBezTo>
                    <a:pt x="4418" y="4257"/>
                    <a:pt x="5004" y="3379"/>
                    <a:pt x="5004" y="2406"/>
                  </a:cubicBezTo>
                  <a:cubicBezTo>
                    <a:pt x="5004" y="1077"/>
                    <a:pt x="3928" y="1"/>
                    <a:pt x="259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594525" y="2861555"/>
              <a:ext cx="73267" cy="62737"/>
            </a:xfrm>
            <a:custGeom>
              <a:rect b="b" l="l" r="r" t="t"/>
              <a:pathLst>
                <a:path extrusionOk="0" h="2395" w="2797">
                  <a:moveTo>
                    <a:pt x="1600" y="0"/>
                  </a:moveTo>
                  <a:cubicBezTo>
                    <a:pt x="535" y="0"/>
                    <a:pt x="0" y="1289"/>
                    <a:pt x="754" y="2043"/>
                  </a:cubicBezTo>
                  <a:cubicBezTo>
                    <a:pt x="983" y="2272"/>
                    <a:pt x="1290" y="2394"/>
                    <a:pt x="1601" y="2394"/>
                  </a:cubicBezTo>
                  <a:cubicBezTo>
                    <a:pt x="1754" y="2394"/>
                    <a:pt x="1909" y="2364"/>
                    <a:pt x="2056" y="2303"/>
                  </a:cubicBezTo>
                  <a:cubicBezTo>
                    <a:pt x="2505" y="2118"/>
                    <a:pt x="2796" y="1679"/>
                    <a:pt x="2796" y="1196"/>
                  </a:cubicBezTo>
                  <a:cubicBezTo>
                    <a:pt x="2796" y="535"/>
                    <a:pt x="2262" y="0"/>
                    <a:pt x="1600" y="0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605029" y="2862995"/>
              <a:ext cx="43719" cy="59803"/>
            </a:xfrm>
            <a:custGeom>
              <a:rect b="b" l="l" r="r" t="t"/>
              <a:pathLst>
                <a:path extrusionOk="0" h="2283" w="1669">
                  <a:moveTo>
                    <a:pt x="836" y="0"/>
                  </a:moveTo>
                  <a:cubicBezTo>
                    <a:pt x="339" y="158"/>
                    <a:pt x="0" y="620"/>
                    <a:pt x="0" y="1141"/>
                  </a:cubicBezTo>
                  <a:cubicBezTo>
                    <a:pt x="0" y="1662"/>
                    <a:pt x="339" y="2125"/>
                    <a:pt x="836" y="2282"/>
                  </a:cubicBezTo>
                  <a:cubicBezTo>
                    <a:pt x="1330" y="2125"/>
                    <a:pt x="1669" y="1662"/>
                    <a:pt x="1669" y="1141"/>
                  </a:cubicBezTo>
                  <a:cubicBezTo>
                    <a:pt x="1669" y="620"/>
                    <a:pt x="1330" y="161"/>
                    <a:pt x="836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681597" y="2938018"/>
              <a:ext cx="188787" cy="188892"/>
            </a:xfrm>
            <a:custGeom>
              <a:rect b="b" l="l" r="r" t="t"/>
              <a:pathLst>
                <a:path extrusionOk="0" h="7211" w="7207">
                  <a:moveTo>
                    <a:pt x="3382" y="1"/>
                  </a:moveTo>
                  <a:cubicBezTo>
                    <a:pt x="3225" y="1"/>
                    <a:pt x="3091" y="111"/>
                    <a:pt x="3060" y="265"/>
                  </a:cubicBezTo>
                  <a:lnTo>
                    <a:pt x="2896" y="1080"/>
                  </a:lnTo>
                  <a:cubicBezTo>
                    <a:pt x="2697" y="1139"/>
                    <a:pt x="2502" y="1217"/>
                    <a:pt x="2320" y="1320"/>
                  </a:cubicBezTo>
                  <a:lnTo>
                    <a:pt x="1628" y="858"/>
                  </a:lnTo>
                  <a:cubicBezTo>
                    <a:pt x="1572" y="821"/>
                    <a:pt x="1509" y="803"/>
                    <a:pt x="1447" y="803"/>
                  </a:cubicBezTo>
                  <a:cubicBezTo>
                    <a:pt x="1363" y="803"/>
                    <a:pt x="1280" y="836"/>
                    <a:pt x="1217" y="899"/>
                  </a:cubicBezTo>
                  <a:lnTo>
                    <a:pt x="901" y="1214"/>
                  </a:lnTo>
                  <a:cubicBezTo>
                    <a:pt x="788" y="1324"/>
                    <a:pt x="771" y="1498"/>
                    <a:pt x="857" y="1629"/>
                  </a:cubicBezTo>
                  <a:lnTo>
                    <a:pt x="1319" y="2321"/>
                  </a:lnTo>
                  <a:cubicBezTo>
                    <a:pt x="1217" y="2503"/>
                    <a:pt x="1138" y="2698"/>
                    <a:pt x="1080" y="2897"/>
                  </a:cubicBezTo>
                  <a:lnTo>
                    <a:pt x="264" y="3061"/>
                  </a:lnTo>
                  <a:cubicBezTo>
                    <a:pt x="110" y="3092"/>
                    <a:pt x="0" y="3226"/>
                    <a:pt x="0" y="3383"/>
                  </a:cubicBezTo>
                  <a:lnTo>
                    <a:pt x="0" y="3829"/>
                  </a:lnTo>
                  <a:cubicBezTo>
                    <a:pt x="0" y="3983"/>
                    <a:pt x="110" y="4117"/>
                    <a:pt x="264" y="4147"/>
                  </a:cubicBezTo>
                  <a:lnTo>
                    <a:pt x="1080" y="4315"/>
                  </a:lnTo>
                  <a:cubicBezTo>
                    <a:pt x="1134" y="4514"/>
                    <a:pt x="1213" y="4709"/>
                    <a:pt x="1313" y="4891"/>
                  </a:cubicBezTo>
                  <a:lnTo>
                    <a:pt x="853" y="5583"/>
                  </a:lnTo>
                  <a:cubicBezTo>
                    <a:pt x="768" y="5713"/>
                    <a:pt x="785" y="5888"/>
                    <a:pt x="894" y="5998"/>
                  </a:cubicBezTo>
                  <a:lnTo>
                    <a:pt x="1210" y="6313"/>
                  </a:lnTo>
                  <a:cubicBezTo>
                    <a:pt x="1273" y="6376"/>
                    <a:pt x="1357" y="6409"/>
                    <a:pt x="1442" y="6409"/>
                  </a:cubicBezTo>
                  <a:cubicBezTo>
                    <a:pt x="1505" y="6409"/>
                    <a:pt x="1569" y="6391"/>
                    <a:pt x="1624" y="6354"/>
                  </a:cubicBezTo>
                  <a:lnTo>
                    <a:pt x="2317" y="5892"/>
                  </a:lnTo>
                  <a:cubicBezTo>
                    <a:pt x="2498" y="5994"/>
                    <a:pt x="2694" y="6077"/>
                    <a:pt x="2892" y="6131"/>
                  </a:cubicBezTo>
                  <a:lnTo>
                    <a:pt x="3057" y="6947"/>
                  </a:lnTo>
                  <a:cubicBezTo>
                    <a:pt x="3088" y="7101"/>
                    <a:pt x="3221" y="7211"/>
                    <a:pt x="3379" y="7211"/>
                  </a:cubicBezTo>
                  <a:lnTo>
                    <a:pt x="3824" y="7211"/>
                  </a:lnTo>
                  <a:cubicBezTo>
                    <a:pt x="3979" y="7211"/>
                    <a:pt x="4112" y="7101"/>
                    <a:pt x="4143" y="6947"/>
                  </a:cubicBezTo>
                  <a:lnTo>
                    <a:pt x="4308" y="6131"/>
                  </a:lnTo>
                  <a:cubicBezTo>
                    <a:pt x="4510" y="6077"/>
                    <a:pt x="4702" y="5994"/>
                    <a:pt x="4883" y="5892"/>
                  </a:cubicBezTo>
                  <a:lnTo>
                    <a:pt x="5579" y="6354"/>
                  </a:lnTo>
                  <a:cubicBezTo>
                    <a:pt x="5634" y="6391"/>
                    <a:pt x="5697" y="6409"/>
                    <a:pt x="5760" y="6409"/>
                  </a:cubicBezTo>
                  <a:cubicBezTo>
                    <a:pt x="5844" y="6409"/>
                    <a:pt x="5927" y="6376"/>
                    <a:pt x="5990" y="6313"/>
                  </a:cubicBezTo>
                  <a:lnTo>
                    <a:pt x="6305" y="5998"/>
                  </a:lnTo>
                  <a:cubicBezTo>
                    <a:pt x="6418" y="5888"/>
                    <a:pt x="6436" y="5713"/>
                    <a:pt x="6350" y="5583"/>
                  </a:cubicBezTo>
                  <a:lnTo>
                    <a:pt x="5887" y="4891"/>
                  </a:lnTo>
                  <a:cubicBezTo>
                    <a:pt x="5990" y="4709"/>
                    <a:pt x="6069" y="4514"/>
                    <a:pt x="6127" y="4315"/>
                  </a:cubicBezTo>
                  <a:lnTo>
                    <a:pt x="6943" y="4147"/>
                  </a:lnTo>
                  <a:cubicBezTo>
                    <a:pt x="7097" y="4117"/>
                    <a:pt x="7207" y="3983"/>
                    <a:pt x="7207" y="3829"/>
                  </a:cubicBezTo>
                  <a:lnTo>
                    <a:pt x="7207" y="3383"/>
                  </a:lnTo>
                  <a:cubicBezTo>
                    <a:pt x="7207" y="3229"/>
                    <a:pt x="7097" y="3095"/>
                    <a:pt x="6946" y="3061"/>
                  </a:cubicBezTo>
                  <a:lnTo>
                    <a:pt x="6131" y="2900"/>
                  </a:lnTo>
                  <a:cubicBezTo>
                    <a:pt x="6072" y="2698"/>
                    <a:pt x="5994" y="2506"/>
                    <a:pt x="5891" y="2324"/>
                  </a:cubicBezTo>
                  <a:lnTo>
                    <a:pt x="6353" y="1629"/>
                  </a:lnTo>
                  <a:cubicBezTo>
                    <a:pt x="6439" y="1498"/>
                    <a:pt x="6422" y="1327"/>
                    <a:pt x="6309" y="1217"/>
                  </a:cubicBezTo>
                  <a:lnTo>
                    <a:pt x="5994" y="902"/>
                  </a:lnTo>
                  <a:cubicBezTo>
                    <a:pt x="5930" y="837"/>
                    <a:pt x="5846" y="804"/>
                    <a:pt x="5762" y="804"/>
                  </a:cubicBezTo>
                  <a:cubicBezTo>
                    <a:pt x="5700" y="804"/>
                    <a:pt x="5637" y="821"/>
                    <a:pt x="5582" y="858"/>
                  </a:cubicBezTo>
                  <a:lnTo>
                    <a:pt x="4887" y="1320"/>
                  </a:lnTo>
                  <a:cubicBezTo>
                    <a:pt x="4705" y="1217"/>
                    <a:pt x="4513" y="1139"/>
                    <a:pt x="4311" y="1080"/>
                  </a:cubicBezTo>
                  <a:lnTo>
                    <a:pt x="4146" y="265"/>
                  </a:lnTo>
                  <a:cubicBezTo>
                    <a:pt x="4116" y="111"/>
                    <a:pt x="3982" y="1"/>
                    <a:pt x="3828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725028" y="2985247"/>
              <a:ext cx="98153" cy="94407"/>
            </a:xfrm>
            <a:custGeom>
              <a:rect b="b" l="l" r="r" t="t"/>
              <a:pathLst>
                <a:path extrusionOk="0" h="3604" w="3747">
                  <a:moveTo>
                    <a:pt x="1944" y="0"/>
                  </a:moveTo>
                  <a:cubicBezTo>
                    <a:pt x="1217" y="0"/>
                    <a:pt x="559" y="439"/>
                    <a:pt x="282" y="1111"/>
                  </a:cubicBezTo>
                  <a:cubicBezTo>
                    <a:pt x="1" y="1786"/>
                    <a:pt x="155" y="2560"/>
                    <a:pt x="672" y="3074"/>
                  </a:cubicBezTo>
                  <a:cubicBezTo>
                    <a:pt x="1016" y="3420"/>
                    <a:pt x="1475" y="3604"/>
                    <a:pt x="1943" y="3604"/>
                  </a:cubicBezTo>
                  <a:cubicBezTo>
                    <a:pt x="2175" y="3604"/>
                    <a:pt x="2409" y="3558"/>
                    <a:pt x="2632" y="3465"/>
                  </a:cubicBezTo>
                  <a:cubicBezTo>
                    <a:pt x="3307" y="3187"/>
                    <a:pt x="3746" y="2529"/>
                    <a:pt x="3746" y="1803"/>
                  </a:cubicBezTo>
                  <a:cubicBezTo>
                    <a:pt x="3746" y="806"/>
                    <a:pt x="2941" y="0"/>
                    <a:pt x="1944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738047" y="3004108"/>
              <a:ext cx="66273" cy="56712"/>
            </a:xfrm>
            <a:custGeom>
              <a:rect b="b" l="l" r="r" t="t"/>
              <a:pathLst>
                <a:path extrusionOk="0" h="2165" w="2530">
                  <a:moveTo>
                    <a:pt x="1447" y="0"/>
                  </a:moveTo>
                  <a:cubicBezTo>
                    <a:pt x="484" y="0"/>
                    <a:pt x="1" y="1165"/>
                    <a:pt x="682" y="1847"/>
                  </a:cubicBezTo>
                  <a:cubicBezTo>
                    <a:pt x="903" y="2067"/>
                    <a:pt x="1174" y="2165"/>
                    <a:pt x="1440" y="2165"/>
                  </a:cubicBezTo>
                  <a:cubicBezTo>
                    <a:pt x="1996" y="2165"/>
                    <a:pt x="2529" y="1734"/>
                    <a:pt x="2529" y="1083"/>
                  </a:cubicBezTo>
                  <a:cubicBezTo>
                    <a:pt x="2529" y="483"/>
                    <a:pt x="2043" y="0"/>
                    <a:pt x="1447" y="0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2740745" y="3005706"/>
              <a:ext cx="44636" cy="40105"/>
            </a:xfrm>
            <a:custGeom>
              <a:rect b="b" l="l" r="r" t="t"/>
              <a:pathLst>
                <a:path extrusionOk="0" h="1531" w="1704">
                  <a:moveTo>
                    <a:pt x="984" y="1"/>
                  </a:moveTo>
                  <a:cubicBezTo>
                    <a:pt x="364" y="1"/>
                    <a:pt x="0" y="700"/>
                    <a:pt x="360" y="1207"/>
                  </a:cubicBezTo>
                  <a:cubicBezTo>
                    <a:pt x="514" y="1427"/>
                    <a:pt x="748" y="1531"/>
                    <a:pt x="981" y="1531"/>
                  </a:cubicBezTo>
                  <a:cubicBezTo>
                    <a:pt x="1285" y="1531"/>
                    <a:pt x="1587" y="1352"/>
                    <a:pt x="1703" y="1022"/>
                  </a:cubicBezTo>
                  <a:cubicBezTo>
                    <a:pt x="1703" y="563"/>
                    <a:pt x="1416" y="155"/>
                    <a:pt x="9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2486628" y="2743153"/>
              <a:ext cx="389860" cy="389782"/>
            </a:xfrm>
            <a:custGeom>
              <a:rect b="b" l="l" r="r" t="t"/>
              <a:pathLst>
                <a:path extrusionOk="0" h="14880" w="14883">
                  <a:moveTo>
                    <a:pt x="5724" y="4754"/>
                  </a:moveTo>
                  <a:cubicBezTo>
                    <a:pt x="5960" y="4754"/>
                    <a:pt x="6202" y="4841"/>
                    <a:pt x="6398" y="5038"/>
                  </a:cubicBezTo>
                  <a:cubicBezTo>
                    <a:pt x="7004" y="5641"/>
                    <a:pt x="6576" y="6679"/>
                    <a:pt x="5719" y="6679"/>
                  </a:cubicBezTo>
                  <a:cubicBezTo>
                    <a:pt x="5188" y="6679"/>
                    <a:pt x="4756" y="6247"/>
                    <a:pt x="4756" y="5716"/>
                  </a:cubicBezTo>
                  <a:cubicBezTo>
                    <a:pt x="4756" y="5137"/>
                    <a:pt x="5230" y="4754"/>
                    <a:pt x="5724" y="4754"/>
                  </a:cubicBezTo>
                  <a:close/>
                  <a:moveTo>
                    <a:pt x="5722" y="3072"/>
                  </a:moveTo>
                  <a:cubicBezTo>
                    <a:pt x="5050" y="3072"/>
                    <a:pt x="4382" y="3327"/>
                    <a:pt x="3872" y="3825"/>
                  </a:cubicBezTo>
                  <a:cubicBezTo>
                    <a:pt x="3707" y="3995"/>
                    <a:pt x="3861" y="4229"/>
                    <a:pt x="4043" y="4229"/>
                  </a:cubicBezTo>
                  <a:cubicBezTo>
                    <a:pt x="4096" y="4229"/>
                    <a:pt x="4151" y="4210"/>
                    <a:pt x="4201" y="4164"/>
                  </a:cubicBezTo>
                  <a:cubicBezTo>
                    <a:pt x="4619" y="3755"/>
                    <a:pt x="5167" y="3546"/>
                    <a:pt x="5717" y="3546"/>
                  </a:cubicBezTo>
                  <a:cubicBezTo>
                    <a:pt x="6168" y="3546"/>
                    <a:pt x="6620" y="3687"/>
                    <a:pt x="7004" y="3972"/>
                  </a:cubicBezTo>
                  <a:cubicBezTo>
                    <a:pt x="7861" y="4603"/>
                    <a:pt x="8135" y="5761"/>
                    <a:pt x="7652" y="6707"/>
                  </a:cubicBezTo>
                  <a:cubicBezTo>
                    <a:pt x="7590" y="6823"/>
                    <a:pt x="7638" y="6964"/>
                    <a:pt x="7755" y="7022"/>
                  </a:cubicBezTo>
                  <a:cubicBezTo>
                    <a:pt x="7789" y="7040"/>
                    <a:pt x="7825" y="7049"/>
                    <a:pt x="7862" y="7049"/>
                  </a:cubicBezTo>
                  <a:cubicBezTo>
                    <a:pt x="7947" y="7049"/>
                    <a:pt x="8029" y="7002"/>
                    <a:pt x="8070" y="6923"/>
                  </a:cubicBezTo>
                  <a:cubicBezTo>
                    <a:pt x="8663" y="5768"/>
                    <a:pt x="8331" y="4356"/>
                    <a:pt x="7289" y="3588"/>
                  </a:cubicBezTo>
                  <a:cubicBezTo>
                    <a:pt x="6821" y="3242"/>
                    <a:pt x="6270" y="3072"/>
                    <a:pt x="5722" y="3072"/>
                  </a:cubicBezTo>
                  <a:close/>
                  <a:moveTo>
                    <a:pt x="5717" y="4286"/>
                  </a:moveTo>
                  <a:cubicBezTo>
                    <a:pt x="5344" y="4286"/>
                    <a:pt x="4978" y="4430"/>
                    <a:pt x="4705" y="4705"/>
                  </a:cubicBezTo>
                  <a:cubicBezTo>
                    <a:pt x="4297" y="5117"/>
                    <a:pt x="4174" y="5730"/>
                    <a:pt x="4397" y="6265"/>
                  </a:cubicBezTo>
                  <a:cubicBezTo>
                    <a:pt x="4616" y="6803"/>
                    <a:pt x="5140" y="7149"/>
                    <a:pt x="5719" y="7149"/>
                  </a:cubicBezTo>
                  <a:cubicBezTo>
                    <a:pt x="6508" y="7149"/>
                    <a:pt x="7148" y="6508"/>
                    <a:pt x="7152" y="5716"/>
                  </a:cubicBezTo>
                  <a:cubicBezTo>
                    <a:pt x="7148" y="5137"/>
                    <a:pt x="6802" y="4616"/>
                    <a:pt x="6264" y="4394"/>
                  </a:cubicBezTo>
                  <a:cubicBezTo>
                    <a:pt x="6087" y="4321"/>
                    <a:pt x="5901" y="4286"/>
                    <a:pt x="5717" y="4286"/>
                  </a:cubicBezTo>
                  <a:close/>
                  <a:moveTo>
                    <a:pt x="3432" y="4707"/>
                  </a:moveTo>
                  <a:cubicBezTo>
                    <a:pt x="3347" y="4707"/>
                    <a:pt x="3262" y="4752"/>
                    <a:pt x="3221" y="4856"/>
                  </a:cubicBezTo>
                  <a:cubicBezTo>
                    <a:pt x="2844" y="5946"/>
                    <a:pt x="3218" y="7152"/>
                    <a:pt x="4143" y="7837"/>
                  </a:cubicBezTo>
                  <a:cubicBezTo>
                    <a:pt x="4610" y="8185"/>
                    <a:pt x="5164" y="8359"/>
                    <a:pt x="5718" y="8359"/>
                  </a:cubicBezTo>
                  <a:cubicBezTo>
                    <a:pt x="6262" y="8359"/>
                    <a:pt x="6805" y="8192"/>
                    <a:pt x="7268" y="7858"/>
                  </a:cubicBezTo>
                  <a:cubicBezTo>
                    <a:pt x="7467" y="7707"/>
                    <a:pt x="7325" y="7432"/>
                    <a:pt x="7128" y="7432"/>
                  </a:cubicBezTo>
                  <a:cubicBezTo>
                    <a:pt x="7084" y="7432"/>
                    <a:pt x="7037" y="7446"/>
                    <a:pt x="6991" y="7478"/>
                  </a:cubicBezTo>
                  <a:cubicBezTo>
                    <a:pt x="6611" y="7752"/>
                    <a:pt x="6165" y="7889"/>
                    <a:pt x="5719" y="7889"/>
                  </a:cubicBezTo>
                  <a:cubicBezTo>
                    <a:pt x="5264" y="7889"/>
                    <a:pt x="4809" y="7746"/>
                    <a:pt x="4424" y="7461"/>
                  </a:cubicBezTo>
                  <a:cubicBezTo>
                    <a:pt x="3663" y="6899"/>
                    <a:pt x="3355" y="5905"/>
                    <a:pt x="3663" y="5010"/>
                  </a:cubicBezTo>
                  <a:cubicBezTo>
                    <a:pt x="3717" y="4831"/>
                    <a:pt x="3574" y="4707"/>
                    <a:pt x="3432" y="4707"/>
                  </a:cubicBezTo>
                  <a:close/>
                  <a:moveTo>
                    <a:pt x="5380" y="0"/>
                  </a:moveTo>
                  <a:cubicBezTo>
                    <a:pt x="5031" y="0"/>
                    <a:pt x="4729" y="247"/>
                    <a:pt x="4661" y="590"/>
                  </a:cubicBezTo>
                  <a:lnTo>
                    <a:pt x="4438" y="1693"/>
                  </a:lnTo>
                  <a:cubicBezTo>
                    <a:pt x="4212" y="1765"/>
                    <a:pt x="3989" y="1858"/>
                    <a:pt x="3776" y="1967"/>
                  </a:cubicBezTo>
                  <a:lnTo>
                    <a:pt x="2841" y="1344"/>
                  </a:lnTo>
                  <a:cubicBezTo>
                    <a:pt x="2717" y="1262"/>
                    <a:pt x="2575" y="1222"/>
                    <a:pt x="2435" y="1222"/>
                  </a:cubicBezTo>
                  <a:cubicBezTo>
                    <a:pt x="2245" y="1222"/>
                    <a:pt x="2057" y="1295"/>
                    <a:pt x="1916" y="1436"/>
                  </a:cubicBezTo>
                  <a:lnTo>
                    <a:pt x="1436" y="1916"/>
                  </a:lnTo>
                  <a:cubicBezTo>
                    <a:pt x="1189" y="2163"/>
                    <a:pt x="1148" y="2550"/>
                    <a:pt x="1343" y="2841"/>
                  </a:cubicBezTo>
                  <a:lnTo>
                    <a:pt x="1967" y="3777"/>
                  </a:lnTo>
                  <a:cubicBezTo>
                    <a:pt x="1857" y="3989"/>
                    <a:pt x="1765" y="4208"/>
                    <a:pt x="1693" y="4438"/>
                  </a:cubicBezTo>
                  <a:lnTo>
                    <a:pt x="589" y="4657"/>
                  </a:lnTo>
                  <a:cubicBezTo>
                    <a:pt x="247" y="4729"/>
                    <a:pt x="0" y="5027"/>
                    <a:pt x="0" y="5377"/>
                  </a:cubicBezTo>
                  <a:lnTo>
                    <a:pt x="0" y="6056"/>
                  </a:lnTo>
                  <a:cubicBezTo>
                    <a:pt x="0" y="6405"/>
                    <a:pt x="247" y="6707"/>
                    <a:pt x="589" y="6775"/>
                  </a:cubicBezTo>
                  <a:lnTo>
                    <a:pt x="1693" y="6994"/>
                  </a:lnTo>
                  <a:cubicBezTo>
                    <a:pt x="1765" y="7224"/>
                    <a:pt x="1857" y="7447"/>
                    <a:pt x="1967" y="7659"/>
                  </a:cubicBezTo>
                  <a:lnTo>
                    <a:pt x="1343" y="8595"/>
                  </a:lnTo>
                  <a:cubicBezTo>
                    <a:pt x="1148" y="8886"/>
                    <a:pt x="1186" y="9273"/>
                    <a:pt x="1432" y="9520"/>
                  </a:cubicBezTo>
                  <a:lnTo>
                    <a:pt x="1912" y="10000"/>
                  </a:lnTo>
                  <a:cubicBezTo>
                    <a:pt x="2056" y="10141"/>
                    <a:pt x="2245" y="10214"/>
                    <a:pt x="2434" y="10214"/>
                  </a:cubicBezTo>
                  <a:cubicBezTo>
                    <a:pt x="2575" y="10214"/>
                    <a:pt x="2717" y="10174"/>
                    <a:pt x="2841" y="10092"/>
                  </a:cubicBezTo>
                  <a:lnTo>
                    <a:pt x="3776" y="9469"/>
                  </a:lnTo>
                  <a:cubicBezTo>
                    <a:pt x="3989" y="9578"/>
                    <a:pt x="4212" y="9667"/>
                    <a:pt x="4438" y="9743"/>
                  </a:cubicBezTo>
                  <a:lnTo>
                    <a:pt x="4661" y="10846"/>
                  </a:lnTo>
                  <a:cubicBezTo>
                    <a:pt x="4729" y="11189"/>
                    <a:pt x="5031" y="11436"/>
                    <a:pt x="5380" y="11436"/>
                  </a:cubicBezTo>
                  <a:lnTo>
                    <a:pt x="6055" y="11436"/>
                  </a:lnTo>
                  <a:cubicBezTo>
                    <a:pt x="6405" y="11436"/>
                    <a:pt x="6706" y="11189"/>
                    <a:pt x="6775" y="10846"/>
                  </a:cubicBezTo>
                  <a:lnTo>
                    <a:pt x="6998" y="9739"/>
                  </a:lnTo>
                  <a:cubicBezTo>
                    <a:pt x="7179" y="9685"/>
                    <a:pt x="7354" y="9613"/>
                    <a:pt x="7525" y="9534"/>
                  </a:cubicBezTo>
                  <a:cubicBezTo>
                    <a:pt x="7645" y="9475"/>
                    <a:pt x="7693" y="9338"/>
                    <a:pt x="7638" y="9218"/>
                  </a:cubicBezTo>
                  <a:lnTo>
                    <a:pt x="7638" y="9218"/>
                  </a:lnTo>
                  <a:lnTo>
                    <a:pt x="7638" y="9222"/>
                  </a:lnTo>
                  <a:cubicBezTo>
                    <a:pt x="7599" y="9135"/>
                    <a:pt x="7515" y="9086"/>
                    <a:pt x="7427" y="9086"/>
                  </a:cubicBezTo>
                  <a:cubicBezTo>
                    <a:pt x="7393" y="9086"/>
                    <a:pt x="7359" y="9094"/>
                    <a:pt x="7327" y="9109"/>
                  </a:cubicBezTo>
                  <a:cubicBezTo>
                    <a:pt x="7135" y="9198"/>
                    <a:pt x="6936" y="9273"/>
                    <a:pt x="6730" y="9332"/>
                  </a:cubicBezTo>
                  <a:cubicBezTo>
                    <a:pt x="6648" y="9356"/>
                    <a:pt x="6583" y="9424"/>
                    <a:pt x="6566" y="9513"/>
                  </a:cubicBezTo>
                  <a:lnTo>
                    <a:pt x="6316" y="10754"/>
                  </a:lnTo>
                  <a:cubicBezTo>
                    <a:pt x="6292" y="10877"/>
                    <a:pt x="6185" y="10966"/>
                    <a:pt x="6059" y="10966"/>
                  </a:cubicBezTo>
                  <a:lnTo>
                    <a:pt x="5380" y="10966"/>
                  </a:lnTo>
                  <a:cubicBezTo>
                    <a:pt x="5257" y="10966"/>
                    <a:pt x="5147" y="10877"/>
                    <a:pt x="5123" y="10754"/>
                  </a:cubicBezTo>
                  <a:lnTo>
                    <a:pt x="4876" y="9513"/>
                  </a:lnTo>
                  <a:cubicBezTo>
                    <a:pt x="4859" y="9424"/>
                    <a:pt x="4794" y="9356"/>
                    <a:pt x="4708" y="9332"/>
                  </a:cubicBezTo>
                  <a:cubicBezTo>
                    <a:pt x="4421" y="9249"/>
                    <a:pt x="4143" y="9136"/>
                    <a:pt x="3883" y="8989"/>
                  </a:cubicBezTo>
                  <a:cubicBezTo>
                    <a:pt x="3848" y="8968"/>
                    <a:pt x="3808" y="8958"/>
                    <a:pt x="3768" y="8958"/>
                  </a:cubicBezTo>
                  <a:cubicBezTo>
                    <a:pt x="3723" y="8958"/>
                    <a:pt x="3676" y="8972"/>
                    <a:pt x="3636" y="8999"/>
                  </a:cubicBezTo>
                  <a:lnTo>
                    <a:pt x="2580" y="9702"/>
                  </a:lnTo>
                  <a:cubicBezTo>
                    <a:pt x="2535" y="9731"/>
                    <a:pt x="2485" y="9745"/>
                    <a:pt x="2435" y="9745"/>
                  </a:cubicBezTo>
                  <a:cubicBezTo>
                    <a:pt x="2367" y="9745"/>
                    <a:pt x="2299" y="9719"/>
                    <a:pt x="2248" y="9667"/>
                  </a:cubicBezTo>
                  <a:lnTo>
                    <a:pt x="1768" y="9188"/>
                  </a:lnTo>
                  <a:cubicBezTo>
                    <a:pt x="1679" y="9099"/>
                    <a:pt x="1665" y="8961"/>
                    <a:pt x="1734" y="8855"/>
                  </a:cubicBezTo>
                  <a:lnTo>
                    <a:pt x="2440" y="7800"/>
                  </a:lnTo>
                  <a:cubicBezTo>
                    <a:pt x="2488" y="7728"/>
                    <a:pt x="2491" y="7632"/>
                    <a:pt x="2447" y="7556"/>
                  </a:cubicBezTo>
                  <a:cubicBezTo>
                    <a:pt x="2299" y="7296"/>
                    <a:pt x="2186" y="7018"/>
                    <a:pt x="2104" y="6731"/>
                  </a:cubicBezTo>
                  <a:cubicBezTo>
                    <a:pt x="2080" y="6645"/>
                    <a:pt x="2012" y="6580"/>
                    <a:pt x="1926" y="6563"/>
                  </a:cubicBezTo>
                  <a:lnTo>
                    <a:pt x="682" y="6316"/>
                  </a:lnTo>
                  <a:cubicBezTo>
                    <a:pt x="559" y="6289"/>
                    <a:pt x="473" y="6182"/>
                    <a:pt x="470" y="6059"/>
                  </a:cubicBezTo>
                  <a:lnTo>
                    <a:pt x="470" y="5377"/>
                  </a:lnTo>
                  <a:cubicBezTo>
                    <a:pt x="473" y="5254"/>
                    <a:pt x="559" y="5144"/>
                    <a:pt x="682" y="5120"/>
                  </a:cubicBezTo>
                  <a:lnTo>
                    <a:pt x="1926" y="4873"/>
                  </a:lnTo>
                  <a:cubicBezTo>
                    <a:pt x="2012" y="4856"/>
                    <a:pt x="2080" y="4791"/>
                    <a:pt x="2104" y="4705"/>
                  </a:cubicBezTo>
                  <a:cubicBezTo>
                    <a:pt x="2186" y="4418"/>
                    <a:pt x="2299" y="4140"/>
                    <a:pt x="2447" y="3880"/>
                  </a:cubicBezTo>
                  <a:cubicBezTo>
                    <a:pt x="2491" y="3801"/>
                    <a:pt x="2488" y="3708"/>
                    <a:pt x="2440" y="3633"/>
                  </a:cubicBezTo>
                  <a:lnTo>
                    <a:pt x="1734" y="2581"/>
                  </a:lnTo>
                  <a:cubicBezTo>
                    <a:pt x="1665" y="2475"/>
                    <a:pt x="1679" y="2334"/>
                    <a:pt x="1768" y="2248"/>
                  </a:cubicBezTo>
                  <a:lnTo>
                    <a:pt x="2248" y="1769"/>
                  </a:lnTo>
                  <a:cubicBezTo>
                    <a:pt x="2299" y="1717"/>
                    <a:pt x="2367" y="1691"/>
                    <a:pt x="2435" y="1691"/>
                  </a:cubicBezTo>
                  <a:cubicBezTo>
                    <a:pt x="2485" y="1691"/>
                    <a:pt x="2535" y="1705"/>
                    <a:pt x="2580" y="1734"/>
                  </a:cubicBezTo>
                  <a:lnTo>
                    <a:pt x="3636" y="2437"/>
                  </a:lnTo>
                  <a:cubicBezTo>
                    <a:pt x="3675" y="2463"/>
                    <a:pt x="3722" y="2477"/>
                    <a:pt x="3769" y="2477"/>
                  </a:cubicBezTo>
                  <a:cubicBezTo>
                    <a:pt x="3808" y="2477"/>
                    <a:pt x="3847" y="2467"/>
                    <a:pt x="3883" y="2447"/>
                  </a:cubicBezTo>
                  <a:cubicBezTo>
                    <a:pt x="4140" y="2300"/>
                    <a:pt x="4417" y="2183"/>
                    <a:pt x="4705" y="2104"/>
                  </a:cubicBezTo>
                  <a:cubicBezTo>
                    <a:pt x="4791" y="2080"/>
                    <a:pt x="4856" y="2012"/>
                    <a:pt x="4873" y="1923"/>
                  </a:cubicBezTo>
                  <a:lnTo>
                    <a:pt x="5123" y="682"/>
                  </a:lnTo>
                  <a:cubicBezTo>
                    <a:pt x="5147" y="559"/>
                    <a:pt x="5253" y="470"/>
                    <a:pt x="5380" y="470"/>
                  </a:cubicBezTo>
                  <a:lnTo>
                    <a:pt x="6059" y="470"/>
                  </a:lnTo>
                  <a:cubicBezTo>
                    <a:pt x="6182" y="470"/>
                    <a:pt x="6288" y="559"/>
                    <a:pt x="6316" y="682"/>
                  </a:cubicBezTo>
                  <a:lnTo>
                    <a:pt x="6562" y="1923"/>
                  </a:lnTo>
                  <a:cubicBezTo>
                    <a:pt x="6580" y="2012"/>
                    <a:pt x="6645" y="2080"/>
                    <a:pt x="6730" y="2104"/>
                  </a:cubicBezTo>
                  <a:cubicBezTo>
                    <a:pt x="7018" y="2183"/>
                    <a:pt x="7296" y="2300"/>
                    <a:pt x="7556" y="2447"/>
                  </a:cubicBezTo>
                  <a:cubicBezTo>
                    <a:pt x="7590" y="2467"/>
                    <a:pt x="7629" y="2477"/>
                    <a:pt x="7667" y="2477"/>
                  </a:cubicBezTo>
                  <a:cubicBezTo>
                    <a:pt x="7714" y="2477"/>
                    <a:pt x="7760" y="2463"/>
                    <a:pt x="7799" y="2437"/>
                  </a:cubicBezTo>
                  <a:lnTo>
                    <a:pt x="8855" y="1734"/>
                  </a:lnTo>
                  <a:cubicBezTo>
                    <a:pt x="8900" y="1705"/>
                    <a:pt x="8951" y="1691"/>
                    <a:pt x="9001" y="1691"/>
                  </a:cubicBezTo>
                  <a:cubicBezTo>
                    <a:pt x="9069" y="1691"/>
                    <a:pt x="9136" y="1717"/>
                    <a:pt x="9187" y="1769"/>
                  </a:cubicBezTo>
                  <a:lnTo>
                    <a:pt x="9667" y="2248"/>
                  </a:lnTo>
                  <a:cubicBezTo>
                    <a:pt x="9756" y="2334"/>
                    <a:pt x="9770" y="2475"/>
                    <a:pt x="9701" y="2581"/>
                  </a:cubicBezTo>
                  <a:lnTo>
                    <a:pt x="8999" y="3633"/>
                  </a:lnTo>
                  <a:cubicBezTo>
                    <a:pt x="8947" y="3708"/>
                    <a:pt x="8944" y="3804"/>
                    <a:pt x="8989" y="3880"/>
                  </a:cubicBezTo>
                  <a:cubicBezTo>
                    <a:pt x="9136" y="4140"/>
                    <a:pt x="9249" y="4418"/>
                    <a:pt x="9331" y="4705"/>
                  </a:cubicBezTo>
                  <a:cubicBezTo>
                    <a:pt x="9355" y="4791"/>
                    <a:pt x="9424" y="4856"/>
                    <a:pt x="9513" y="4873"/>
                  </a:cubicBezTo>
                  <a:lnTo>
                    <a:pt x="10753" y="5120"/>
                  </a:lnTo>
                  <a:cubicBezTo>
                    <a:pt x="10877" y="5144"/>
                    <a:pt x="10966" y="5254"/>
                    <a:pt x="10966" y="5377"/>
                  </a:cubicBezTo>
                  <a:lnTo>
                    <a:pt x="10966" y="6056"/>
                  </a:lnTo>
                  <a:cubicBezTo>
                    <a:pt x="10966" y="6179"/>
                    <a:pt x="10877" y="6289"/>
                    <a:pt x="10753" y="6313"/>
                  </a:cubicBezTo>
                  <a:lnTo>
                    <a:pt x="9513" y="6559"/>
                  </a:lnTo>
                  <a:cubicBezTo>
                    <a:pt x="9424" y="6580"/>
                    <a:pt x="9355" y="6642"/>
                    <a:pt x="9331" y="6727"/>
                  </a:cubicBezTo>
                  <a:cubicBezTo>
                    <a:pt x="9273" y="6936"/>
                    <a:pt x="9194" y="7142"/>
                    <a:pt x="9102" y="7337"/>
                  </a:cubicBezTo>
                  <a:cubicBezTo>
                    <a:pt x="9040" y="7454"/>
                    <a:pt x="9088" y="7601"/>
                    <a:pt x="9208" y="7659"/>
                  </a:cubicBezTo>
                  <a:cubicBezTo>
                    <a:pt x="9241" y="7675"/>
                    <a:pt x="9275" y="7683"/>
                    <a:pt x="9309" y="7683"/>
                  </a:cubicBezTo>
                  <a:cubicBezTo>
                    <a:pt x="9400" y="7683"/>
                    <a:pt x="9487" y="7629"/>
                    <a:pt x="9527" y="7539"/>
                  </a:cubicBezTo>
                  <a:cubicBezTo>
                    <a:pt x="9609" y="7365"/>
                    <a:pt x="9681" y="7180"/>
                    <a:pt x="9742" y="6994"/>
                  </a:cubicBezTo>
                  <a:lnTo>
                    <a:pt x="10846" y="6775"/>
                  </a:lnTo>
                  <a:cubicBezTo>
                    <a:pt x="11189" y="6703"/>
                    <a:pt x="11435" y="6405"/>
                    <a:pt x="11439" y="6056"/>
                  </a:cubicBezTo>
                  <a:lnTo>
                    <a:pt x="11439" y="5377"/>
                  </a:lnTo>
                  <a:cubicBezTo>
                    <a:pt x="11435" y="5027"/>
                    <a:pt x="11189" y="4729"/>
                    <a:pt x="10846" y="4657"/>
                  </a:cubicBezTo>
                  <a:lnTo>
                    <a:pt x="9742" y="4438"/>
                  </a:lnTo>
                  <a:cubicBezTo>
                    <a:pt x="9670" y="4208"/>
                    <a:pt x="9578" y="3989"/>
                    <a:pt x="9468" y="3777"/>
                  </a:cubicBezTo>
                  <a:lnTo>
                    <a:pt x="10092" y="2838"/>
                  </a:lnTo>
                  <a:cubicBezTo>
                    <a:pt x="10287" y="2546"/>
                    <a:pt x="10250" y="2159"/>
                    <a:pt x="10003" y="1913"/>
                  </a:cubicBezTo>
                  <a:lnTo>
                    <a:pt x="9523" y="1433"/>
                  </a:lnTo>
                  <a:cubicBezTo>
                    <a:pt x="9380" y="1291"/>
                    <a:pt x="9192" y="1218"/>
                    <a:pt x="9003" y="1218"/>
                  </a:cubicBezTo>
                  <a:cubicBezTo>
                    <a:pt x="8863" y="1218"/>
                    <a:pt x="8722" y="1259"/>
                    <a:pt x="8598" y="1340"/>
                  </a:cubicBezTo>
                  <a:lnTo>
                    <a:pt x="7659" y="1967"/>
                  </a:lnTo>
                  <a:cubicBezTo>
                    <a:pt x="7446" y="1858"/>
                    <a:pt x="7227" y="1765"/>
                    <a:pt x="6998" y="1693"/>
                  </a:cubicBezTo>
                  <a:lnTo>
                    <a:pt x="6775" y="590"/>
                  </a:lnTo>
                  <a:cubicBezTo>
                    <a:pt x="6706" y="247"/>
                    <a:pt x="6408" y="0"/>
                    <a:pt x="6059" y="0"/>
                  </a:cubicBezTo>
                  <a:close/>
                  <a:moveTo>
                    <a:pt x="11049" y="9729"/>
                  </a:moveTo>
                  <a:cubicBezTo>
                    <a:pt x="10706" y="9729"/>
                    <a:pt x="10368" y="9863"/>
                    <a:pt x="10116" y="10113"/>
                  </a:cubicBezTo>
                  <a:cubicBezTo>
                    <a:pt x="9739" y="10490"/>
                    <a:pt x="9626" y="11055"/>
                    <a:pt x="9832" y="11549"/>
                  </a:cubicBezTo>
                  <a:cubicBezTo>
                    <a:pt x="10034" y="12039"/>
                    <a:pt x="10513" y="12361"/>
                    <a:pt x="11048" y="12361"/>
                  </a:cubicBezTo>
                  <a:cubicBezTo>
                    <a:pt x="11339" y="12361"/>
                    <a:pt x="11620" y="12265"/>
                    <a:pt x="11850" y="12087"/>
                  </a:cubicBezTo>
                  <a:cubicBezTo>
                    <a:pt x="11960" y="12008"/>
                    <a:pt x="11984" y="11857"/>
                    <a:pt x="11901" y="11751"/>
                  </a:cubicBezTo>
                  <a:cubicBezTo>
                    <a:pt x="11854" y="11690"/>
                    <a:pt x="11784" y="11659"/>
                    <a:pt x="11713" y="11659"/>
                  </a:cubicBezTo>
                  <a:cubicBezTo>
                    <a:pt x="11660" y="11659"/>
                    <a:pt x="11606" y="11676"/>
                    <a:pt x="11562" y="11713"/>
                  </a:cubicBezTo>
                  <a:cubicBezTo>
                    <a:pt x="11415" y="11830"/>
                    <a:pt x="11233" y="11891"/>
                    <a:pt x="11048" y="11891"/>
                  </a:cubicBezTo>
                  <a:cubicBezTo>
                    <a:pt x="10579" y="11891"/>
                    <a:pt x="10202" y="11511"/>
                    <a:pt x="10202" y="11045"/>
                  </a:cubicBezTo>
                  <a:cubicBezTo>
                    <a:pt x="10202" y="10579"/>
                    <a:pt x="10578" y="10199"/>
                    <a:pt x="11046" y="10199"/>
                  </a:cubicBezTo>
                  <a:lnTo>
                    <a:pt x="11046" y="10199"/>
                  </a:lnTo>
                  <a:cubicBezTo>
                    <a:pt x="11515" y="10199"/>
                    <a:pt x="11891" y="10579"/>
                    <a:pt x="11891" y="11045"/>
                  </a:cubicBezTo>
                  <a:cubicBezTo>
                    <a:pt x="11891" y="11175"/>
                    <a:pt x="11997" y="11281"/>
                    <a:pt x="12127" y="11281"/>
                  </a:cubicBezTo>
                  <a:cubicBezTo>
                    <a:pt x="12258" y="11281"/>
                    <a:pt x="12364" y="11175"/>
                    <a:pt x="12364" y="11045"/>
                  </a:cubicBezTo>
                  <a:cubicBezTo>
                    <a:pt x="12364" y="10514"/>
                    <a:pt x="12042" y="10034"/>
                    <a:pt x="11552" y="9828"/>
                  </a:cubicBezTo>
                  <a:cubicBezTo>
                    <a:pt x="11389" y="9762"/>
                    <a:pt x="11218" y="9729"/>
                    <a:pt x="11049" y="9729"/>
                  </a:cubicBezTo>
                  <a:close/>
                  <a:moveTo>
                    <a:pt x="10822" y="7207"/>
                  </a:moveTo>
                  <a:cubicBezTo>
                    <a:pt x="10555" y="7207"/>
                    <a:pt x="10322" y="7395"/>
                    <a:pt x="10270" y="7659"/>
                  </a:cubicBezTo>
                  <a:lnTo>
                    <a:pt x="10133" y="8338"/>
                  </a:lnTo>
                  <a:cubicBezTo>
                    <a:pt x="10010" y="8379"/>
                    <a:pt x="9890" y="8427"/>
                    <a:pt x="9773" y="8485"/>
                  </a:cubicBezTo>
                  <a:lnTo>
                    <a:pt x="9198" y="8101"/>
                  </a:lnTo>
                  <a:cubicBezTo>
                    <a:pt x="9102" y="8038"/>
                    <a:pt x="8993" y="8007"/>
                    <a:pt x="8884" y="8007"/>
                  </a:cubicBezTo>
                  <a:cubicBezTo>
                    <a:pt x="8739" y="8007"/>
                    <a:pt x="8596" y="8062"/>
                    <a:pt x="8488" y="8170"/>
                  </a:cubicBezTo>
                  <a:lnTo>
                    <a:pt x="8173" y="8485"/>
                  </a:lnTo>
                  <a:cubicBezTo>
                    <a:pt x="7985" y="8677"/>
                    <a:pt x="7954" y="8972"/>
                    <a:pt x="8101" y="9194"/>
                  </a:cubicBezTo>
                  <a:lnTo>
                    <a:pt x="8488" y="9774"/>
                  </a:lnTo>
                  <a:cubicBezTo>
                    <a:pt x="8409" y="9931"/>
                    <a:pt x="8344" y="10099"/>
                    <a:pt x="8296" y="10270"/>
                  </a:cubicBezTo>
                  <a:cubicBezTo>
                    <a:pt x="8262" y="10397"/>
                    <a:pt x="8334" y="10527"/>
                    <a:pt x="8457" y="10562"/>
                  </a:cubicBezTo>
                  <a:cubicBezTo>
                    <a:pt x="8480" y="10568"/>
                    <a:pt x="8502" y="10572"/>
                    <a:pt x="8524" y="10572"/>
                  </a:cubicBezTo>
                  <a:cubicBezTo>
                    <a:pt x="8627" y="10572"/>
                    <a:pt x="8720" y="10502"/>
                    <a:pt x="8749" y="10401"/>
                  </a:cubicBezTo>
                  <a:cubicBezTo>
                    <a:pt x="8800" y="10219"/>
                    <a:pt x="8872" y="10041"/>
                    <a:pt x="8965" y="9876"/>
                  </a:cubicBezTo>
                  <a:cubicBezTo>
                    <a:pt x="9009" y="9798"/>
                    <a:pt x="9006" y="9705"/>
                    <a:pt x="8958" y="9630"/>
                  </a:cubicBezTo>
                  <a:lnTo>
                    <a:pt x="8495" y="8937"/>
                  </a:lnTo>
                  <a:cubicBezTo>
                    <a:pt x="8471" y="8900"/>
                    <a:pt x="8475" y="8852"/>
                    <a:pt x="8505" y="8821"/>
                  </a:cubicBezTo>
                  <a:lnTo>
                    <a:pt x="8821" y="8506"/>
                  </a:lnTo>
                  <a:cubicBezTo>
                    <a:pt x="8839" y="8487"/>
                    <a:pt x="8864" y="8478"/>
                    <a:pt x="8889" y="8478"/>
                  </a:cubicBezTo>
                  <a:cubicBezTo>
                    <a:pt x="8906" y="8478"/>
                    <a:pt x="8923" y="8482"/>
                    <a:pt x="8937" y="8492"/>
                  </a:cubicBezTo>
                  <a:lnTo>
                    <a:pt x="9633" y="8955"/>
                  </a:lnTo>
                  <a:cubicBezTo>
                    <a:pt x="9671" y="8982"/>
                    <a:pt x="9717" y="8996"/>
                    <a:pt x="9762" y="8996"/>
                  </a:cubicBezTo>
                  <a:cubicBezTo>
                    <a:pt x="9802" y="8996"/>
                    <a:pt x="9841" y="8986"/>
                    <a:pt x="9876" y="8965"/>
                  </a:cubicBezTo>
                  <a:cubicBezTo>
                    <a:pt x="10044" y="8872"/>
                    <a:pt x="10219" y="8800"/>
                    <a:pt x="10400" y="8749"/>
                  </a:cubicBezTo>
                  <a:cubicBezTo>
                    <a:pt x="10486" y="8725"/>
                    <a:pt x="10551" y="8653"/>
                    <a:pt x="10568" y="8567"/>
                  </a:cubicBezTo>
                  <a:lnTo>
                    <a:pt x="10733" y="7752"/>
                  </a:lnTo>
                  <a:cubicBezTo>
                    <a:pt x="10740" y="7707"/>
                    <a:pt x="10777" y="7676"/>
                    <a:pt x="10822" y="7676"/>
                  </a:cubicBezTo>
                  <a:lnTo>
                    <a:pt x="11267" y="7676"/>
                  </a:lnTo>
                  <a:cubicBezTo>
                    <a:pt x="11312" y="7676"/>
                    <a:pt x="11350" y="7707"/>
                    <a:pt x="11360" y="7752"/>
                  </a:cubicBezTo>
                  <a:lnTo>
                    <a:pt x="11521" y="8567"/>
                  </a:lnTo>
                  <a:cubicBezTo>
                    <a:pt x="11538" y="8653"/>
                    <a:pt x="11603" y="8725"/>
                    <a:pt x="11689" y="8749"/>
                  </a:cubicBezTo>
                  <a:cubicBezTo>
                    <a:pt x="11870" y="8800"/>
                    <a:pt x="12049" y="8872"/>
                    <a:pt x="12213" y="8965"/>
                  </a:cubicBezTo>
                  <a:cubicBezTo>
                    <a:pt x="12250" y="8986"/>
                    <a:pt x="12289" y="8996"/>
                    <a:pt x="12329" y="8996"/>
                  </a:cubicBezTo>
                  <a:cubicBezTo>
                    <a:pt x="12374" y="8996"/>
                    <a:pt x="12420" y="8982"/>
                    <a:pt x="12460" y="8955"/>
                  </a:cubicBezTo>
                  <a:lnTo>
                    <a:pt x="13152" y="8492"/>
                  </a:lnTo>
                  <a:cubicBezTo>
                    <a:pt x="13167" y="8482"/>
                    <a:pt x="13185" y="8478"/>
                    <a:pt x="13201" y="8478"/>
                  </a:cubicBezTo>
                  <a:cubicBezTo>
                    <a:pt x="13226" y="8478"/>
                    <a:pt x="13250" y="8487"/>
                    <a:pt x="13269" y="8506"/>
                  </a:cubicBezTo>
                  <a:lnTo>
                    <a:pt x="13584" y="8821"/>
                  </a:lnTo>
                  <a:cubicBezTo>
                    <a:pt x="13615" y="8852"/>
                    <a:pt x="13622" y="8900"/>
                    <a:pt x="13598" y="8937"/>
                  </a:cubicBezTo>
                  <a:lnTo>
                    <a:pt x="13135" y="9630"/>
                  </a:lnTo>
                  <a:cubicBezTo>
                    <a:pt x="13084" y="9705"/>
                    <a:pt x="13080" y="9798"/>
                    <a:pt x="13125" y="9876"/>
                  </a:cubicBezTo>
                  <a:cubicBezTo>
                    <a:pt x="13217" y="10041"/>
                    <a:pt x="13289" y="10219"/>
                    <a:pt x="13341" y="10401"/>
                  </a:cubicBezTo>
                  <a:cubicBezTo>
                    <a:pt x="13365" y="10486"/>
                    <a:pt x="13437" y="10551"/>
                    <a:pt x="13522" y="10569"/>
                  </a:cubicBezTo>
                  <a:lnTo>
                    <a:pt x="14338" y="10730"/>
                  </a:lnTo>
                  <a:cubicBezTo>
                    <a:pt x="14382" y="10740"/>
                    <a:pt x="14413" y="10778"/>
                    <a:pt x="14413" y="10822"/>
                  </a:cubicBezTo>
                  <a:lnTo>
                    <a:pt x="14413" y="11268"/>
                  </a:lnTo>
                  <a:cubicBezTo>
                    <a:pt x="14413" y="11312"/>
                    <a:pt x="14382" y="11350"/>
                    <a:pt x="14338" y="11357"/>
                  </a:cubicBezTo>
                  <a:lnTo>
                    <a:pt x="13522" y="11521"/>
                  </a:lnTo>
                  <a:cubicBezTo>
                    <a:pt x="13437" y="11538"/>
                    <a:pt x="13365" y="11604"/>
                    <a:pt x="13341" y="11689"/>
                  </a:cubicBezTo>
                  <a:cubicBezTo>
                    <a:pt x="13289" y="11871"/>
                    <a:pt x="13217" y="12046"/>
                    <a:pt x="13125" y="12213"/>
                  </a:cubicBezTo>
                  <a:cubicBezTo>
                    <a:pt x="13080" y="12289"/>
                    <a:pt x="13084" y="12385"/>
                    <a:pt x="13135" y="12457"/>
                  </a:cubicBezTo>
                  <a:lnTo>
                    <a:pt x="13598" y="13152"/>
                  </a:lnTo>
                  <a:cubicBezTo>
                    <a:pt x="13622" y="13187"/>
                    <a:pt x="13615" y="13238"/>
                    <a:pt x="13584" y="13269"/>
                  </a:cubicBezTo>
                  <a:lnTo>
                    <a:pt x="13269" y="13584"/>
                  </a:lnTo>
                  <a:cubicBezTo>
                    <a:pt x="13251" y="13602"/>
                    <a:pt x="13229" y="13610"/>
                    <a:pt x="13205" y="13610"/>
                  </a:cubicBezTo>
                  <a:cubicBezTo>
                    <a:pt x="13187" y="13610"/>
                    <a:pt x="13169" y="13605"/>
                    <a:pt x="13152" y="13594"/>
                  </a:cubicBezTo>
                  <a:lnTo>
                    <a:pt x="12463" y="13132"/>
                  </a:lnTo>
                  <a:cubicBezTo>
                    <a:pt x="12424" y="13107"/>
                    <a:pt x="12378" y="13094"/>
                    <a:pt x="12333" y="13094"/>
                  </a:cubicBezTo>
                  <a:cubicBezTo>
                    <a:pt x="12292" y="13094"/>
                    <a:pt x="12252" y="13104"/>
                    <a:pt x="12217" y="13125"/>
                  </a:cubicBezTo>
                  <a:cubicBezTo>
                    <a:pt x="12049" y="13218"/>
                    <a:pt x="11874" y="13289"/>
                    <a:pt x="11692" y="13341"/>
                  </a:cubicBezTo>
                  <a:cubicBezTo>
                    <a:pt x="11607" y="13365"/>
                    <a:pt x="11542" y="13433"/>
                    <a:pt x="11524" y="13523"/>
                  </a:cubicBezTo>
                  <a:lnTo>
                    <a:pt x="11360" y="14338"/>
                  </a:lnTo>
                  <a:cubicBezTo>
                    <a:pt x="11353" y="14379"/>
                    <a:pt x="11315" y="14413"/>
                    <a:pt x="11271" y="14413"/>
                  </a:cubicBezTo>
                  <a:lnTo>
                    <a:pt x="10825" y="14413"/>
                  </a:lnTo>
                  <a:cubicBezTo>
                    <a:pt x="10781" y="14413"/>
                    <a:pt x="10743" y="14379"/>
                    <a:pt x="10733" y="14338"/>
                  </a:cubicBezTo>
                  <a:lnTo>
                    <a:pt x="10572" y="13523"/>
                  </a:lnTo>
                  <a:cubicBezTo>
                    <a:pt x="10555" y="13433"/>
                    <a:pt x="10489" y="13365"/>
                    <a:pt x="10404" y="13341"/>
                  </a:cubicBezTo>
                  <a:cubicBezTo>
                    <a:pt x="10222" y="13289"/>
                    <a:pt x="10044" y="13218"/>
                    <a:pt x="9880" y="13125"/>
                  </a:cubicBezTo>
                  <a:cubicBezTo>
                    <a:pt x="9842" y="13104"/>
                    <a:pt x="9802" y="13094"/>
                    <a:pt x="9762" y="13094"/>
                  </a:cubicBezTo>
                  <a:cubicBezTo>
                    <a:pt x="9717" y="13094"/>
                    <a:pt x="9673" y="13107"/>
                    <a:pt x="9633" y="13132"/>
                  </a:cubicBezTo>
                  <a:lnTo>
                    <a:pt x="8937" y="13594"/>
                  </a:lnTo>
                  <a:cubicBezTo>
                    <a:pt x="8922" y="13605"/>
                    <a:pt x="8904" y="13610"/>
                    <a:pt x="8885" y="13610"/>
                  </a:cubicBezTo>
                  <a:cubicBezTo>
                    <a:pt x="8862" y="13610"/>
                    <a:pt x="8838" y="13602"/>
                    <a:pt x="8821" y="13584"/>
                  </a:cubicBezTo>
                  <a:lnTo>
                    <a:pt x="8505" y="13269"/>
                  </a:lnTo>
                  <a:cubicBezTo>
                    <a:pt x="8475" y="13235"/>
                    <a:pt x="8471" y="13187"/>
                    <a:pt x="8495" y="13152"/>
                  </a:cubicBezTo>
                  <a:lnTo>
                    <a:pt x="8958" y="12457"/>
                  </a:lnTo>
                  <a:cubicBezTo>
                    <a:pt x="9006" y="12385"/>
                    <a:pt x="9009" y="12289"/>
                    <a:pt x="8965" y="12213"/>
                  </a:cubicBezTo>
                  <a:cubicBezTo>
                    <a:pt x="8872" y="12046"/>
                    <a:pt x="8800" y="11871"/>
                    <a:pt x="8749" y="11689"/>
                  </a:cubicBezTo>
                  <a:cubicBezTo>
                    <a:pt x="8725" y="11604"/>
                    <a:pt x="8656" y="11538"/>
                    <a:pt x="8567" y="11521"/>
                  </a:cubicBezTo>
                  <a:lnTo>
                    <a:pt x="7751" y="11357"/>
                  </a:lnTo>
                  <a:cubicBezTo>
                    <a:pt x="7707" y="11350"/>
                    <a:pt x="7676" y="11312"/>
                    <a:pt x="7676" y="11268"/>
                  </a:cubicBezTo>
                  <a:lnTo>
                    <a:pt x="7676" y="10822"/>
                  </a:lnTo>
                  <a:cubicBezTo>
                    <a:pt x="7676" y="10778"/>
                    <a:pt x="7707" y="10740"/>
                    <a:pt x="7751" y="10730"/>
                  </a:cubicBezTo>
                  <a:lnTo>
                    <a:pt x="7799" y="10719"/>
                  </a:lnTo>
                  <a:cubicBezTo>
                    <a:pt x="7933" y="10699"/>
                    <a:pt x="8019" y="10572"/>
                    <a:pt x="7991" y="10442"/>
                  </a:cubicBezTo>
                  <a:cubicBezTo>
                    <a:pt x="7971" y="10330"/>
                    <a:pt x="7872" y="10254"/>
                    <a:pt x="7762" y="10254"/>
                  </a:cubicBezTo>
                  <a:cubicBezTo>
                    <a:pt x="7744" y="10254"/>
                    <a:pt x="7725" y="10256"/>
                    <a:pt x="7707" y="10260"/>
                  </a:cubicBezTo>
                  <a:lnTo>
                    <a:pt x="7659" y="10270"/>
                  </a:lnTo>
                  <a:cubicBezTo>
                    <a:pt x="7395" y="10322"/>
                    <a:pt x="7207" y="10551"/>
                    <a:pt x="7207" y="10822"/>
                  </a:cubicBezTo>
                  <a:lnTo>
                    <a:pt x="7207" y="11268"/>
                  </a:lnTo>
                  <a:cubicBezTo>
                    <a:pt x="7207" y="11535"/>
                    <a:pt x="7395" y="11765"/>
                    <a:pt x="7659" y="11819"/>
                  </a:cubicBezTo>
                  <a:lnTo>
                    <a:pt x="8337" y="11953"/>
                  </a:lnTo>
                  <a:cubicBezTo>
                    <a:pt x="8379" y="12076"/>
                    <a:pt x="8427" y="12196"/>
                    <a:pt x="8485" y="12313"/>
                  </a:cubicBezTo>
                  <a:lnTo>
                    <a:pt x="8101" y="12892"/>
                  </a:lnTo>
                  <a:cubicBezTo>
                    <a:pt x="7954" y="13115"/>
                    <a:pt x="7981" y="13409"/>
                    <a:pt x="8170" y="13601"/>
                  </a:cubicBezTo>
                  <a:lnTo>
                    <a:pt x="8485" y="13917"/>
                  </a:lnTo>
                  <a:cubicBezTo>
                    <a:pt x="8594" y="14024"/>
                    <a:pt x="8738" y="14079"/>
                    <a:pt x="8882" y="14079"/>
                  </a:cubicBezTo>
                  <a:cubicBezTo>
                    <a:pt x="8990" y="14079"/>
                    <a:pt x="9099" y="14048"/>
                    <a:pt x="9194" y="13985"/>
                  </a:cubicBezTo>
                  <a:lnTo>
                    <a:pt x="9773" y="13601"/>
                  </a:lnTo>
                  <a:cubicBezTo>
                    <a:pt x="9890" y="13660"/>
                    <a:pt x="10010" y="13708"/>
                    <a:pt x="10133" y="13749"/>
                  </a:cubicBezTo>
                  <a:lnTo>
                    <a:pt x="10267" y="14427"/>
                  </a:lnTo>
                  <a:cubicBezTo>
                    <a:pt x="10322" y="14691"/>
                    <a:pt x="10551" y="14880"/>
                    <a:pt x="10818" y="14880"/>
                  </a:cubicBezTo>
                  <a:lnTo>
                    <a:pt x="11264" y="14880"/>
                  </a:lnTo>
                  <a:cubicBezTo>
                    <a:pt x="11266" y="14880"/>
                    <a:pt x="11269" y="14880"/>
                    <a:pt x="11271" y="14880"/>
                  </a:cubicBezTo>
                  <a:cubicBezTo>
                    <a:pt x="11539" y="14880"/>
                    <a:pt x="11765" y="14689"/>
                    <a:pt x="11819" y="14431"/>
                  </a:cubicBezTo>
                  <a:lnTo>
                    <a:pt x="11956" y="13752"/>
                  </a:lnTo>
                  <a:cubicBezTo>
                    <a:pt x="12080" y="13708"/>
                    <a:pt x="12199" y="13660"/>
                    <a:pt x="12316" y="13601"/>
                  </a:cubicBezTo>
                  <a:lnTo>
                    <a:pt x="12892" y="13989"/>
                  </a:lnTo>
                  <a:cubicBezTo>
                    <a:pt x="12986" y="14051"/>
                    <a:pt x="13094" y="14081"/>
                    <a:pt x="13201" y="14081"/>
                  </a:cubicBezTo>
                  <a:cubicBezTo>
                    <a:pt x="13347" y="14081"/>
                    <a:pt x="13492" y="14025"/>
                    <a:pt x="13601" y="13917"/>
                  </a:cubicBezTo>
                  <a:lnTo>
                    <a:pt x="13916" y="13601"/>
                  </a:lnTo>
                  <a:cubicBezTo>
                    <a:pt x="14105" y="13413"/>
                    <a:pt x="14136" y="13115"/>
                    <a:pt x="13988" y="12892"/>
                  </a:cubicBezTo>
                  <a:lnTo>
                    <a:pt x="13601" y="12316"/>
                  </a:lnTo>
                  <a:cubicBezTo>
                    <a:pt x="13659" y="12200"/>
                    <a:pt x="13707" y="12080"/>
                    <a:pt x="13752" y="11956"/>
                  </a:cubicBezTo>
                  <a:lnTo>
                    <a:pt x="14430" y="11819"/>
                  </a:lnTo>
                  <a:cubicBezTo>
                    <a:pt x="14691" y="11768"/>
                    <a:pt x="14883" y="11535"/>
                    <a:pt x="14883" y="11268"/>
                  </a:cubicBezTo>
                  <a:lnTo>
                    <a:pt x="14883" y="10822"/>
                  </a:lnTo>
                  <a:cubicBezTo>
                    <a:pt x="14883" y="10555"/>
                    <a:pt x="14694" y="10322"/>
                    <a:pt x="14434" y="10270"/>
                  </a:cubicBezTo>
                  <a:lnTo>
                    <a:pt x="13752" y="10133"/>
                  </a:lnTo>
                  <a:cubicBezTo>
                    <a:pt x="13711" y="10010"/>
                    <a:pt x="13663" y="9890"/>
                    <a:pt x="13604" y="9774"/>
                  </a:cubicBezTo>
                  <a:lnTo>
                    <a:pt x="13988" y="9198"/>
                  </a:lnTo>
                  <a:cubicBezTo>
                    <a:pt x="14136" y="8975"/>
                    <a:pt x="14108" y="8677"/>
                    <a:pt x="13920" y="8489"/>
                  </a:cubicBezTo>
                  <a:lnTo>
                    <a:pt x="13604" y="8173"/>
                  </a:lnTo>
                  <a:cubicBezTo>
                    <a:pt x="13494" y="8063"/>
                    <a:pt x="13351" y="8007"/>
                    <a:pt x="13206" y="8007"/>
                  </a:cubicBezTo>
                  <a:cubicBezTo>
                    <a:pt x="13098" y="8007"/>
                    <a:pt x="12990" y="8038"/>
                    <a:pt x="12895" y="8101"/>
                  </a:cubicBezTo>
                  <a:lnTo>
                    <a:pt x="12316" y="8489"/>
                  </a:lnTo>
                  <a:cubicBezTo>
                    <a:pt x="12199" y="8430"/>
                    <a:pt x="12080" y="8379"/>
                    <a:pt x="11956" y="8338"/>
                  </a:cubicBezTo>
                  <a:lnTo>
                    <a:pt x="11819" y="7659"/>
                  </a:lnTo>
                  <a:cubicBezTo>
                    <a:pt x="11768" y="7395"/>
                    <a:pt x="11535" y="7207"/>
                    <a:pt x="11267" y="7207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7"/>
          <p:cNvGrpSpPr/>
          <p:nvPr/>
        </p:nvGrpSpPr>
        <p:grpSpPr>
          <a:xfrm>
            <a:off x="2365054" y="3384735"/>
            <a:ext cx="387005" cy="382185"/>
            <a:chOff x="4134162" y="2284610"/>
            <a:chExt cx="387005" cy="382185"/>
          </a:xfrm>
        </p:grpSpPr>
        <p:sp>
          <p:nvSpPr>
            <p:cNvPr id="239" name="Google Shape;239;p17"/>
            <p:cNvSpPr/>
            <p:nvPr/>
          </p:nvSpPr>
          <p:spPr>
            <a:xfrm>
              <a:off x="4144221" y="2362094"/>
              <a:ext cx="299121" cy="299121"/>
            </a:xfrm>
            <a:custGeom>
              <a:rect b="b" l="l" r="r" t="t"/>
              <a:pathLst>
                <a:path extrusionOk="0" h="11419" w="11419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419347" y="2290294"/>
              <a:ext cx="95795" cy="95717"/>
            </a:xfrm>
            <a:custGeom>
              <a:rect b="b" l="l" r="r" t="t"/>
              <a:pathLst>
                <a:path extrusionOk="0" h="3654" w="3657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419347" y="2290294"/>
              <a:ext cx="59908" cy="95717"/>
            </a:xfrm>
            <a:custGeom>
              <a:rect b="b" l="l" r="r" t="t"/>
              <a:pathLst>
                <a:path extrusionOk="0" h="3654" w="2287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180108" y="2398008"/>
              <a:ext cx="227320" cy="227320"/>
            </a:xfrm>
            <a:custGeom>
              <a:rect b="b" l="l" r="r" t="t"/>
              <a:pathLst>
                <a:path extrusionOk="0" h="8678" w="8678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293768" y="2505643"/>
              <a:ext cx="113660" cy="11945"/>
            </a:xfrm>
            <a:custGeom>
              <a:rect b="b" l="l" r="r" t="t"/>
              <a:pathLst>
                <a:path extrusionOk="0" h="456" w="4339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216126" y="2434000"/>
              <a:ext cx="155232" cy="155232"/>
            </a:xfrm>
            <a:custGeom>
              <a:rect b="b" l="l" r="r" t="t"/>
              <a:pathLst>
                <a:path extrusionOk="0" h="5926" w="5926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4293768" y="2505643"/>
              <a:ext cx="77668" cy="11945"/>
            </a:xfrm>
            <a:custGeom>
              <a:rect b="b" l="l" r="r" t="t"/>
              <a:pathLst>
                <a:path extrusionOk="0" h="456" w="2965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251490" y="2469363"/>
              <a:ext cx="84479" cy="84505"/>
            </a:xfrm>
            <a:custGeom>
              <a:rect b="b" l="l" r="r" t="t"/>
              <a:pathLst>
                <a:path extrusionOk="0" h="3226" w="3225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293768" y="2505643"/>
              <a:ext cx="42384" cy="11945"/>
            </a:xfrm>
            <a:custGeom>
              <a:rect b="b" l="l" r="r" t="t"/>
              <a:pathLst>
                <a:path extrusionOk="0" h="456" w="1618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275798" y="2493698"/>
              <a:ext cx="35940" cy="35940"/>
            </a:xfrm>
            <a:custGeom>
              <a:rect b="b" l="l" r="r" t="t"/>
              <a:pathLst>
                <a:path extrusionOk="0" h="1372" w="1372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rgbClr val="677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4293768" y="2505643"/>
              <a:ext cx="18336" cy="11945"/>
            </a:xfrm>
            <a:custGeom>
              <a:rect b="b" l="l" r="r" t="t"/>
              <a:pathLst>
                <a:path extrusionOk="0" h="456" w="70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134162" y="2284610"/>
              <a:ext cx="387005" cy="382185"/>
            </a:xfrm>
            <a:custGeom>
              <a:rect b="b" l="l" r="r" t="t"/>
              <a:pathLst>
                <a:path extrusionOk="0" h="14590" w="14774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7"/>
          <p:cNvGrpSpPr/>
          <p:nvPr/>
        </p:nvGrpSpPr>
        <p:grpSpPr>
          <a:xfrm>
            <a:off x="2363609" y="4197180"/>
            <a:ext cx="389897" cy="316590"/>
            <a:chOff x="5178923" y="2743677"/>
            <a:chExt cx="460980" cy="374353"/>
          </a:xfrm>
        </p:grpSpPr>
        <p:sp>
          <p:nvSpPr>
            <p:cNvPr id="252" name="Google Shape;252;p17"/>
            <p:cNvSpPr/>
            <p:nvPr/>
          </p:nvSpPr>
          <p:spPr>
            <a:xfrm>
              <a:off x="5185656" y="2779328"/>
              <a:ext cx="447515" cy="331969"/>
            </a:xfrm>
            <a:custGeom>
              <a:rect b="b" l="l" r="r" t="t"/>
              <a:pathLst>
                <a:path extrusionOk="0" h="12673" w="17084">
                  <a:moveTo>
                    <a:pt x="16264" y="0"/>
                  </a:moveTo>
                  <a:cubicBezTo>
                    <a:pt x="16262" y="0"/>
                    <a:pt x="16260" y="0"/>
                    <a:pt x="16258" y="0"/>
                  </a:cubicBezTo>
                  <a:lnTo>
                    <a:pt x="827" y="0"/>
                  </a:lnTo>
                  <a:cubicBezTo>
                    <a:pt x="371" y="0"/>
                    <a:pt x="1" y="370"/>
                    <a:pt x="1" y="826"/>
                  </a:cubicBezTo>
                  <a:lnTo>
                    <a:pt x="1" y="11847"/>
                  </a:lnTo>
                  <a:cubicBezTo>
                    <a:pt x="1" y="12303"/>
                    <a:pt x="371" y="12673"/>
                    <a:pt x="827" y="12673"/>
                  </a:cubicBezTo>
                  <a:lnTo>
                    <a:pt x="16258" y="12673"/>
                  </a:lnTo>
                  <a:cubicBezTo>
                    <a:pt x="16713" y="12673"/>
                    <a:pt x="17083" y="12303"/>
                    <a:pt x="17083" y="11847"/>
                  </a:cubicBezTo>
                  <a:lnTo>
                    <a:pt x="17083" y="826"/>
                  </a:lnTo>
                  <a:cubicBezTo>
                    <a:pt x="17083" y="369"/>
                    <a:pt x="16717" y="0"/>
                    <a:pt x="16264" y="0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5185656" y="2779328"/>
              <a:ext cx="447437" cy="43300"/>
            </a:xfrm>
            <a:custGeom>
              <a:rect b="b" l="l" r="r" t="t"/>
              <a:pathLst>
                <a:path extrusionOk="0" h="1653" w="17081">
                  <a:moveTo>
                    <a:pt x="827" y="0"/>
                  </a:moveTo>
                  <a:cubicBezTo>
                    <a:pt x="371" y="0"/>
                    <a:pt x="1" y="370"/>
                    <a:pt x="1" y="826"/>
                  </a:cubicBezTo>
                  <a:lnTo>
                    <a:pt x="1" y="1652"/>
                  </a:lnTo>
                  <a:lnTo>
                    <a:pt x="17080" y="1652"/>
                  </a:lnTo>
                  <a:lnTo>
                    <a:pt x="17080" y="826"/>
                  </a:lnTo>
                  <a:cubicBezTo>
                    <a:pt x="17080" y="370"/>
                    <a:pt x="16713" y="0"/>
                    <a:pt x="16258" y="0"/>
                  </a:cubicBezTo>
                  <a:close/>
                </a:path>
              </a:pathLst>
            </a:custGeom>
            <a:solidFill>
              <a:srgbClr val="A8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5207293" y="2779328"/>
              <a:ext cx="72193" cy="36097"/>
            </a:xfrm>
            <a:custGeom>
              <a:rect b="b" l="l" r="r" t="t"/>
              <a:pathLst>
                <a:path extrusionOk="0" h="1378" w="2756">
                  <a:moveTo>
                    <a:pt x="1" y="0"/>
                  </a:moveTo>
                  <a:lnTo>
                    <a:pt x="1" y="275"/>
                  </a:lnTo>
                  <a:cubicBezTo>
                    <a:pt x="1" y="881"/>
                    <a:pt x="494" y="1375"/>
                    <a:pt x="1104" y="1378"/>
                  </a:cubicBezTo>
                  <a:lnTo>
                    <a:pt x="1652" y="1378"/>
                  </a:lnTo>
                  <a:cubicBezTo>
                    <a:pt x="2262" y="1375"/>
                    <a:pt x="2756" y="885"/>
                    <a:pt x="2756" y="275"/>
                  </a:cubicBezTo>
                  <a:lnTo>
                    <a:pt x="2756" y="0"/>
                  </a:lnTo>
                  <a:close/>
                </a:path>
              </a:pathLst>
            </a:custGeom>
            <a:solidFill>
              <a:srgbClr val="8AA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539340" y="2779328"/>
              <a:ext cx="72193" cy="36097"/>
            </a:xfrm>
            <a:custGeom>
              <a:rect b="b" l="l" r="r" t="t"/>
              <a:pathLst>
                <a:path extrusionOk="0" h="1378" w="2756">
                  <a:moveTo>
                    <a:pt x="0" y="0"/>
                  </a:moveTo>
                  <a:lnTo>
                    <a:pt x="0" y="275"/>
                  </a:lnTo>
                  <a:cubicBezTo>
                    <a:pt x="0" y="881"/>
                    <a:pt x="490" y="1375"/>
                    <a:pt x="1100" y="1378"/>
                  </a:cubicBezTo>
                  <a:lnTo>
                    <a:pt x="1652" y="1378"/>
                  </a:lnTo>
                  <a:cubicBezTo>
                    <a:pt x="2259" y="1378"/>
                    <a:pt x="2752" y="885"/>
                    <a:pt x="2756" y="275"/>
                  </a:cubicBezTo>
                  <a:lnTo>
                    <a:pt x="2756" y="0"/>
                  </a:lnTo>
                  <a:close/>
                </a:path>
              </a:pathLst>
            </a:custGeom>
            <a:solidFill>
              <a:srgbClr val="8AA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228930" y="2750409"/>
              <a:ext cx="28945" cy="43300"/>
            </a:xfrm>
            <a:custGeom>
              <a:rect b="b" l="l" r="r" t="t"/>
              <a:pathLst>
                <a:path extrusionOk="0" h="1653" w="1105">
                  <a:moveTo>
                    <a:pt x="278" y="1"/>
                  </a:moveTo>
                  <a:cubicBezTo>
                    <a:pt x="124" y="1"/>
                    <a:pt x="1" y="124"/>
                    <a:pt x="1" y="275"/>
                  </a:cubicBezTo>
                  <a:lnTo>
                    <a:pt x="1" y="1379"/>
                  </a:lnTo>
                  <a:cubicBezTo>
                    <a:pt x="1" y="1529"/>
                    <a:pt x="124" y="1653"/>
                    <a:pt x="278" y="1653"/>
                  </a:cubicBezTo>
                  <a:lnTo>
                    <a:pt x="826" y="1653"/>
                  </a:lnTo>
                  <a:cubicBezTo>
                    <a:pt x="981" y="1653"/>
                    <a:pt x="1104" y="1529"/>
                    <a:pt x="1104" y="1379"/>
                  </a:cubicBezTo>
                  <a:lnTo>
                    <a:pt x="1104" y="275"/>
                  </a:lnTo>
                  <a:cubicBezTo>
                    <a:pt x="1104" y="124"/>
                    <a:pt x="981" y="1"/>
                    <a:pt x="826" y="1"/>
                  </a:cubicBezTo>
                  <a:close/>
                </a:path>
              </a:pathLst>
            </a:custGeom>
            <a:solidFill>
              <a:srgbClr val="DC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228930" y="2750409"/>
              <a:ext cx="28945" cy="21663"/>
            </a:xfrm>
            <a:custGeom>
              <a:rect b="b" l="l" r="r" t="t"/>
              <a:pathLst>
                <a:path extrusionOk="0" h="827" w="1105">
                  <a:moveTo>
                    <a:pt x="278" y="1"/>
                  </a:moveTo>
                  <a:cubicBezTo>
                    <a:pt x="124" y="1"/>
                    <a:pt x="1" y="124"/>
                    <a:pt x="1" y="275"/>
                  </a:cubicBezTo>
                  <a:lnTo>
                    <a:pt x="1" y="827"/>
                  </a:lnTo>
                  <a:lnTo>
                    <a:pt x="1104" y="827"/>
                  </a:lnTo>
                  <a:lnTo>
                    <a:pt x="1104" y="275"/>
                  </a:lnTo>
                  <a:cubicBezTo>
                    <a:pt x="1104" y="124"/>
                    <a:pt x="981" y="1"/>
                    <a:pt x="826" y="1"/>
                  </a:cubicBezTo>
                  <a:close/>
                </a:path>
              </a:pathLst>
            </a:custGeom>
            <a:solidFill>
              <a:srgbClr val="9FB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5560978" y="2750409"/>
              <a:ext cx="28841" cy="43300"/>
            </a:xfrm>
            <a:custGeom>
              <a:rect b="b" l="l" r="r" t="t"/>
              <a:pathLst>
                <a:path extrusionOk="0" h="1653" w="1101">
                  <a:moveTo>
                    <a:pt x="274" y="1"/>
                  </a:moveTo>
                  <a:cubicBezTo>
                    <a:pt x="120" y="1"/>
                    <a:pt x="0" y="124"/>
                    <a:pt x="0" y="275"/>
                  </a:cubicBezTo>
                  <a:lnTo>
                    <a:pt x="0" y="1379"/>
                  </a:lnTo>
                  <a:cubicBezTo>
                    <a:pt x="0" y="1529"/>
                    <a:pt x="120" y="1653"/>
                    <a:pt x="274" y="1653"/>
                  </a:cubicBezTo>
                  <a:lnTo>
                    <a:pt x="826" y="1653"/>
                  </a:lnTo>
                  <a:cubicBezTo>
                    <a:pt x="977" y="1653"/>
                    <a:pt x="1100" y="1529"/>
                    <a:pt x="1100" y="1379"/>
                  </a:cubicBezTo>
                  <a:lnTo>
                    <a:pt x="1100" y="275"/>
                  </a:lnTo>
                  <a:cubicBezTo>
                    <a:pt x="1100" y="124"/>
                    <a:pt x="977" y="1"/>
                    <a:pt x="826" y="1"/>
                  </a:cubicBezTo>
                  <a:close/>
                </a:path>
              </a:pathLst>
            </a:custGeom>
            <a:solidFill>
              <a:srgbClr val="DC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5560978" y="2750409"/>
              <a:ext cx="28919" cy="21663"/>
            </a:xfrm>
            <a:custGeom>
              <a:rect b="b" l="l" r="r" t="t"/>
              <a:pathLst>
                <a:path extrusionOk="0" h="827" w="1104">
                  <a:moveTo>
                    <a:pt x="274" y="1"/>
                  </a:moveTo>
                  <a:cubicBezTo>
                    <a:pt x="124" y="1"/>
                    <a:pt x="0" y="124"/>
                    <a:pt x="0" y="275"/>
                  </a:cubicBezTo>
                  <a:lnTo>
                    <a:pt x="0" y="827"/>
                  </a:lnTo>
                  <a:lnTo>
                    <a:pt x="1104" y="827"/>
                  </a:lnTo>
                  <a:lnTo>
                    <a:pt x="1104" y="275"/>
                  </a:lnTo>
                  <a:cubicBezTo>
                    <a:pt x="1104" y="124"/>
                    <a:pt x="980" y="1"/>
                    <a:pt x="826" y="1"/>
                  </a:cubicBezTo>
                  <a:close/>
                </a:path>
              </a:pathLst>
            </a:custGeom>
            <a:solidFill>
              <a:srgbClr val="9FB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5185656" y="2822603"/>
              <a:ext cx="447437" cy="21637"/>
            </a:xfrm>
            <a:custGeom>
              <a:rect b="b" l="l" r="r" t="t"/>
              <a:pathLst>
                <a:path extrusionOk="0" h="826" w="17081">
                  <a:moveTo>
                    <a:pt x="1" y="0"/>
                  </a:moveTo>
                  <a:lnTo>
                    <a:pt x="1" y="826"/>
                  </a:lnTo>
                  <a:lnTo>
                    <a:pt x="17080" y="826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rgbClr val="AE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5178923" y="2743677"/>
              <a:ext cx="460980" cy="374353"/>
            </a:xfrm>
            <a:custGeom>
              <a:rect b="b" l="l" r="r" t="t"/>
              <a:pathLst>
                <a:path extrusionOk="0" h="14291" w="17598">
                  <a:moveTo>
                    <a:pt x="2739" y="515"/>
                  </a:moveTo>
                  <a:cubicBezTo>
                    <a:pt x="2746" y="515"/>
                    <a:pt x="2756" y="525"/>
                    <a:pt x="2756" y="532"/>
                  </a:cubicBezTo>
                  <a:lnTo>
                    <a:pt x="2756" y="1636"/>
                  </a:lnTo>
                  <a:cubicBezTo>
                    <a:pt x="2756" y="1646"/>
                    <a:pt x="2746" y="1653"/>
                    <a:pt x="2739" y="1653"/>
                  </a:cubicBezTo>
                  <a:lnTo>
                    <a:pt x="2187" y="1653"/>
                  </a:lnTo>
                  <a:cubicBezTo>
                    <a:pt x="2177" y="1653"/>
                    <a:pt x="2170" y="1646"/>
                    <a:pt x="2170" y="1636"/>
                  </a:cubicBezTo>
                  <a:lnTo>
                    <a:pt x="2170" y="532"/>
                  </a:lnTo>
                  <a:cubicBezTo>
                    <a:pt x="2170" y="525"/>
                    <a:pt x="2177" y="515"/>
                    <a:pt x="2187" y="515"/>
                  </a:cubicBezTo>
                  <a:close/>
                  <a:moveTo>
                    <a:pt x="15411" y="515"/>
                  </a:moveTo>
                  <a:cubicBezTo>
                    <a:pt x="15421" y="515"/>
                    <a:pt x="15428" y="525"/>
                    <a:pt x="15428" y="532"/>
                  </a:cubicBezTo>
                  <a:lnTo>
                    <a:pt x="15428" y="1636"/>
                  </a:lnTo>
                  <a:cubicBezTo>
                    <a:pt x="15428" y="1646"/>
                    <a:pt x="15421" y="1653"/>
                    <a:pt x="15411" y="1653"/>
                  </a:cubicBezTo>
                  <a:lnTo>
                    <a:pt x="14859" y="1653"/>
                  </a:lnTo>
                  <a:cubicBezTo>
                    <a:pt x="14849" y="1653"/>
                    <a:pt x="14842" y="1646"/>
                    <a:pt x="14842" y="1636"/>
                  </a:cubicBezTo>
                  <a:lnTo>
                    <a:pt x="14842" y="532"/>
                  </a:lnTo>
                  <a:cubicBezTo>
                    <a:pt x="14842" y="525"/>
                    <a:pt x="14849" y="515"/>
                    <a:pt x="14859" y="515"/>
                  </a:cubicBezTo>
                  <a:close/>
                  <a:moveTo>
                    <a:pt x="16515" y="1618"/>
                  </a:moveTo>
                  <a:cubicBezTo>
                    <a:pt x="16826" y="1618"/>
                    <a:pt x="17080" y="1872"/>
                    <a:pt x="17083" y="2187"/>
                  </a:cubicBezTo>
                  <a:lnTo>
                    <a:pt x="17083" y="13208"/>
                  </a:lnTo>
                  <a:cubicBezTo>
                    <a:pt x="17080" y="13520"/>
                    <a:pt x="16826" y="13777"/>
                    <a:pt x="16515" y="13777"/>
                  </a:cubicBezTo>
                  <a:lnTo>
                    <a:pt x="1084" y="13777"/>
                  </a:lnTo>
                  <a:cubicBezTo>
                    <a:pt x="768" y="13777"/>
                    <a:pt x="515" y="13520"/>
                    <a:pt x="515" y="13208"/>
                  </a:cubicBezTo>
                  <a:lnTo>
                    <a:pt x="515" y="2187"/>
                  </a:lnTo>
                  <a:cubicBezTo>
                    <a:pt x="515" y="1872"/>
                    <a:pt x="768" y="1618"/>
                    <a:pt x="1084" y="1618"/>
                  </a:cubicBezTo>
                  <a:lnTo>
                    <a:pt x="1653" y="1618"/>
                  </a:lnTo>
                  <a:lnTo>
                    <a:pt x="1653" y="1636"/>
                  </a:lnTo>
                  <a:cubicBezTo>
                    <a:pt x="1653" y="1930"/>
                    <a:pt x="1892" y="2167"/>
                    <a:pt x="2187" y="2170"/>
                  </a:cubicBezTo>
                  <a:lnTo>
                    <a:pt x="2735" y="2170"/>
                  </a:lnTo>
                  <a:cubicBezTo>
                    <a:pt x="3030" y="2167"/>
                    <a:pt x="3270" y="1930"/>
                    <a:pt x="3270" y="1636"/>
                  </a:cubicBezTo>
                  <a:lnTo>
                    <a:pt x="3270" y="1618"/>
                  </a:lnTo>
                  <a:lnTo>
                    <a:pt x="14325" y="1618"/>
                  </a:lnTo>
                  <a:lnTo>
                    <a:pt x="14325" y="1636"/>
                  </a:lnTo>
                  <a:cubicBezTo>
                    <a:pt x="14325" y="1930"/>
                    <a:pt x="14565" y="2167"/>
                    <a:pt x="14859" y="2170"/>
                  </a:cubicBezTo>
                  <a:lnTo>
                    <a:pt x="15411" y="2170"/>
                  </a:lnTo>
                  <a:cubicBezTo>
                    <a:pt x="15706" y="2167"/>
                    <a:pt x="15942" y="1930"/>
                    <a:pt x="15942" y="1636"/>
                  </a:cubicBezTo>
                  <a:lnTo>
                    <a:pt x="15942" y="1618"/>
                  </a:lnTo>
                  <a:close/>
                  <a:moveTo>
                    <a:pt x="2187" y="1"/>
                  </a:moveTo>
                  <a:cubicBezTo>
                    <a:pt x="1892" y="1"/>
                    <a:pt x="1653" y="237"/>
                    <a:pt x="1653" y="532"/>
                  </a:cubicBezTo>
                  <a:lnTo>
                    <a:pt x="1653" y="1101"/>
                  </a:lnTo>
                  <a:lnTo>
                    <a:pt x="1084" y="1101"/>
                  </a:lnTo>
                  <a:cubicBezTo>
                    <a:pt x="484" y="1104"/>
                    <a:pt x="1" y="1588"/>
                    <a:pt x="1" y="2187"/>
                  </a:cubicBezTo>
                  <a:lnTo>
                    <a:pt x="1" y="13208"/>
                  </a:lnTo>
                  <a:cubicBezTo>
                    <a:pt x="1" y="13804"/>
                    <a:pt x="484" y="14291"/>
                    <a:pt x="1084" y="14291"/>
                  </a:cubicBezTo>
                  <a:lnTo>
                    <a:pt x="16515" y="14291"/>
                  </a:lnTo>
                  <a:cubicBezTo>
                    <a:pt x="17111" y="14291"/>
                    <a:pt x="17597" y="13804"/>
                    <a:pt x="17597" y="13208"/>
                  </a:cubicBezTo>
                  <a:lnTo>
                    <a:pt x="17597" y="2187"/>
                  </a:lnTo>
                  <a:cubicBezTo>
                    <a:pt x="17597" y="1588"/>
                    <a:pt x="17111" y="1104"/>
                    <a:pt x="16515" y="1101"/>
                  </a:cubicBezTo>
                  <a:lnTo>
                    <a:pt x="15942" y="1101"/>
                  </a:lnTo>
                  <a:lnTo>
                    <a:pt x="15942" y="532"/>
                  </a:lnTo>
                  <a:cubicBezTo>
                    <a:pt x="15942" y="237"/>
                    <a:pt x="15706" y="1"/>
                    <a:pt x="15411" y="1"/>
                  </a:cubicBezTo>
                  <a:lnTo>
                    <a:pt x="14859" y="1"/>
                  </a:lnTo>
                  <a:cubicBezTo>
                    <a:pt x="14565" y="1"/>
                    <a:pt x="14325" y="237"/>
                    <a:pt x="14325" y="532"/>
                  </a:cubicBezTo>
                  <a:lnTo>
                    <a:pt x="14325" y="1101"/>
                  </a:lnTo>
                  <a:lnTo>
                    <a:pt x="3270" y="1101"/>
                  </a:lnTo>
                  <a:lnTo>
                    <a:pt x="3270" y="532"/>
                  </a:lnTo>
                  <a:cubicBezTo>
                    <a:pt x="3270" y="237"/>
                    <a:pt x="3030" y="1"/>
                    <a:pt x="27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5207738" y="2815870"/>
              <a:ext cx="403272" cy="13490"/>
            </a:xfrm>
            <a:custGeom>
              <a:rect b="b" l="l" r="r" t="t"/>
              <a:pathLst>
                <a:path extrusionOk="0" h="515" w="15395">
                  <a:moveTo>
                    <a:pt x="258" y="0"/>
                  </a:moveTo>
                  <a:cubicBezTo>
                    <a:pt x="117" y="0"/>
                    <a:pt x="1" y="113"/>
                    <a:pt x="1" y="257"/>
                  </a:cubicBezTo>
                  <a:cubicBezTo>
                    <a:pt x="1" y="398"/>
                    <a:pt x="117" y="514"/>
                    <a:pt x="258" y="514"/>
                  </a:cubicBezTo>
                  <a:lnTo>
                    <a:pt x="15137" y="514"/>
                  </a:lnTo>
                  <a:cubicBezTo>
                    <a:pt x="15278" y="514"/>
                    <a:pt x="15394" y="398"/>
                    <a:pt x="15394" y="257"/>
                  </a:cubicBezTo>
                  <a:cubicBezTo>
                    <a:pt x="15394" y="113"/>
                    <a:pt x="15278" y="0"/>
                    <a:pt x="151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229480" y="2873578"/>
              <a:ext cx="56738" cy="13490"/>
            </a:xfrm>
            <a:custGeom>
              <a:rect b="b" l="l" r="r" t="t"/>
              <a:pathLst>
                <a:path extrusionOk="0" h="515" w="2166">
                  <a:moveTo>
                    <a:pt x="257" y="1"/>
                  </a:moveTo>
                  <a:cubicBezTo>
                    <a:pt x="113" y="1"/>
                    <a:pt x="0" y="117"/>
                    <a:pt x="0" y="258"/>
                  </a:cubicBezTo>
                  <a:cubicBezTo>
                    <a:pt x="0" y="401"/>
                    <a:pt x="113" y="515"/>
                    <a:pt x="257" y="515"/>
                  </a:cubicBezTo>
                  <a:lnTo>
                    <a:pt x="1909" y="515"/>
                  </a:lnTo>
                  <a:cubicBezTo>
                    <a:pt x="2049" y="515"/>
                    <a:pt x="2166" y="401"/>
                    <a:pt x="2166" y="258"/>
                  </a:cubicBezTo>
                  <a:cubicBezTo>
                    <a:pt x="2166" y="117"/>
                    <a:pt x="2049" y="1"/>
                    <a:pt x="19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330462" y="2873578"/>
              <a:ext cx="56765" cy="13490"/>
            </a:xfrm>
            <a:custGeom>
              <a:rect b="b" l="l" r="r" t="t"/>
              <a:pathLst>
                <a:path extrusionOk="0" h="515" w="2167">
                  <a:moveTo>
                    <a:pt x="257" y="1"/>
                  </a:moveTo>
                  <a:cubicBezTo>
                    <a:pt x="117" y="1"/>
                    <a:pt x="0" y="117"/>
                    <a:pt x="0" y="258"/>
                  </a:cubicBezTo>
                  <a:cubicBezTo>
                    <a:pt x="0" y="401"/>
                    <a:pt x="117" y="515"/>
                    <a:pt x="257" y="515"/>
                  </a:cubicBezTo>
                  <a:lnTo>
                    <a:pt x="1912" y="515"/>
                  </a:lnTo>
                  <a:cubicBezTo>
                    <a:pt x="2053" y="515"/>
                    <a:pt x="2166" y="401"/>
                    <a:pt x="2166" y="258"/>
                  </a:cubicBezTo>
                  <a:cubicBezTo>
                    <a:pt x="2166" y="117"/>
                    <a:pt x="2053" y="1"/>
                    <a:pt x="19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532530" y="2873578"/>
              <a:ext cx="56843" cy="13490"/>
            </a:xfrm>
            <a:custGeom>
              <a:rect b="b" l="l" r="r" t="t"/>
              <a:pathLst>
                <a:path extrusionOk="0" h="515" w="2170">
                  <a:moveTo>
                    <a:pt x="257" y="1"/>
                  </a:moveTo>
                  <a:cubicBezTo>
                    <a:pt x="117" y="1"/>
                    <a:pt x="0" y="117"/>
                    <a:pt x="0" y="258"/>
                  </a:cubicBezTo>
                  <a:cubicBezTo>
                    <a:pt x="0" y="401"/>
                    <a:pt x="117" y="515"/>
                    <a:pt x="257" y="515"/>
                  </a:cubicBezTo>
                  <a:lnTo>
                    <a:pt x="1912" y="515"/>
                  </a:lnTo>
                  <a:cubicBezTo>
                    <a:pt x="2053" y="515"/>
                    <a:pt x="2169" y="401"/>
                    <a:pt x="2169" y="258"/>
                  </a:cubicBezTo>
                  <a:cubicBezTo>
                    <a:pt x="2169" y="117"/>
                    <a:pt x="2053" y="1"/>
                    <a:pt x="19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229480" y="2931390"/>
              <a:ext cx="56738" cy="13490"/>
            </a:xfrm>
            <a:custGeom>
              <a:rect b="b" l="l" r="r" t="t"/>
              <a:pathLst>
                <a:path extrusionOk="0" h="515" w="2166">
                  <a:moveTo>
                    <a:pt x="257" y="0"/>
                  </a:moveTo>
                  <a:cubicBezTo>
                    <a:pt x="113" y="0"/>
                    <a:pt x="0" y="113"/>
                    <a:pt x="0" y="257"/>
                  </a:cubicBezTo>
                  <a:cubicBezTo>
                    <a:pt x="0" y="398"/>
                    <a:pt x="113" y="514"/>
                    <a:pt x="257" y="514"/>
                  </a:cubicBezTo>
                  <a:lnTo>
                    <a:pt x="1909" y="514"/>
                  </a:lnTo>
                  <a:cubicBezTo>
                    <a:pt x="2049" y="514"/>
                    <a:pt x="2166" y="398"/>
                    <a:pt x="2166" y="257"/>
                  </a:cubicBezTo>
                  <a:cubicBezTo>
                    <a:pt x="2166" y="113"/>
                    <a:pt x="2049" y="0"/>
                    <a:pt x="19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431522" y="2931390"/>
              <a:ext cx="56765" cy="13490"/>
            </a:xfrm>
            <a:custGeom>
              <a:rect b="b" l="l" r="r" t="t"/>
              <a:pathLst>
                <a:path extrusionOk="0" h="515" w="2167">
                  <a:moveTo>
                    <a:pt x="258" y="0"/>
                  </a:moveTo>
                  <a:cubicBezTo>
                    <a:pt x="114" y="0"/>
                    <a:pt x="1" y="113"/>
                    <a:pt x="1" y="257"/>
                  </a:cubicBezTo>
                  <a:cubicBezTo>
                    <a:pt x="1" y="398"/>
                    <a:pt x="114" y="514"/>
                    <a:pt x="258" y="514"/>
                  </a:cubicBezTo>
                  <a:lnTo>
                    <a:pt x="1910" y="514"/>
                  </a:lnTo>
                  <a:cubicBezTo>
                    <a:pt x="2054" y="514"/>
                    <a:pt x="2167" y="398"/>
                    <a:pt x="2167" y="257"/>
                  </a:cubicBezTo>
                  <a:cubicBezTo>
                    <a:pt x="2167" y="113"/>
                    <a:pt x="2054" y="0"/>
                    <a:pt x="19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229480" y="2989098"/>
              <a:ext cx="56738" cy="13490"/>
            </a:xfrm>
            <a:custGeom>
              <a:rect b="b" l="l" r="r" t="t"/>
              <a:pathLst>
                <a:path extrusionOk="0" h="515" w="2166">
                  <a:moveTo>
                    <a:pt x="257" y="1"/>
                  </a:moveTo>
                  <a:cubicBezTo>
                    <a:pt x="113" y="1"/>
                    <a:pt x="0" y="114"/>
                    <a:pt x="0" y="258"/>
                  </a:cubicBezTo>
                  <a:cubicBezTo>
                    <a:pt x="0" y="398"/>
                    <a:pt x="113" y="515"/>
                    <a:pt x="257" y="515"/>
                  </a:cubicBezTo>
                  <a:lnTo>
                    <a:pt x="1909" y="515"/>
                  </a:lnTo>
                  <a:cubicBezTo>
                    <a:pt x="2049" y="515"/>
                    <a:pt x="2166" y="398"/>
                    <a:pt x="2166" y="258"/>
                  </a:cubicBezTo>
                  <a:cubicBezTo>
                    <a:pt x="2166" y="114"/>
                    <a:pt x="2049" y="1"/>
                    <a:pt x="19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330462" y="2989019"/>
              <a:ext cx="56765" cy="13490"/>
            </a:xfrm>
            <a:custGeom>
              <a:rect b="b" l="l" r="r" t="t"/>
              <a:pathLst>
                <a:path extrusionOk="0" h="515" w="2167">
                  <a:moveTo>
                    <a:pt x="257" y="0"/>
                  </a:moveTo>
                  <a:cubicBezTo>
                    <a:pt x="117" y="0"/>
                    <a:pt x="0" y="117"/>
                    <a:pt x="0" y="257"/>
                  </a:cubicBezTo>
                  <a:cubicBezTo>
                    <a:pt x="0" y="401"/>
                    <a:pt x="117" y="514"/>
                    <a:pt x="257" y="514"/>
                  </a:cubicBezTo>
                  <a:lnTo>
                    <a:pt x="1912" y="514"/>
                  </a:lnTo>
                  <a:cubicBezTo>
                    <a:pt x="2053" y="514"/>
                    <a:pt x="2166" y="401"/>
                    <a:pt x="2166" y="257"/>
                  </a:cubicBezTo>
                  <a:cubicBezTo>
                    <a:pt x="2166" y="117"/>
                    <a:pt x="2053" y="0"/>
                    <a:pt x="19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532530" y="2989019"/>
              <a:ext cx="56843" cy="13490"/>
            </a:xfrm>
            <a:custGeom>
              <a:rect b="b" l="l" r="r" t="t"/>
              <a:pathLst>
                <a:path extrusionOk="0" h="515" w="2170">
                  <a:moveTo>
                    <a:pt x="257" y="0"/>
                  </a:moveTo>
                  <a:cubicBezTo>
                    <a:pt x="117" y="0"/>
                    <a:pt x="0" y="117"/>
                    <a:pt x="0" y="257"/>
                  </a:cubicBezTo>
                  <a:cubicBezTo>
                    <a:pt x="0" y="401"/>
                    <a:pt x="117" y="514"/>
                    <a:pt x="257" y="514"/>
                  </a:cubicBezTo>
                  <a:lnTo>
                    <a:pt x="1912" y="514"/>
                  </a:lnTo>
                  <a:cubicBezTo>
                    <a:pt x="2053" y="514"/>
                    <a:pt x="2169" y="401"/>
                    <a:pt x="2169" y="257"/>
                  </a:cubicBezTo>
                  <a:cubicBezTo>
                    <a:pt x="2169" y="117"/>
                    <a:pt x="2053" y="0"/>
                    <a:pt x="19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330462" y="3046832"/>
              <a:ext cx="56765" cy="13490"/>
            </a:xfrm>
            <a:custGeom>
              <a:rect b="b" l="l" r="r" t="t"/>
              <a:pathLst>
                <a:path extrusionOk="0" h="515" w="2167">
                  <a:moveTo>
                    <a:pt x="257" y="0"/>
                  </a:moveTo>
                  <a:cubicBezTo>
                    <a:pt x="117" y="0"/>
                    <a:pt x="0" y="113"/>
                    <a:pt x="0" y="257"/>
                  </a:cubicBezTo>
                  <a:cubicBezTo>
                    <a:pt x="0" y="398"/>
                    <a:pt x="117" y="514"/>
                    <a:pt x="257" y="514"/>
                  </a:cubicBezTo>
                  <a:lnTo>
                    <a:pt x="1912" y="514"/>
                  </a:lnTo>
                  <a:cubicBezTo>
                    <a:pt x="2053" y="514"/>
                    <a:pt x="2166" y="398"/>
                    <a:pt x="2166" y="257"/>
                  </a:cubicBezTo>
                  <a:cubicBezTo>
                    <a:pt x="2166" y="113"/>
                    <a:pt x="2053" y="0"/>
                    <a:pt x="19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31522" y="3046832"/>
              <a:ext cx="56765" cy="13490"/>
            </a:xfrm>
            <a:custGeom>
              <a:rect b="b" l="l" r="r" t="t"/>
              <a:pathLst>
                <a:path extrusionOk="0" h="515" w="2167">
                  <a:moveTo>
                    <a:pt x="258" y="0"/>
                  </a:moveTo>
                  <a:cubicBezTo>
                    <a:pt x="114" y="0"/>
                    <a:pt x="1" y="113"/>
                    <a:pt x="1" y="257"/>
                  </a:cubicBezTo>
                  <a:cubicBezTo>
                    <a:pt x="1" y="398"/>
                    <a:pt x="114" y="514"/>
                    <a:pt x="258" y="514"/>
                  </a:cubicBezTo>
                  <a:lnTo>
                    <a:pt x="1910" y="514"/>
                  </a:lnTo>
                  <a:cubicBezTo>
                    <a:pt x="2054" y="514"/>
                    <a:pt x="2167" y="398"/>
                    <a:pt x="2167" y="257"/>
                  </a:cubicBezTo>
                  <a:cubicBezTo>
                    <a:pt x="2167" y="113"/>
                    <a:pt x="2054" y="0"/>
                    <a:pt x="19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532530" y="3046832"/>
              <a:ext cx="56843" cy="13490"/>
            </a:xfrm>
            <a:custGeom>
              <a:rect b="b" l="l" r="r" t="t"/>
              <a:pathLst>
                <a:path extrusionOk="0" h="515" w="2170">
                  <a:moveTo>
                    <a:pt x="257" y="0"/>
                  </a:moveTo>
                  <a:cubicBezTo>
                    <a:pt x="117" y="0"/>
                    <a:pt x="0" y="113"/>
                    <a:pt x="0" y="257"/>
                  </a:cubicBezTo>
                  <a:cubicBezTo>
                    <a:pt x="0" y="398"/>
                    <a:pt x="117" y="514"/>
                    <a:pt x="257" y="514"/>
                  </a:cubicBezTo>
                  <a:lnTo>
                    <a:pt x="1912" y="514"/>
                  </a:lnTo>
                  <a:cubicBezTo>
                    <a:pt x="2053" y="514"/>
                    <a:pt x="2169" y="398"/>
                    <a:pt x="2169" y="257"/>
                  </a:cubicBezTo>
                  <a:cubicBezTo>
                    <a:pt x="2169" y="113"/>
                    <a:pt x="2053" y="0"/>
                    <a:pt x="19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327528" y="2916721"/>
              <a:ext cx="62685" cy="42567"/>
            </a:xfrm>
            <a:custGeom>
              <a:rect b="b" l="l" r="r" t="t"/>
              <a:pathLst>
                <a:path extrusionOk="0" h="1625" w="2393">
                  <a:moveTo>
                    <a:pt x="2019" y="1"/>
                  </a:moveTo>
                  <a:cubicBezTo>
                    <a:pt x="1959" y="1"/>
                    <a:pt x="1896" y="24"/>
                    <a:pt x="1839" y="81"/>
                  </a:cubicBezTo>
                  <a:lnTo>
                    <a:pt x="921" y="1002"/>
                  </a:lnTo>
                  <a:lnTo>
                    <a:pt x="551" y="632"/>
                  </a:lnTo>
                  <a:cubicBezTo>
                    <a:pt x="495" y="576"/>
                    <a:pt x="432" y="552"/>
                    <a:pt x="372" y="552"/>
                  </a:cubicBezTo>
                  <a:cubicBezTo>
                    <a:pt x="172" y="552"/>
                    <a:pt x="1" y="812"/>
                    <a:pt x="188" y="999"/>
                  </a:cubicBezTo>
                  <a:lnTo>
                    <a:pt x="739" y="1547"/>
                  </a:lnTo>
                  <a:cubicBezTo>
                    <a:pt x="789" y="1599"/>
                    <a:pt x="855" y="1624"/>
                    <a:pt x="921" y="1624"/>
                  </a:cubicBezTo>
                  <a:cubicBezTo>
                    <a:pt x="987" y="1624"/>
                    <a:pt x="1053" y="1599"/>
                    <a:pt x="1103" y="1547"/>
                  </a:cubicBezTo>
                  <a:lnTo>
                    <a:pt x="2206" y="447"/>
                  </a:lnTo>
                  <a:cubicBezTo>
                    <a:pt x="2393" y="260"/>
                    <a:pt x="2220" y="1"/>
                    <a:pt x="20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529596" y="2916721"/>
              <a:ext cx="62685" cy="42567"/>
            </a:xfrm>
            <a:custGeom>
              <a:rect b="b" l="l" r="r" t="t"/>
              <a:pathLst>
                <a:path extrusionOk="0" h="1625" w="2393">
                  <a:moveTo>
                    <a:pt x="2019" y="1"/>
                  </a:moveTo>
                  <a:cubicBezTo>
                    <a:pt x="1959" y="1"/>
                    <a:pt x="1896" y="24"/>
                    <a:pt x="1839" y="81"/>
                  </a:cubicBezTo>
                  <a:lnTo>
                    <a:pt x="1843" y="81"/>
                  </a:lnTo>
                  <a:lnTo>
                    <a:pt x="921" y="1002"/>
                  </a:lnTo>
                  <a:lnTo>
                    <a:pt x="554" y="632"/>
                  </a:lnTo>
                  <a:cubicBezTo>
                    <a:pt x="498" y="576"/>
                    <a:pt x="435" y="552"/>
                    <a:pt x="374" y="552"/>
                  </a:cubicBezTo>
                  <a:cubicBezTo>
                    <a:pt x="174" y="552"/>
                    <a:pt x="0" y="812"/>
                    <a:pt x="187" y="999"/>
                  </a:cubicBezTo>
                  <a:lnTo>
                    <a:pt x="739" y="1547"/>
                  </a:lnTo>
                  <a:cubicBezTo>
                    <a:pt x="789" y="1599"/>
                    <a:pt x="855" y="1624"/>
                    <a:pt x="921" y="1624"/>
                  </a:cubicBezTo>
                  <a:cubicBezTo>
                    <a:pt x="987" y="1624"/>
                    <a:pt x="1053" y="1599"/>
                    <a:pt x="1102" y="1547"/>
                  </a:cubicBezTo>
                  <a:lnTo>
                    <a:pt x="2206" y="447"/>
                  </a:lnTo>
                  <a:cubicBezTo>
                    <a:pt x="2393" y="260"/>
                    <a:pt x="2220" y="1"/>
                    <a:pt x="20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428614" y="2974455"/>
              <a:ext cx="62685" cy="42541"/>
            </a:xfrm>
            <a:custGeom>
              <a:rect b="b" l="l" r="r" t="t"/>
              <a:pathLst>
                <a:path extrusionOk="0" h="1624" w="2393">
                  <a:moveTo>
                    <a:pt x="2019" y="0"/>
                  </a:moveTo>
                  <a:cubicBezTo>
                    <a:pt x="1958" y="0"/>
                    <a:pt x="1895" y="24"/>
                    <a:pt x="1839" y="80"/>
                  </a:cubicBezTo>
                  <a:lnTo>
                    <a:pt x="1842" y="80"/>
                  </a:lnTo>
                  <a:lnTo>
                    <a:pt x="921" y="1002"/>
                  </a:lnTo>
                  <a:lnTo>
                    <a:pt x="554" y="632"/>
                  </a:lnTo>
                  <a:cubicBezTo>
                    <a:pt x="498" y="575"/>
                    <a:pt x="435" y="552"/>
                    <a:pt x="374" y="552"/>
                  </a:cubicBezTo>
                  <a:cubicBezTo>
                    <a:pt x="173" y="552"/>
                    <a:pt x="0" y="812"/>
                    <a:pt x="187" y="998"/>
                  </a:cubicBezTo>
                  <a:lnTo>
                    <a:pt x="739" y="1547"/>
                  </a:lnTo>
                  <a:cubicBezTo>
                    <a:pt x="789" y="1598"/>
                    <a:pt x="855" y="1624"/>
                    <a:pt x="921" y="1624"/>
                  </a:cubicBezTo>
                  <a:cubicBezTo>
                    <a:pt x="987" y="1624"/>
                    <a:pt x="1053" y="1598"/>
                    <a:pt x="1102" y="1547"/>
                  </a:cubicBezTo>
                  <a:lnTo>
                    <a:pt x="2206" y="447"/>
                  </a:lnTo>
                  <a:cubicBezTo>
                    <a:pt x="2393" y="260"/>
                    <a:pt x="2219" y="0"/>
                    <a:pt x="20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226467" y="3032241"/>
              <a:ext cx="62685" cy="42514"/>
            </a:xfrm>
            <a:custGeom>
              <a:rect b="b" l="l" r="r" t="t"/>
              <a:pathLst>
                <a:path extrusionOk="0" h="1623" w="2393">
                  <a:moveTo>
                    <a:pt x="2023" y="0"/>
                  </a:moveTo>
                  <a:cubicBezTo>
                    <a:pt x="1962" y="0"/>
                    <a:pt x="1899" y="24"/>
                    <a:pt x="1842" y="81"/>
                  </a:cubicBezTo>
                  <a:lnTo>
                    <a:pt x="920" y="999"/>
                  </a:lnTo>
                  <a:lnTo>
                    <a:pt x="554" y="629"/>
                  </a:lnTo>
                  <a:cubicBezTo>
                    <a:pt x="497" y="573"/>
                    <a:pt x="434" y="549"/>
                    <a:pt x="374" y="549"/>
                  </a:cubicBezTo>
                  <a:cubicBezTo>
                    <a:pt x="173" y="549"/>
                    <a:pt x="0" y="809"/>
                    <a:pt x="187" y="996"/>
                  </a:cubicBezTo>
                  <a:lnTo>
                    <a:pt x="739" y="1548"/>
                  </a:lnTo>
                  <a:cubicBezTo>
                    <a:pt x="789" y="1597"/>
                    <a:pt x="855" y="1622"/>
                    <a:pt x="921" y="1622"/>
                  </a:cubicBezTo>
                  <a:cubicBezTo>
                    <a:pt x="987" y="1622"/>
                    <a:pt x="1054" y="1597"/>
                    <a:pt x="1106" y="1548"/>
                  </a:cubicBezTo>
                  <a:lnTo>
                    <a:pt x="2206" y="444"/>
                  </a:lnTo>
                  <a:cubicBezTo>
                    <a:pt x="2392" y="258"/>
                    <a:pt x="2222" y="0"/>
                    <a:pt x="20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428614" y="2858987"/>
              <a:ext cx="62580" cy="42514"/>
            </a:xfrm>
            <a:custGeom>
              <a:rect b="b" l="l" r="r" t="t"/>
              <a:pathLst>
                <a:path extrusionOk="0" h="1623" w="2389">
                  <a:moveTo>
                    <a:pt x="2019" y="1"/>
                  </a:moveTo>
                  <a:cubicBezTo>
                    <a:pt x="1959" y="1"/>
                    <a:pt x="1896" y="24"/>
                    <a:pt x="1839" y="81"/>
                  </a:cubicBezTo>
                  <a:lnTo>
                    <a:pt x="1842" y="81"/>
                  </a:lnTo>
                  <a:lnTo>
                    <a:pt x="921" y="1003"/>
                  </a:lnTo>
                  <a:lnTo>
                    <a:pt x="554" y="633"/>
                  </a:lnTo>
                  <a:cubicBezTo>
                    <a:pt x="497" y="576"/>
                    <a:pt x="434" y="552"/>
                    <a:pt x="373" y="552"/>
                  </a:cubicBezTo>
                  <a:cubicBezTo>
                    <a:pt x="173" y="552"/>
                    <a:pt x="1" y="810"/>
                    <a:pt x="187" y="996"/>
                  </a:cubicBezTo>
                  <a:lnTo>
                    <a:pt x="736" y="1548"/>
                  </a:lnTo>
                  <a:cubicBezTo>
                    <a:pt x="787" y="1598"/>
                    <a:pt x="853" y="1622"/>
                    <a:pt x="919" y="1622"/>
                  </a:cubicBezTo>
                  <a:cubicBezTo>
                    <a:pt x="985" y="1622"/>
                    <a:pt x="1051" y="1598"/>
                    <a:pt x="1102" y="1548"/>
                  </a:cubicBezTo>
                  <a:lnTo>
                    <a:pt x="2202" y="444"/>
                  </a:lnTo>
                  <a:cubicBezTo>
                    <a:pt x="2389" y="258"/>
                    <a:pt x="2219" y="1"/>
                    <a:pt x="20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7"/>
          <p:cNvSpPr/>
          <p:nvPr/>
        </p:nvSpPr>
        <p:spPr>
          <a:xfrm>
            <a:off x="2258080" y="32786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2258080" y="40720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 comparison</a:t>
            </a:r>
            <a:endParaRPr/>
          </a:p>
        </p:txBody>
      </p:sp>
      <p:sp>
        <p:nvSpPr>
          <p:cNvPr id="282" name="Google Shape;282;p17"/>
          <p:cNvSpPr txBox="1"/>
          <p:nvPr/>
        </p:nvSpPr>
        <p:spPr>
          <a:xfrm>
            <a:off x="457200" y="3478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969425" y="32563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457200" y="42658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969425" y="40440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86" name="Google Shape;286;p17"/>
          <p:cNvGrpSpPr/>
          <p:nvPr/>
        </p:nvGrpSpPr>
        <p:grpSpPr>
          <a:xfrm>
            <a:off x="2852380" y="1224005"/>
            <a:ext cx="1588820" cy="3145213"/>
            <a:chOff x="2852380" y="1224005"/>
            <a:chExt cx="1588820" cy="3145213"/>
          </a:xfrm>
        </p:grpSpPr>
        <p:sp>
          <p:nvSpPr>
            <p:cNvPr id="287" name="Google Shape;287;p17"/>
            <p:cNvSpPr/>
            <p:nvPr/>
          </p:nvSpPr>
          <p:spPr>
            <a:xfrm>
              <a:off x="3343800" y="2233713"/>
              <a:ext cx="1097400" cy="1097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3443700" y="2541663"/>
              <a:ext cx="897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Pros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89" name="Google Shape;289;p17"/>
            <p:cNvCxnSpPr>
              <a:stCxn id="290" idx="6"/>
              <a:endCxn id="288" idx="1"/>
            </p:cNvCxnSpPr>
            <p:nvPr/>
          </p:nvCxnSpPr>
          <p:spPr>
            <a:xfrm>
              <a:off x="2852380" y="1224005"/>
              <a:ext cx="591300" cy="15585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91" name="Google Shape;291;p17"/>
            <p:cNvCxnSpPr>
              <a:stCxn id="292" idx="6"/>
              <a:endCxn id="288" idx="1"/>
            </p:cNvCxnSpPr>
            <p:nvPr/>
          </p:nvCxnSpPr>
          <p:spPr>
            <a:xfrm>
              <a:off x="2852380" y="2014292"/>
              <a:ext cx="591300" cy="7680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93" name="Google Shape;293;p17"/>
            <p:cNvCxnSpPr>
              <a:stCxn id="294" idx="6"/>
              <a:endCxn id="288" idx="1"/>
            </p:cNvCxnSpPr>
            <p:nvPr/>
          </p:nvCxnSpPr>
          <p:spPr>
            <a:xfrm>
              <a:off x="2852380" y="2782417"/>
              <a:ext cx="591300" cy="6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95" name="Google Shape;295;p17"/>
            <p:cNvCxnSpPr>
              <a:stCxn id="279" idx="6"/>
              <a:endCxn id="288" idx="1"/>
            </p:cNvCxnSpPr>
            <p:nvPr/>
          </p:nvCxnSpPr>
          <p:spPr>
            <a:xfrm flipH="1" rot="10800000">
              <a:off x="2852380" y="2782317"/>
              <a:ext cx="591300" cy="7935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96" name="Google Shape;296;p17"/>
            <p:cNvCxnSpPr>
              <a:stCxn id="280" idx="6"/>
              <a:endCxn id="288" idx="1"/>
            </p:cNvCxnSpPr>
            <p:nvPr/>
          </p:nvCxnSpPr>
          <p:spPr>
            <a:xfrm flipH="1" rot="10800000">
              <a:off x="2852380" y="2782517"/>
              <a:ext cx="591300" cy="15867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297" name="Google Shape;297;p17"/>
          <p:cNvSpPr/>
          <p:nvPr/>
        </p:nvSpPr>
        <p:spPr>
          <a:xfrm>
            <a:off x="6291305" y="1717142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7"/>
          <p:cNvGrpSpPr/>
          <p:nvPr/>
        </p:nvGrpSpPr>
        <p:grpSpPr>
          <a:xfrm>
            <a:off x="4702800" y="1224005"/>
            <a:ext cx="1588505" cy="3145213"/>
            <a:chOff x="4702800" y="1224005"/>
            <a:chExt cx="1588505" cy="3145213"/>
          </a:xfrm>
        </p:grpSpPr>
        <p:sp>
          <p:nvSpPr>
            <p:cNvPr id="299" name="Google Shape;299;p17"/>
            <p:cNvSpPr/>
            <p:nvPr/>
          </p:nvSpPr>
          <p:spPr>
            <a:xfrm>
              <a:off x="4702800" y="2233713"/>
              <a:ext cx="1097400" cy="10974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4802700" y="2541663"/>
              <a:ext cx="897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Cons</a:t>
              </a:r>
              <a:endParaRPr b="1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01" name="Google Shape;301;p17"/>
            <p:cNvCxnSpPr>
              <a:stCxn id="302" idx="2"/>
              <a:endCxn id="300" idx="3"/>
            </p:cNvCxnSpPr>
            <p:nvPr/>
          </p:nvCxnSpPr>
          <p:spPr>
            <a:xfrm flipH="1">
              <a:off x="5700305" y="1224005"/>
              <a:ext cx="591000" cy="1558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03" name="Google Shape;303;p17"/>
            <p:cNvCxnSpPr>
              <a:stCxn id="297" idx="2"/>
              <a:endCxn id="300" idx="3"/>
            </p:cNvCxnSpPr>
            <p:nvPr/>
          </p:nvCxnSpPr>
          <p:spPr>
            <a:xfrm flipH="1">
              <a:off x="5700305" y="2014292"/>
              <a:ext cx="591000" cy="768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04" name="Google Shape;304;p17"/>
            <p:cNvCxnSpPr>
              <a:stCxn id="305" idx="2"/>
              <a:endCxn id="300" idx="3"/>
            </p:cNvCxnSpPr>
            <p:nvPr/>
          </p:nvCxnSpPr>
          <p:spPr>
            <a:xfrm flipH="1">
              <a:off x="5700305" y="2782417"/>
              <a:ext cx="5910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06" name="Google Shape;306;p17"/>
            <p:cNvCxnSpPr>
              <a:stCxn id="307" idx="2"/>
              <a:endCxn id="300" idx="3"/>
            </p:cNvCxnSpPr>
            <p:nvPr/>
          </p:nvCxnSpPr>
          <p:spPr>
            <a:xfrm rot="10800000">
              <a:off x="5700305" y="2782317"/>
              <a:ext cx="591000" cy="793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308" name="Google Shape;308;p17"/>
            <p:cNvCxnSpPr>
              <a:stCxn id="309" idx="2"/>
              <a:endCxn id="300" idx="3"/>
            </p:cNvCxnSpPr>
            <p:nvPr/>
          </p:nvCxnSpPr>
          <p:spPr>
            <a:xfrm rot="10800000">
              <a:off x="5700305" y="2782517"/>
              <a:ext cx="591000" cy="1586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6291305" y="926855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6996900" y="11147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6996900" y="8929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6996900" y="19025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6996900" y="16807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6996900" y="2468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6291305" y="32786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6291305" y="40720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2258080" y="1717142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2258080" y="24852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457200" y="11147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969425" y="8929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457200" y="19025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969425" y="16807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457200" y="26903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969425" y="2468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2258080" y="926855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6996900" y="3478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6996900" y="32563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6996900" y="42658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24" name="Google Shape;324;p17"/>
          <p:cNvGrpSpPr/>
          <p:nvPr/>
        </p:nvGrpSpPr>
        <p:grpSpPr>
          <a:xfrm>
            <a:off x="6429663" y="4182299"/>
            <a:ext cx="374877" cy="367044"/>
            <a:chOff x="5769778" y="2292101"/>
            <a:chExt cx="374877" cy="367044"/>
          </a:xfrm>
        </p:grpSpPr>
        <p:sp>
          <p:nvSpPr>
            <p:cNvPr id="325" name="Google Shape;325;p17"/>
            <p:cNvSpPr/>
            <p:nvPr/>
          </p:nvSpPr>
          <p:spPr>
            <a:xfrm>
              <a:off x="5783687" y="2297917"/>
              <a:ext cx="355571" cy="355676"/>
            </a:xfrm>
            <a:custGeom>
              <a:rect b="b" l="l" r="r" t="t"/>
              <a:pathLst>
                <a:path extrusionOk="0" h="13578" w="13574">
                  <a:moveTo>
                    <a:pt x="6785" y="1"/>
                  </a:moveTo>
                  <a:cubicBezTo>
                    <a:pt x="3036" y="1"/>
                    <a:pt x="0" y="3040"/>
                    <a:pt x="0" y="6789"/>
                  </a:cubicBezTo>
                  <a:cubicBezTo>
                    <a:pt x="0" y="10538"/>
                    <a:pt x="3036" y="13577"/>
                    <a:pt x="6785" y="13577"/>
                  </a:cubicBezTo>
                  <a:cubicBezTo>
                    <a:pt x="10534" y="13577"/>
                    <a:pt x="13574" y="10538"/>
                    <a:pt x="13574" y="6789"/>
                  </a:cubicBezTo>
                  <a:cubicBezTo>
                    <a:pt x="13574" y="3040"/>
                    <a:pt x="10534" y="1"/>
                    <a:pt x="6785" y="1"/>
                  </a:cubicBezTo>
                  <a:close/>
                </a:path>
              </a:pathLst>
            </a:custGeom>
            <a:solidFill>
              <a:srgbClr val="D2DC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810328" y="2324583"/>
              <a:ext cx="302264" cy="302343"/>
            </a:xfrm>
            <a:custGeom>
              <a:rect b="b" l="l" r="r" t="t"/>
              <a:pathLst>
                <a:path extrusionOk="0" h="11542" w="11539">
                  <a:moveTo>
                    <a:pt x="5768" y="0"/>
                  </a:moveTo>
                  <a:cubicBezTo>
                    <a:pt x="2585" y="0"/>
                    <a:pt x="1" y="2584"/>
                    <a:pt x="1" y="5771"/>
                  </a:cubicBezTo>
                  <a:cubicBezTo>
                    <a:pt x="1" y="8958"/>
                    <a:pt x="2585" y="11542"/>
                    <a:pt x="5768" y="11542"/>
                  </a:cubicBezTo>
                  <a:cubicBezTo>
                    <a:pt x="8955" y="11542"/>
                    <a:pt x="11539" y="8958"/>
                    <a:pt x="11539" y="5771"/>
                  </a:cubicBezTo>
                  <a:cubicBezTo>
                    <a:pt x="11539" y="2584"/>
                    <a:pt x="8955" y="0"/>
                    <a:pt x="5768" y="0"/>
                  </a:cubicBezTo>
                  <a:close/>
                </a:path>
              </a:pathLst>
            </a:custGeom>
            <a:solidFill>
              <a:srgbClr val="DF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769778" y="2292101"/>
              <a:ext cx="374877" cy="367044"/>
            </a:xfrm>
            <a:custGeom>
              <a:rect b="b" l="l" r="r" t="t"/>
              <a:pathLst>
                <a:path extrusionOk="0" h="14012" w="14311">
                  <a:moveTo>
                    <a:pt x="7316" y="1"/>
                  </a:moveTo>
                  <a:cubicBezTo>
                    <a:pt x="7002" y="1"/>
                    <a:pt x="6686" y="22"/>
                    <a:pt x="6367" y="65"/>
                  </a:cubicBezTo>
                  <a:cubicBezTo>
                    <a:pt x="2656" y="565"/>
                    <a:pt x="0" y="3899"/>
                    <a:pt x="336" y="7631"/>
                  </a:cubicBezTo>
                  <a:cubicBezTo>
                    <a:pt x="659" y="11259"/>
                    <a:pt x="3699" y="14012"/>
                    <a:pt x="7305" y="14012"/>
                  </a:cubicBezTo>
                  <a:cubicBezTo>
                    <a:pt x="7409" y="14012"/>
                    <a:pt x="7513" y="14010"/>
                    <a:pt x="7618" y="14005"/>
                  </a:cubicBezTo>
                  <a:cubicBezTo>
                    <a:pt x="11360" y="13841"/>
                    <a:pt x="14307" y="10756"/>
                    <a:pt x="14310" y="7011"/>
                  </a:cubicBezTo>
                  <a:cubicBezTo>
                    <a:pt x="14310" y="6888"/>
                    <a:pt x="14307" y="6761"/>
                    <a:pt x="14300" y="6637"/>
                  </a:cubicBezTo>
                  <a:cubicBezTo>
                    <a:pt x="14293" y="6506"/>
                    <a:pt x="14196" y="6442"/>
                    <a:pt x="14097" y="6442"/>
                  </a:cubicBezTo>
                  <a:cubicBezTo>
                    <a:pt x="13991" y="6442"/>
                    <a:pt x="13885" y="6516"/>
                    <a:pt x="13892" y="6658"/>
                  </a:cubicBezTo>
                  <a:cubicBezTo>
                    <a:pt x="13899" y="6775"/>
                    <a:pt x="13903" y="6894"/>
                    <a:pt x="13903" y="7011"/>
                  </a:cubicBezTo>
                  <a:cubicBezTo>
                    <a:pt x="13896" y="10523"/>
                    <a:pt x="11130" y="13409"/>
                    <a:pt x="7625" y="13560"/>
                  </a:cubicBezTo>
                  <a:cubicBezTo>
                    <a:pt x="7527" y="13564"/>
                    <a:pt x="7429" y="13566"/>
                    <a:pt x="7332" y="13566"/>
                  </a:cubicBezTo>
                  <a:cubicBezTo>
                    <a:pt x="3953" y="13566"/>
                    <a:pt x="1105" y="10984"/>
                    <a:pt x="802" y="7587"/>
                  </a:cubicBezTo>
                  <a:cubicBezTo>
                    <a:pt x="490" y="4088"/>
                    <a:pt x="2981" y="966"/>
                    <a:pt x="6456" y="497"/>
                  </a:cubicBezTo>
                  <a:cubicBezTo>
                    <a:pt x="6754" y="456"/>
                    <a:pt x="7049" y="437"/>
                    <a:pt x="7342" y="437"/>
                  </a:cubicBezTo>
                  <a:cubicBezTo>
                    <a:pt x="10469" y="437"/>
                    <a:pt x="13223" y="2670"/>
                    <a:pt x="13796" y="5832"/>
                  </a:cubicBezTo>
                  <a:cubicBezTo>
                    <a:pt x="13815" y="5930"/>
                    <a:pt x="13901" y="6000"/>
                    <a:pt x="13996" y="6000"/>
                  </a:cubicBezTo>
                  <a:cubicBezTo>
                    <a:pt x="14008" y="6000"/>
                    <a:pt x="14021" y="5999"/>
                    <a:pt x="14033" y="5997"/>
                  </a:cubicBezTo>
                  <a:cubicBezTo>
                    <a:pt x="14146" y="5976"/>
                    <a:pt x="14218" y="5870"/>
                    <a:pt x="14197" y="5757"/>
                  </a:cubicBezTo>
                  <a:cubicBezTo>
                    <a:pt x="13586" y="2386"/>
                    <a:pt x="10650" y="1"/>
                    <a:pt x="7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784316" y="2319030"/>
              <a:ext cx="353240" cy="314288"/>
            </a:xfrm>
            <a:custGeom>
              <a:rect b="b" l="l" r="r" t="t"/>
              <a:pathLst>
                <a:path extrusionOk="0" h="11998" w="13485">
                  <a:moveTo>
                    <a:pt x="6783" y="0"/>
                  </a:moveTo>
                  <a:cubicBezTo>
                    <a:pt x="5165" y="0"/>
                    <a:pt x="3553" y="651"/>
                    <a:pt x="2372" y="1929"/>
                  </a:cubicBezTo>
                  <a:cubicBezTo>
                    <a:pt x="2218" y="2080"/>
                    <a:pt x="2360" y="2286"/>
                    <a:pt x="2518" y="2286"/>
                  </a:cubicBezTo>
                  <a:cubicBezTo>
                    <a:pt x="2571" y="2286"/>
                    <a:pt x="2627" y="2263"/>
                    <a:pt x="2673" y="2207"/>
                  </a:cubicBezTo>
                  <a:cubicBezTo>
                    <a:pt x="3765" y="1028"/>
                    <a:pt x="5253" y="427"/>
                    <a:pt x="6747" y="427"/>
                  </a:cubicBezTo>
                  <a:cubicBezTo>
                    <a:pt x="8024" y="427"/>
                    <a:pt x="9305" y="866"/>
                    <a:pt x="10349" y="1758"/>
                  </a:cubicBezTo>
                  <a:cubicBezTo>
                    <a:pt x="12614" y="3690"/>
                    <a:pt x="12950" y="7066"/>
                    <a:pt x="11110" y="9406"/>
                  </a:cubicBezTo>
                  <a:cubicBezTo>
                    <a:pt x="10017" y="10799"/>
                    <a:pt x="8388" y="11531"/>
                    <a:pt x="6739" y="11531"/>
                  </a:cubicBezTo>
                  <a:cubicBezTo>
                    <a:pt x="5612" y="11531"/>
                    <a:pt x="4476" y="11189"/>
                    <a:pt x="3496" y="10482"/>
                  </a:cubicBezTo>
                  <a:cubicBezTo>
                    <a:pt x="1083" y="8738"/>
                    <a:pt x="473" y="5400"/>
                    <a:pt x="2115" y="2916"/>
                  </a:cubicBezTo>
                  <a:cubicBezTo>
                    <a:pt x="2180" y="2823"/>
                    <a:pt x="2152" y="2697"/>
                    <a:pt x="2060" y="2632"/>
                  </a:cubicBezTo>
                  <a:cubicBezTo>
                    <a:pt x="2026" y="2609"/>
                    <a:pt x="1987" y="2598"/>
                    <a:pt x="1949" y="2598"/>
                  </a:cubicBezTo>
                  <a:cubicBezTo>
                    <a:pt x="1881" y="2598"/>
                    <a:pt x="1814" y="2631"/>
                    <a:pt x="1775" y="2690"/>
                  </a:cubicBezTo>
                  <a:cubicBezTo>
                    <a:pt x="0" y="5376"/>
                    <a:pt x="662" y="8985"/>
                    <a:pt x="3273" y="10866"/>
                  </a:cubicBezTo>
                  <a:cubicBezTo>
                    <a:pt x="4331" y="11629"/>
                    <a:pt x="5557" y="11997"/>
                    <a:pt x="6772" y="11997"/>
                  </a:cubicBezTo>
                  <a:cubicBezTo>
                    <a:pt x="8555" y="11997"/>
                    <a:pt x="10317" y="11204"/>
                    <a:pt x="11497" y="9698"/>
                  </a:cubicBezTo>
                  <a:cubicBezTo>
                    <a:pt x="13485" y="7165"/>
                    <a:pt x="13118" y="3516"/>
                    <a:pt x="10668" y="1429"/>
                  </a:cubicBezTo>
                  <a:cubicBezTo>
                    <a:pt x="9542" y="471"/>
                    <a:pt x="8160" y="0"/>
                    <a:pt x="67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831153" y="2470358"/>
              <a:ext cx="18441" cy="10792"/>
            </a:xfrm>
            <a:custGeom>
              <a:rect b="b" l="l" r="r" t="t"/>
              <a:pathLst>
                <a:path extrusionOk="0" h="412" w="704">
                  <a:moveTo>
                    <a:pt x="203" y="0"/>
                  </a:moveTo>
                  <a:cubicBezTo>
                    <a:pt x="90" y="0"/>
                    <a:pt x="1" y="93"/>
                    <a:pt x="1" y="206"/>
                  </a:cubicBezTo>
                  <a:cubicBezTo>
                    <a:pt x="1" y="319"/>
                    <a:pt x="93" y="412"/>
                    <a:pt x="203" y="412"/>
                  </a:cubicBezTo>
                  <a:lnTo>
                    <a:pt x="498" y="412"/>
                  </a:lnTo>
                  <a:cubicBezTo>
                    <a:pt x="611" y="412"/>
                    <a:pt x="703" y="319"/>
                    <a:pt x="703" y="206"/>
                  </a:cubicBezTo>
                  <a:cubicBezTo>
                    <a:pt x="703" y="93"/>
                    <a:pt x="611" y="0"/>
                    <a:pt x="4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956129" y="2345487"/>
              <a:ext cx="135638" cy="135664"/>
            </a:xfrm>
            <a:custGeom>
              <a:rect b="b" l="l" r="r" t="t"/>
              <a:pathLst>
                <a:path extrusionOk="0" h="5179" w="5178">
                  <a:moveTo>
                    <a:pt x="204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4973"/>
                  </a:lnTo>
                  <a:cubicBezTo>
                    <a:pt x="0" y="5086"/>
                    <a:pt x="89" y="5179"/>
                    <a:pt x="202" y="5179"/>
                  </a:cubicBezTo>
                  <a:lnTo>
                    <a:pt x="4972" y="5179"/>
                  </a:lnTo>
                  <a:cubicBezTo>
                    <a:pt x="5085" y="5179"/>
                    <a:pt x="5178" y="5086"/>
                    <a:pt x="5178" y="4973"/>
                  </a:cubicBezTo>
                  <a:cubicBezTo>
                    <a:pt x="5178" y="4860"/>
                    <a:pt x="5085" y="4767"/>
                    <a:pt x="4972" y="4767"/>
                  </a:cubicBezTo>
                  <a:lnTo>
                    <a:pt x="408" y="4767"/>
                  </a:lnTo>
                  <a:lnTo>
                    <a:pt x="408" y="206"/>
                  </a:lnTo>
                  <a:cubicBezTo>
                    <a:pt x="408" y="69"/>
                    <a:pt x="306" y="1"/>
                    <a:pt x="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956129" y="2587581"/>
              <a:ext cx="10688" cy="18441"/>
            </a:xfrm>
            <a:custGeom>
              <a:rect b="b" l="l" r="r" t="t"/>
              <a:pathLst>
                <a:path extrusionOk="0" h="704" w="408">
                  <a:moveTo>
                    <a:pt x="204" y="1"/>
                  </a:moveTo>
                  <a:cubicBezTo>
                    <a:pt x="102" y="1"/>
                    <a:pt x="0" y="69"/>
                    <a:pt x="0" y="206"/>
                  </a:cubicBezTo>
                  <a:lnTo>
                    <a:pt x="0" y="501"/>
                  </a:lnTo>
                  <a:cubicBezTo>
                    <a:pt x="0" y="614"/>
                    <a:pt x="89" y="703"/>
                    <a:pt x="202" y="703"/>
                  </a:cubicBezTo>
                  <a:cubicBezTo>
                    <a:pt x="315" y="703"/>
                    <a:pt x="408" y="614"/>
                    <a:pt x="408" y="501"/>
                  </a:cubicBezTo>
                  <a:lnTo>
                    <a:pt x="408" y="206"/>
                  </a:lnTo>
                  <a:cubicBezTo>
                    <a:pt x="408" y="69"/>
                    <a:pt x="306" y="1"/>
                    <a:pt x="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5865390" y="2381898"/>
              <a:ext cx="20904" cy="16450"/>
            </a:xfrm>
            <a:custGeom>
              <a:rect b="b" l="l" r="r" t="t"/>
              <a:pathLst>
                <a:path extrusionOk="0" h="628" w="798">
                  <a:moveTo>
                    <a:pt x="298" y="1"/>
                  </a:moveTo>
                  <a:cubicBezTo>
                    <a:pt x="138" y="1"/>
                    <a:pt x="0" y="208"/>
                    <a:pt x="150" y="358"/>
                  </a:cubicBezTo>
                  <a:lnTo>
                    <a:pt x="359" y="564"/>
                  </a:lnTo>
                  <a:cubicBezTo>
                    <a:pt x="404" y="609"/>
                    <a:pt x="454" y="627"/>
                    <a:pt x="502" y="627"/>
                  </a:cubicBezTo>
                  <a:cubicBezTo>
                    <a:pt x="660" y="627"/>
                    <a:pt x="797" y="423"/>
                    <a:pt x="647" y="273"/>
                  </a:cubicBezTo>
                  <a:lnTo>
                    <a:pt x="442" y="64"/>
                  </a:lnTo>
                  <a:cubicBezTo>
                    <a:pt x="397" y="19"/>
                    <a:pt x="347" y="1"/>
                    <a:pt x="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038434" y="2553266"/>
              <a:ext cx="19044" cy="16293"/>
            </a:xfrm>
            <a:custGeom>
              <a:rect b="b" l="l" r="r" t="t"/>
              <a:pathLst>
                <a:path extrusionOk="0" h="622" w="727">
                  <a:moveTo>
                    <a:pt x="226" y="1"/>
                  </a:moveTo>
                  <a:cubicBezTo>
                    <a:pt x="173" y="1"/>
                    <a:pt x="120" y="21"/>
                    <a:pt x="79" y="60"/>
                  </a:cubicBezTo>
                  <a:cubicBezTo>
                    <a:pt x="0" y="139"/>
                    <a:pt x="0" y="269"/>
                    <a:pt x="79" y="351"/>
                  </a:cubicBezTo>
                  <a:lnTo>
                    <a:pt x="288" y="557"/>
                  </a:lnTo>
                  <a:cubicBezTo>
                    <a:pt x="334" y="602"/>
                    <a:pt x="385" y="622"/>
                    <a:pt x="433" y="622"/>
                  </a:cubicBezTo>
                  <a:cubicBezTo>
                    <a:pt x="592" y="622"/>
                    <a:pt x="727" y="416"/>
                    <a:pt x="580" y="269"/>
                  </a:cubicBezTo>
                  <a:lnTo>
                    <a:pt x="371" y="60"/>
                  </a:lnTo>
                  <a:cubicBezTo>
                    <a:pt x="331" y="21"/>
                    <a:pt x="279" y="1"/>
                    <a:pt x="2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036653" y="2381976"/>
              <a:ext cx="20825" cy="16398"/>
            </a:xfrm>
            <a:custGeom>
              <a:rect b="b" l="l" r="r" t="t"/>
              <a:pathLst>
                <a:path extrusionOk="0" h="626" w="795">
                  <a:moveTo>
                    <a:pt x="499" y="1"/>
                  </a:moveTo>
                  <a:cubicBezTo>
                    <a:pt x="451" y="1"/>
                    <a:pt x="401" y="20"/>
                    <a:pt x="356" y="64"/>
                  </a:cubicBezTo>
                  <a:lnTo>
                    <a:pt x="147" y="273"/>
                  </a:lnTo>
                  <a:cubicBezTo>
                    <a:pt x="0" y="420"/>
                    <a:pt x="135" y="626"/>
                    <a:pt x="294" y="626"/>
                  </a:cubicBezTo>
                  <a:cubicBezTo>
                    <a:pt x="342" y="626"/>
                    <a:pt x="393" y="607"/>
                    <a:pt x="439" y="561"/>
                  </a:cubicBezTo>
                  <a:lnTo>
                    <a:pt x="648" y="355"/>
                  </a:lnTo>
                  <a:cubicBezTo>
                    <a:pt x="795" y="205"/>
                    <a:pt x="657" y="1"/>
                    <a:pt x="4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5867249" y="2553161"/>
              <a:ext cx="19044" cy="16319"/>
            </a:xfrm>
            <a:custGeom>
              <a:rect b="b" l="l" r="r" t="t"/>
              <a:pathLst>
                <a:path extrusionOk="0" h="623" w="727">
                  <a:moveTo>
                    <a:pt x="431" y="1"/>
                  </a:moveTo>
                  <a:cubicBezTo>
                    <a:pt x="383" y="1"/>
                    <a:pt x="333" y="19"/>
                    <a:pt x="288" y="64"/>
                  </a:cubicBezTo>
                  <a:lnTo>
                    <a:pt x="79" y="273"/>
                  </a:lnTo>
                  <a:cubicBezTo>
                    <a:pt x="1" y="352"/>
                    <a:pt x="1" y="482"/>
                    <a:pt x="79" y="561"/>
                  </a:cubicBezTo>
                  <a:cubicBezTo>
                    <a:pt x="119" y="602"/>
                    <a:pt x="171" y="623"/>
                    <a:pt x="224" y="623"/>
                  </a:cubicBezTo>
                  <a:cubicBezTo>
                    <a:pt x="276" y="623"/>
                    <a:pt x="330" y="602"/>
                    <a:pt x="371" y="561"/>
                  </a:cubicBezTo>
                  <a:lnTo>
                    <a:pt x="576" y="355"/>
                  </a:lnTo>
                  <a:cubicBezTo>
                    <a:pt x="726" y="205"/>
                    <a:pt x="589" y="1"/>
                    <a:pt x="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5838592" y="2421400"/>
              <a:ext cx="22868" cy="13936"/>
            </a:xfrm>
            <a:custGeom>
              <a:rect b="b" l="l" r="r" t="t"/>
              <a:pathLst>
                <a:path extrusionOk="0" h="532" w="873">
                  <a:moveTo>
                    <a:pt x="295" y="0"/>
                  </a:moveTo>
                  <a:cubicBezTo>
                    <a:pt x="99" y="0"/>
                    <a:pt x="1" y="303"/>
                    <a:pt x="221" y="396"/>
                  </a:cubicBezTo>
                  <a:lnTo>
                    <a:pt x="491" y="512"/>
                  </a:lnTo>
                  <a:cubicBezTo>
                    <a:pt x="522" y="525"/>
                    <a:pt x="551" y="531"/>
                    <a:pt x="578" y="531"/>
                  </a:cubicBezTo>
                  <a:cubicBezTo>
                    <a:pt x="775" y="531"/>
                    <a:pt x="872" y="229"/>
                    <a:pt x="652" y="135"/>
                  </a:cubicBezTo>
                  <a:lnTo>
                    <a:pt x="382" y="19"/>
                  </a:lnTo>
                  <a:cubicBezTo>
                    <a:pt x="351" y="6"/>
                    <a:pt x="322" y="0"/>
                    <a:pt x="2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6061512" y="2516147"/>
              <a:ext cx="22816" cy="13883"/>
            </a:xfrm>
            <a:custGeom>
              <a:rect b="b" l="l" r="r" t="t"/>
              <a:pathLst>
                <a:path extrusionOk="0" h="530" w="871">
                  <a:moveTo>
                    <a:pt x="291" y="1"/>
                  </a:moveTo>
                  <a:cubicBezTo>
                    <a:pt x="94" y="1"/>
                    <a:pt x="0" y="302"/>
                    <a:pt x="219" y="398"/>
                  </a:cubicBezTo>
                  <a:lnTo>
                    <a:pt x="490" y="511"/>
                  </a:lnTo>
                  <a:cubicBezTo>
                    <a:pt x="521" y="524"/>
                    <a:pt x="550" y="529"/>
                    <a:pt x="577" y="529"/>
                  </a:cubicBezTo>
                  <a:cubicBezTo>
                    <a:pt x="773" y="529"/>
                    <a:pt x="871" y="227"/>
                    <a:pt x="651" y="134"/>
                  </a:cubicBezTo>
                  <a:lnTo>
                    <a:pt x="380" y="21"/>
                  </a:lnTo>
                  <a:cubicBezTo>
                    <a:pt x="349" y="7"/>
                    <a:pt x="319" y="1"/>
                    <a:pt x="2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6000923" y="2355336"/>
              <a:ext cx="16162" cy="17917"/>
            </a:xfrm>
            <a:custGeom>
              <a:rect b="b" l="l" r="r" t="t"/>
              <a:pathLst>
                <a:path extrusionOk="0" h="684" w="617">
                  <a:moveTo>
                    <a:pt x="353" y="1"/>
                  </a:moveTo>
                  <a:cubicBezTo>
                    <a:pt x="281" y="1"/>
                    <a:pt x="209" y="38"/>
                    <a:pt x="171" y="128"/>
                  </a:cubicBezTo>
                  <a:lnTo>
                    <a:pt x="55" y="399"/>
                  </a:lnTo>
                  <a:cubicBezTo>
                    <a:pt x="0" y="533"/>
                    <a:pt x="96" y="684"/>
                    <a:pt x="243" y="684"/>
                  </a:cubicBezTo>
                  <a:cubicBezTo>
                    <a:pt x="326" y="684"/>
                    <a:pt x="401" y="632"/>
                    <a:pt x="432" y="557"/>
                  </a:cubicBezTo>
                  <a:lnTo>
                    <a:pt x="548" y="286"/>
                  </a:lnTo>
                  <a:cubicBezTo>
                    <a:pt x="617" y="125"/>
                    <a:pt x="484" y="1"/>
                    <a:pt x="3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5906490" y="2578203"/>
              <a:ext cx="15900" cy="17917"/>
            </a:xfrm>
            <a:custGeom>
              <a:rect b="b" l="l" r="r" t="t"/>
              <a:pathLst>
                <a:path extrusionOk="0" h="684" w="607">
                  <a:moveTo>
                    <a:pt x="342" y="0"/>
                  </a:moveTo>
                  <a:cubicBezTo>
                    <a:pt x="270" y="0"/>
                    <a:pt x="199" y="37"/>
                    <a:pt x="161" y="126"/>
                  </a:cubicBezTo>
                  <a:lnTo>
                    <a:pt x="45" y="396"/>
                  </a:lnTo>
                  <a:cubicBezTo>
                    <a:pt x="0" y="503"/>
                    <a:pt x="48" y="623"/>
                    <a:pt x="154" y="667"/>
                  </a:cubicBezTo>
                  <a:cubicBezTo>
                    <a:pt x="180" y="678"/>
                    <a:pt x="207" y="684"/>
                    <a:pt x="234" y="684"/>
                  </a:cubicBezTo>
                  <a:cubicBezTo>
                    <a:pt x="313" y="684"/>
                    <a:pt x="388" y="637"/>
                    <a:pt x="422" y="558"/>
                  </a:cubicBezTo>
                  <a:lnTo>
                    <a:pt x="538" y="287"/>
                  </a:lnTo>
                  <a:cubicBezTo>
                    <a:pt x="607" y="125"/>
                    <a:pt x="473" y="0"/>
                    <a:pt x="3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5907983" y="2354472"/>
              <a:ext cx="16031" cy="17970"/>
            </a:xfrm>
            <a:custGeom>
              <a:rect b="b" l="l" r="r" t="t"/>
              <a:pathLst>
                <a:path extrusionOk="0" h="686" w="612">
                  <a:moveTo>
                    <a:pt x="263" y="1"/>
                  </a:moveTo>
                  <a:cubicBezTo>
                    <a:pt x="133" y="1"/>
                    <a:pt x="1" y="122"/>
                    <a:pt x="66" y="285"/>
                  </a:cubicBezTo>
                  <a:lnTo>
                    <a:pt x="176" y="556"/>
                  </a:lnTo>
                  <a:cubicBezTo>
                    <a:pt x="207" y="634"/>
                    <a:pt x="282" y="686"/>
                    <a:pt x="368" y="686"/>
                  </a:cubicBezTo>
                  <a:cubicBezTo>
                    <a:pt x="512" y="682"/>
                    <a:pt x="611" y="538"/>
                    <a:pt x="556" y="401"/>
                  </a:cubicBezTo>
                  <a:lnTo>
                    <a:pt x="447" y="131"/>
                  </a:lnTo>
                  <a:cubicBezTo>
                    <a:pt x="410" y="39"/>
                    <a:pt x="337" y="1"/>
                    <a:pt x="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5999194" y="2579041"/>
              <a:ext cx="15717" cy="17996"/>
            </a:xfrm>
            <a:custGeom>
              <a:rect b="b" l="l" r="r" t="t"/>
              <a:pathLst>
                <a:path extrusionOk="0" h="687" w="600">
                  <a:moveTo>
                    <a:pt x="232" y="1"/>
                  </a:moveTo>
                  <a:cubicBezTo>
                    <a:pt x="207" y="1"/>
                    <a:pt x="183" y="5"/>
                    <a:pt x="159" y="15"/>
                  </a:cubicBezTo>
                  <a:lnTo>
                    <a:pt x="159" y="18"/>
                  </a:lnTo>
                  <a:cubicBezTo>
                    <a:pt x="52" y="59"/>
                    <a:pt x="1" y="179"/>
                    <a:pt x="45" y="282"/>
                  </a:cubicBezTo>
                  <a:lnTo>
                    <a:pt x="155" y="556"/>
                  </a:lnTo>
                  <a:cubicBezTo>
                    <a:pt x="191" y="648"/>
                    <a:pt x="263" y="686"/>
                    <a:pt x="336" y="686"/>
                  </a:cubicBezTo>
                  <a:cubicBezTo>
                    <a:pt x="466" y="686"/>
                    <a:pt x="599" y="564"/>
                    <a:pt x="536" y="402"/>
                  </a:cubicBezTo>
                  <a:lnTo>
                    <a:pt x="422" y="131"/>
                  </a:lnTo>
                  <a:cubicBezTo>
                    <a:pt x="391" y="50"/>
                    <a:pt x="313" y="1"/>
                    <a:pt x="2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6062664" y="2423574"/>
              <a:ext cx="22502" cy="13674"/>
            </a:xfrm>
            <a:custGeom>
              <a:rect b="b" l="l" r="r" t="t"/>
              <a:pathLst>
                <a:path extrusionOk="0" h="522" w="859">
                  <a:moveTo>
                    <a:pt x="568" y="1"/>
                  </a:moveTo>
                  <a:cubicBezTo>
                    <a:pt x="542" y="1"/>
                    <a:pt x="514" y="6"/>
                    <a:pt x="484" y="18"/>
                  </a:cubicBezTo>
                  <a:lnTo>
                    <a:pt x="210" y="128"/>
                  </a:lnTo>
                  <a:cubicBezTo>
                    <a:pt x="1" y="210"/>
                    <a:pt x="62" y="522"/>
                    <a:pt x="289" y="522"/>
                  </a:cubicBezTo>
                  <a:cubicBezTo>
                    <a:pt x="313" y="522"/>
                    <a:pt x="340" y="518"/>
                    <a:pt x="364" y="508"/>
                  </a:cubicBezTo>
                  <a:lnTo>
                    <a:pt x="638" y="399"/>
                  </a:lnTo>
                  <a:cubicBezTo>
                    <a:pt x="859" y="308"/>
                    <a:pt x="767" y="1"/>
                    <a:pt x="5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837675" y="2514235"/>
              <a:ext cx="22999" cy="13752"/>
            </a:xfrm>
            <a:custGeom>
              <a:rect b="b" l="l" r="r" t="t"/>
              <a:pathLst>
                <a:path extrusionOk="0" h="525" w="878">
                  <a:moveTo>
                    <a:pt x="584" y="1"/>
                  </a:moveTo>
                  <a:cubicBezTo>
                    <a:pt x="557" y="1"/>
                    <a:pt x="529" y="6"/>
                    <a:pt x="499" y="18"/>
                  </a:cubicBezTo>
                  <a:lnTo>
                    <a:pt x="225" y="128"/>
                  </a:lnTo>
                  <a:cubicBezTo>
                    <a:pt x="0" y="216"/>
                    <a:pt x="96" y="525"/>
                    <a:pt x="297" y="525"/>
                  </a:cubicBezTo>
                  <a:cubicBezTo>
                    <a:pt x="323" y="525"/>
                    <a:pt x="350" y="520"/>
                    <a:pt x="379" y="508"/>
                  </a:cubicBezTo>
                  <a:lnTo>
                    <a:pt x="653" y="395"/>
                  </a:lnTo>
                  <a:cubicBezTo>
                    <a:pt x="877" y="307"/>
                    <a:pt x="783" y="1"/>
                    <a:pt x="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7"/>
          <p:cNvSpPr txBox="1"/>
          <p:nvPr/>
        </p:nvSpPr>
        <p:spPr>
          <a:xfrm>
            <a:off x="6996900" y="40440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6291305" y="2485267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6428024" y="2618954"/>
            <a:ext cx="378154" cy="352230"/>
            <a:chOff x="6065458" y="2434229"/>
            <a:chExt cx="378154" cy="352230"/>
          </a:xfrm>
        </p:grpSpPr>
        <p:sp>
          <p:nvSpPr>
            <p:cNvPr id="346" name="Google Shape;346;p17"/>
            <p:cNvSpPr/>
            <p:nvPr/>
          </p:nvSpPr>
          <p:spPr>
            <a:xfrm>
              <a:off x="6071054" y="2493936"/>
              <a:ext cx="285001" cy="235653"/>
            </a:xfrm>
            <a:custGeom>
              <a:rect b="b" l="l" r="r" t="t"/>
              <a:pathLst>
                <a:path extrusionOk="0" h="9054" w="10950">
                  <a:moveTo>
                    <a:pt x="0" y="0"/>
                  </a:moveTo>
                  <a:lnTo>
                    <a:pt x="0" y="6967"/>
                  </a:lnTo>
                  <a:cubicBezTo>
                    <a:pt x="0" y="8117"/>
                    <a:pt x="2453" y="9053"/>
                    <a:pt x="5475" y="9053"/>
                  </a:cubicBezTo>
                  <a:cubicBezTo>
                    <a:pt x="5640" y="9053"/>
                    <a:pt x="5806" y="9050"/>
                    <a:pt x="5968" y="9043"/>
                  </a:cubicBezTo>
                  <a:cubicBezTo>
                    <a:pt x="8761" y="8951"/>
                    <a:pt x="10950" y="8054"/>
                    <a:pt x="10950" y="6967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6212071" y="2555387"/>
              <a:ext cx="143984" cy="174020"/>
            </a:xfrm>
            <a:custGeom>
              <a:rect b="b" l="l" r="r" t="t"/>
              <a:pathLst>
                <a:path extrusionOk="0" h="6686" w="5532">
                  <a:moveTo>
                    <a:pt x="3646" y="0"/>
                  </a:moveTo>
                  <a:cubicBezTo>
                    <a:pt x="3308" y="0"/>
                    <a:pt x="3030" y="275"/>
                    <a:pt x="3030" y="616"/>
                  </a:cubicBezTo>
                  <a:lnTo>
                    <a:pt x="3030" y="1151"/>
                  </a:lnTo>
                  <a:cubicBezTo>
                    <a:pt x="2808" y="1253"/>
                    <a:pt x="2597" y="1372"/>
                    <a:pt x="2400" y="1517"/>
                  </a:cubicBezTo>
                  <a:lnTo>
                    <a:pt x="1939" y="1249"/>
                  </a:lnTo>
                  <a:cubicBezTo>
                    <a:pt x="1841" y="1192"/>
                    <a:pt x="1733" y="1165"/>
                    <a:pt x="1628" y="1165"/>
                  </a:cubicBezTo>
                  <a:cubicBezTo>
                    <a:pt x="1414" y="1165"/>
                    <a:pt x="1208" y="1276"/>
                    <a:pt x="1095" y="1474"/>
                  </a:cubicBezTo>
                  <a:lnTo>
                    <a:pt x="170" y="3075"/>
                  </a:lnTo>
                  <a:cubicBezTo>
                    <a:pt x="1" y="3371"/>
                    <a:pt x="99" y="3747"/>
                    <a:pt x="395" y="3920"/>
                  </a:cubicBezTo>
                  <a:lnTo>
                    <a:pt x="859" y="4184"/>
                  </a:lnTo>
                  <a:cubicBezTo>
                    <a:pt x="849" y="4307"/>
                    <a:pt x="842" y="4426"/>
                    <a:pt x="842" y="4550"/>
                  </a:cubicBezTo>
                  <a:cubicBezTo>
                    <a:pt x="842" y="4669"/>
                    <a:pt x="845" y="4792"/>
                    <a:pt x="859" y="4912"/>
                  </a:cubicBezTo>
                  <a:lnTo>
                    <a:pt x="395" y="5179"/>
                  </a:lnTo>
                  <a:cubicBezTo>
                    <a:pt x="99" y="5352"/>
                    <a:pt x="1" y="5728"/>
                    <a:pt x="170" y="6024"/>
                  </a:cubicBezTo>
                  <a:lnTo>
                    <a:pt x="550" y="6685"/>
                  </a:lnTo>
                  <a:cubicBezTo>
                    <a:pt x="3343" y="6590"/>
                    <a:pt x="5532" y="5697"/>
                    <a:pt x="5532" y="4606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6071054" y="2493936"/>
              <a:ext cx="285001" cy="65511"/>
            </a:xfrm>
            <a:custGeom>
              <a:rect b="b" l="l" r="r" t="t"/>
              <a:pathLst>
                <a:path extrusionOk="0" h="2517" w="10950">
                  <a:moveTo>
                    <a:pt x="0" y="0"/>
                  </a:moveTo>
                  <a:lnTo>
                    <a:pt x="0" y="989"/>
                  </a:lnTo>
                  <a:cubicBezTo>
                    <a:pt x="317" y="1330"/>
                    <a:pt x="806" y="1633"/>
                    <a:pt x="1450" y="1879"/>
                  </a:cubicBezTo>
                  <a:cubicBezTo>
                    <a:pt x="2530" y="2291"/>
                    <a:pt x="3962" y="2516"/>
                    <a:pt x="5475" y="2516"/>
                  </a:cubicBezTo>
                  <a:cubicBezTo>
                    <a:pt x="6988" y="2516"/>
                    <a:pt x="8416" y="2291"/>
                    <a:pt x="9500" y="1879"/>
                  </a:cubicBezTo>
                  <a:cubicBezTo>
                    <a:pt x="10140" y="1633"/>
                    <a:pt x="10633" y="1330"/>
                    <a:pt x="10950" y="989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6071054" y="2590914"/>
              <a:ext cx="285001" cy="138570"/>
            </a:xfrm>
            <a:custGeom>
              <a:rect b="b" l="l" r="r" t="t"/>
              <a:pathLst>
                <a:path extrusionOk="0" h="5324" w="10950">
                  <a:moveTo>
                    <a:pt x="0" y="0"/>
                  </a:moveTo>
                  <a:lnTo>
                    <a:pt x="0" y="3237"/>
                  </a:lnTo>
                  <a:cubicBezTo>
                    <a:pt x="0" y="4391"/>
                    <a:pt x="2453" y="5324"/>
                    <a:pt x="5475" y="5324"/>
                  </a:cubicBezTo>
                  <a:cubicBezTo>
                    <a:pt x="5640" y="5324"/>
                    <a:pt x="5806" y="5320"/>
                    <a:pt x="5968" y="5317"/>
                  </a:cubicBezTo>
                  <a:cubicBezTo>
                    <a:pt x="8761" y="5222"/>
                    <a:pt x="10950" y="4328"/>
                    <a:pt x="10950" y="3237"/>
                  </a:cubicBezTo>
                  <a:lnTo>
                    <a:pt x="10950" y="0"/>
                  </a:lnTo>
                  <a:cubicBezTo>
                    <a:pt x="10950" y="1147"/>
                    <a:pt x="8518" y="2080"/>
                    <a:pt x="5510" y="2087"/>
                  </a:cubicBezTo>
                  <a:lnTo>
                    <a:pt x="5475" y="2087"/>
                  </a:ln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12071" y="2590914"/>
              <a:ext cx="143984" cy="138388"/>
            </a:xfrm>
            <a:custGeom>
              <a:rect b="b" l="l" r="r" t="t"/>
              <a:pathLst>
                <a:path extrusionOk="0" h="5317" w="5532">
                  <a:moveTo>
                    <a:pt x="5532" y="0"/>
                  </a:moveTo>
                  <a:cubicBezTo>
                    <a:pt x="5532" y="1147"/>
                    <a:pt x="3100" y="2080"/>
                    <a:pt x="92" y="2087"/>
                  </a:cubicBezTo>
                  <a:cubicBezTo>
                    <a:pt x="113" y="2280"/>
                    <a:pt x="226" y="2453"/>
                    <a:pt x="395" y="2551"/>
                  </a:cubicBezTo>
                  <a:lnTo>
                    <a:pt x="859" y="2819"/>
                  </a:lnTo>
                  <a:cubicBezTo>
                    <a:pt x="849" y="2938"/>
                    <a:pt x="842" y="3061"/>
                    <a:pt x="842" y="3181"/>
                  </a:cubicBezTo>
                  <a:cubicBezTo>
                    <a:pt x="842" y="3304"/>
                    <a:pt x="845" y="3424"/>
                    <a:pt x="859" y="3543"/>
                  </a:cubicBezTo>
                  <a:lnTo>
                    <a:pt x="395" y="3811"/>
                  </a:lnTo>
                  <a:cubicBezTo>
                    <a:pt x="99" y="3983"/>
                    <a:pt x="1" y="4360"/>
                    <a:pt x="170" y="4655"/>
                  </a:cubicBezTo>
                  <a:lnTo>
                    <a:pt x="550" y="5317"/>
                  </a:lnTo>
                  <a:cubicBezTo>
                    <a:pt x="3343" y="5222"/>
                    <a:pt x="5532" y="4328"/>
                    <a:pt x="5532" y="3237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071054" y="2590914"/>
              <a:ext cx="285001" cy="66682"/>
            </a:xfrm>
            <a:custGeom>
              <a:rect b="b" l="l" r="r" t="t"/>
              <a:pathLst>
                <a:path extrusionOk="0" h="2562" w="10950">
                  <a:moveTo>
                    <a:pt x="0" y="0"/>
                  </a:moveTo>
                  <a:lnTo>
                    <a:pt x="0" y="1024"/>
                  </a:lnTo>
                  <a:cubicBezTo>
                    <a:pt x="317" y="1369"/>
                    <a:pt x="806" y="1675"/>
                    <a:pt x="1457" y="1921"/>
                  </a:cubicBezTo>
                  <a:cubicBezTo>
                    <a:pt x="2537" y="2333"/>
                    <a:pt x="3962" y="2562"/>
                    <a:pt x="5475" y="2562"/>
                  </a:cubicBezTo>
                  <a:cubicBezTo>
                    <a:pt x="6988" y="2562"/>
                    <a:pt x="8413" y="2333"/>
                    <a:pt x="9493" y="1921"/>
                  </a:cubicBezTo>
                  <a:cubicBezTo>
                    <a:pt x="10140" y="1675"/>
                    <a:pt x="10633" y="1369"/>
                    <a:pt x="10950" y="1024"/>
                  </a:cubicBezTo>
                  <a:lnTo>
                    <a:pt x="10950" y="0"/>
                  </a:lnTo>
                  <a:cubicBezTo>
                    <a:pt x="10950" y="1154"/>
                    <a:pt x="8497" y="2087"/>
                    <a:pt x="5475" y="2087"/>
                  </a:cubicBez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071054" y="2439616"/>
              <a:ext cx="285001" cy="108639"/>
            </a:xfrm>
            <a:custGeom>
              <a:rect b="b" l="l" r="r" t="t"/>
              <a:pathLst>
                <a:path extrusionOk="0" h="4174" w="10950">
                  <a:moveTo>
                    <a:pt x="5475" y="1"/>
                  </a:moveTo>
                  <a:cubicBezTo>
                    <a:pt x="2449" y="1"/>
                    <a:pt x="0" y="937"/>
                    <a:pt x="0" y="2087"/>
                  </a:cubicBezTo>
                  <a:cubicBezTo>
                    <a:pt x="0" y="3241"/>
                    <a:pt x="2449" y="4174"/>
                    <a:pt x="5475" y="4174"/>
                  </a:cubicBezTo>
                  <a:cubicBezTo>
                    <a:pt x="8497" y="4174"/>
                    <a:pt x="10950" y="3241"/>
                    <a:pt x="10950" y="2087"/>
                  </a:cubicBezTo>
                  <a:cubicBezTo>
                    <a:pt x="10950" y="937"/>
                    <a:pt x="8497" y="1"/>
                    <a:pt x="5475" y="1"/>
                  </a:cubicBezTo>
                  <a:close/>
                </a:path>
              </a:pathLst>
            </a:custGeom>
            <a:solidFill>
              <a:srgbClr val="B0C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224720" y="2566448"/>
              <a:ext cx="212567" cy="214519"/>
            </a:xfrm>
            <a:custGeom>
              <a:rect b="b" l="l" r="r" t="t"/>
              <a:pathLst>
                <a:path extrusionOk="0" h="8242" w="8167">
                  <a:moveTo>
                    <a:pt x="3160" y="1"/>
                  </a:moveTo>
                  <a:cubicBezTo>
                    <a:pt x="3054" y="1"/>
                    <a:pt x="2970" y="85"/>
                    <a:pt x="2970" y="191"/>
                  </a:cubicBezTo>
                  <a:lnTo>
                    <a:pt x="2970" y="1014"/>
                  </a:lnTo>
                  <a:cubicBezTo>
                    <a:pt x="2597" y="1148"/>
                    <a:pt x="2249" y="1349"/>
                    <a:pt x="1946" y="1605"/>
                  </a:cubicBezTo>
                  <a:lnTo>
                    <a:pt x="1232" y="1194"/>
                  </a:lnTo>
                  <a:cubicBezTo>
                    <a:pt x="1203" y="1176"/>
                    <a:pt x="1171" y="1168"/>
                    <a:pt x="1139" y="1168"/>
                  </a:cubicBezTo>
                  <a:cubicBezTo>
                    <a:pt x="1074" y="1168"/>
                    <a:pt x="1010" y="1203"/>
                    <a:pt x="975" y="1264"/>
                  </a:cubicBezTo>
                  <a:lnTo>
                    <a:pt x="53" y="2861"/>
                  </a:lnTo>
                  <a:cubicBezTo>
                    <a:pt x="0" y="2953"/>
                    <a:pt x="32" y="3066"/>
                    <a:pt x="120" y="3118"/>
                  </a:cubicBezTo>
                  <a:lnTo>
                    <a:pt x="834" y="3530"/>
                  </a:lnTo>
                  <a:cubicBezTo>
                    <a:pt x="764" y="3921"/>
                    <a:pt x="764" y="4322"/>
                    <a:pt x="834" y="4712"/>
                  </a:cubicBezTo>
                  <a:lnTo>
                    <a:pt x="120" y="5124"/>
                  </a:lnTo>
                  <a:cubicBezTo>
                    <a:pt x="32" y="5177"/>
                    <a:pt x="0" y="5293"/>
                    <a:pt x="53" y="5381"/>
                  </a:cubicBezTo>
                  <a:lnTo>
                    <a:pt x="975" y="6982"/>
                  </a:lnTo>
                  <a:cubicBezTo>
                    <a:pt x="1010" y="7040"/>
                    <a:pt x="1074" y="7074"/>
                    <a:pt x="1138" y="7074"/>
                  </a:cubicBezTo>
                  <a:cubicBezTo>
                    <a:pt x="1170" y="7074"/>
                    <a:pt x="1203" y="7066"/>
                    <a:pt x="1232" y="7048"/>
                  </a:cubicBezTo>
                  <a:lnTo>
                    <a:pt x="1946" y="6637"/>
                  </a:lnTo>
                  <a:cubicBezTo>
                    <a:pt x="2249" y="6894"/>
                    <a:pt x="2597" y="7094"/>
                    <a:pt x="2970" y="7231"/>
                  </a:cubicBezTo>
                  <a:lnTo>
                    <a:pt x="2970" y="8051"/>
                  </a:lnTo>
                  <a:cubicBezTo>
                    <a:pt x="2970" y="8157"/>
                    <a:pt x="3054" y="8241"/>
                    <a:pt x="3160" y="8241"/>
                  </a:cubicBezTo>
                  <a:lnTo>
                    <a:pt x="5007" y="8241"/>
                  </a:lnTo>
                  <a:cubicBezTo>
                    <a:pt x="5109" y="8241"/>
                    <a:pt x="5193" y="8157"/>
                    <a:pt x="5193" y="8051"/>
                  </a:cubicBezTo>
                  <a:lnTo>
                    <a:pt x="5193" y="7231"/>
                  </a:lnTo>
                  <a:cubicBezTo>
                    <a:pt x="5570" y="7094"/>
                    <a:pt x="5915" y="6894"/>
                    <a:pt x="6217" y="6637"/>
                  </a:cubicBezTo>
                  <a:lnTo>
                    <a:pt x="6932" y="7048"/>
                  </a:lnTo>
                  <a:cubicBezTo>
                    <a:pt x="6962" y="7066"/>
                    <a:pt x="6995" y="7074"/>
                    <a:pt x="7027" y="7074"/>
                  </a:cubicBezTo>
                  <a:cubicBezTo>
                    <a:pt x="7093" y="7074"/>
                    <a:pt x="7156" y="7040"/>
                    <a:pt x="7188" y="6982"/>
                  </a:cubicBezTo>
                  <a:lnTo>
                    <a:pt x="8114" y="5381"/>
                  </a:lnTo>
                  <a:cubicBezTo>
                    <a:pt x="8167" y="5293"/>
                    <a:pt x="8135" y="5177"/>
                    <a:pt x="8043" y="5124"/>
                  </a:cubicBezTo>
                  <a:lnTo>
                    <a:pt x="7333" y="4712"/>
                  </a:lnTo>
                  <a:cubicBezTo>
                    <a:pt x="7368" y="4519"/>
                    <a:pt x="7386" y="4322"/>
                    <a:pt x="7386" y="4121"/>
                  </a:cubicBezTo>
                  <a:cubicBezTo>
                    <a:pt x="7386" y="3924"/>
                    <a:pt x="7368" y="3727"/>
                    <a:pt x="7333" y="3530"/>
                  </a:cubicBezTo>
                  <a:lnTo>
                    <a:pt x="8043" y="3122"/>
                  </a:lnTo>
                  <a:cubicBezTo>
                    <a:pt x="8135" y="3069"/>
                    <a:pt x="8167" y="2953"/>
                    <a:pt x="8114" y="2861"/>
                  </a:cubicBezTo>
                  <a:lnTo>
                    <a:pt x="7188" y="1264"/>
                  </a:lnTo>
                  <a:cubicBezTo>
                    <a:pt x="7155" y="1203"/>
                    <a:pt x="7092" y="1168"/>
                    <a:pt x="7026" y="1168"/>
                  </a:cubicBezTo>
                  <a:cubicBezTo>
                    <a:pt x="6994" y="1168"/>
                    <a:pt x="6962" y="1176"/>
                    <a:pt x="6932" y="1194"/>
                  </a:cubicBezTo>
                  <a:lnTo>
                    <a:pt x="6217" y="1605"/>
                  </a:lnTo>
                  <a:cubicBezTo>
                    <a:pt x="5915" y="1349"/>
                    <a:pt x="5570" y="1148"/>
                    <a:pt x="5193" y="1014"/>
                  </a:cubicBezTo>
                  <a:lnTo>
                    <a:pt x="5193" y="191"/>
                  </a:lnTo>
                  <a:cubicBezTo>
                    <a:pt x="5193" y="85"/>
                    <a:pt x="5109" y="1"/>
                    <a:pt x="5007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288175" y="2633964"/>
              <a:ext cx="82637" cy="79514"/>
            </a:xfrm>
            <a:custGeom>
              <a:rect b="b" l="l" r="r" t="t"/>
              <a:pathLst>
                <a:path extrusionOk="0" h="3055" w="3175">
                  <a:moveTo>
                    <a:pt x="1648" y="0"/>
                  </a:moveTo>
                  <a:cubicBezTo>
                    <a:pt x="1251" y="0"/>
                    <a:pt x="859" y="156"/>
                    <a:pt x="567" y="450"/>
                  </a:cubicBezTo>
                  <a:cubicBezTo>
                    <a:pt x="131" y="887"/>
                    <a:pt x="1" y="1541"/>
                    <a:pt x="236" y="2111"/>
                  </a:cubicBezTo>
                  <a:cubicBezTo>
                    <a:pt x="472" y="2685"/>
                    <a:pt x="1028" y="3054"/>
                    <a:pt x="1647" y="3054"/>
                  </a:cubicBezTo>
                  <a:cubicBezTo>
                    <a:pt x="2488" y="3054"/>
                    <a:pt x="3171" y="2371"/>
                    <a:pt x="3174" y="1527"/>
                  </a:cubicBezTo>
                  <a:cubicBezTo>
                    <a:pt x="3174" y="911"/>
                    <a:pt x="2801" y="355"/>
                    <a:pt x="2231" y="116"/>
                  </a:cubicBezTo>
                  <a:cubicBezTo>
                    <a:pt x="2043" y="38"/>
                    <a:pt x="1845" y="0"/>
                    <a:pt x="1648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303011" y="2645676"/>
              <a:ext cx="56063" cy="56063"/>
            </a:xfrm>
            <a:custGeom>
              <a:rect b="b" l="l" r="r" t="t"/>
              <a:pathLst>
                <a:path extrusionOk="0" h="2154" w="2154">
                  <a:moveTo>
                    <a:pt x="1077" y="0"/>
                  </a:moveTo>
                  <a:cubicBezTo>
                    <a:pt x="483" y="0"/>
                    <a:pt x="1" y="482"/>
                    <a:pt x="1" y="1077"/>
                  </a:cubicBezTo>
                  <a:cubicBezTo>
                    <a:pt x="1" y="1672"/>
                    <a:pt x="483" y="2154"/>
                    <a:pt x="1077" y="2154"/>
                  </a:cubicBezTo>
                  <a:cubicBezTo>
                    <a:pt x="1672" y="2154"/>
                    <a:pt x="2154" y="1672"/>
                    <a:pt x="2154" y="1077"/>
                  </a:cubicBezTo>
                  <a:cubicBezTo>
                    <a:pt x="2154" y="482"/>
                    <a:pt x="1672" y="0"/>
                    <a:pt x="1077" y="0"/>
                  </a:cubicBezTo>
                  <a:close/>
                </a:path>
              </a:pathLst>
            </a:custGeom>
            <a:solidFill>
              <a:srgbClr val="D6D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065458" y="2434229"/>
              <a:ext cx="378154" cy="352230"/>
            </a:xfrm>
            <a:custGeom>
              <a:rect b="b" l="l" r="r" t="t"/>
              <a:pathLst>
                <a:path extrusionOk="0" h="13533" w="14529">
                  <a:moveTo>
                    <a:pt x="426" y="6918"/>
                  </a:moveTo>
                  <a:cubicBezTo>
                    <a:pt x="722" y="7213"/>
                    <a:pt x="1165" y="7477"/>
                    <a:pt x="1742" y="7695"/>
                  </a:cubicBezTo>
                  <a:cubicBezTo>
                    <a:pt x="2798" y="8100"/>
                    <a:pt x="4202" y="8321"/>
                    <a:pt x="5690" y="8321"/>
                  </a:cubicBezTo>
                  <a:cubicBezTo>
                    <a:pt x="5810" y="8321"/>
                    <a:pt x="5929" y="8321"/>
                    <a:pt x="6049" y="8318"/>
                  </a:cubicBezTo>
                  <a:cubicBezTo>
                    <a:pt x="6073" y="8343"/>
                    <a:pt x="6105" y="8367"/>
                    <a:pt x="6137" y="8385"/>
                  </a:cubicBezTo>
                  <a:lnTo>
                    <a:pt x="6724" y="8723"/>
                  </a:lnTo>
                  <a:cubicBezTo>
                    <a:pt x="6679" y="9043"/>
                    <a:pt x="6679" y="9366"/>
                    <a:pt x="6724" y="9687"/>
                  </a:cubicBezTo>
                  <a:lnTo>
                    <a:pt x="6137" y="10024"/>
                  </a:lnTo>
                  <a:cubicBezTo>
                    <a:pt x="5943" y="10133"/>
                    <a:pt x="5880" y="10380"/>
                    <a:pt x="5989" y="10570"/>
                  </a:cubicBezTo>
                  <a:lnTo>
                    <a:pt x="6309" y="11122"/>
                  </a:lnTo>
                  <a:cubicBezTo>
                    <a:pt x="6105" y="11129"/>
                    <a:pt x="5898" y="11136"/>
                    <a:pt x="5690" y="11136"/>
                  </a:cubicBezTo>
                  <a:cubicBezTo>
                    <a:pt x="4251" y="11136"/>
                    <a:pt x="2903" y="10922"/>
                    <a:pt x="1894" y="10538"/>
                  </a:cubicBezTo>
                  <a:cubicBezTo>
                    <a:pt x="961" y="10183"/>
                    <a:pt x="426" y="9718"/>
                    <a:pt x="426" y="9261"/>
                  </a:cubicBezTo>
                  <a:lnTo>
                    <a:pt x="426" y="6918"/>
                  </a:lnTo>
                  <a:close/>
                  <a:moveTo>
                    <a:pt x="5751" y="0"/>
                  </a:moveTo>
                  <a:cubicBezTo>
                    <a:pt x="5730" y="0"/>
                    <a:pt x="5708" y="0"/>
                    <a:pt x="5686" y="0"/>
                  </a:cubicBezTo>
                  <a:cubicBezTo>
                    <a:pt x="4198" y="0"/>
                    <a:pt x="2798" y="218"/>
                    <a:pt x="1739" y="623"/>
                  </a:cubicBezTo>
                  <a:cubicBezTo>
                    <a:pt x="616" y="1052"/>
                    <a:pt x="1" y="1647"/>
                    <a:pt x="1" y="2294"/>
                  </a:cubicBezTo>
                  <a:lnTo>
                    <a:pt x="1" y="9261"/>
                  </a:lnTo>
                  <a:cubicBezTo>
                    <a:pt x="1" y="9912"/>
                    <a:pt x="616" y="10506"/>
                    <a:pt x="1739" y="10932"/>
                  </a:cubicBezTo>
                  <a:cubicBezTo>
                    <a:pt x="2794" y="11333"/>
                    <a:pt x="4198" y="11558"/>
                    <a:pt x="5686" y="11558"/>
                  </a:cubicBezTo>
                  <a:cubicBezTo>
                    <a:pt x="5975" y="11558"/>
                    <a:pt x="6260" y="11548"/>
                    <a:pt x="6545" y="11530"/>
                  </a:cubicBezTo>
                  <a:lnTo>
                    <a:pt x="6911" y="12167"/>
                  </a:lnTo>
                  <a:cubicBezTo>
                    <a:pt x="6984" y="12294"/>
                    <a:pt x="7118" y="12366"/>
                    <a:pt x="7256" y="12366"/>
                  </a:cubicBezTo>
                  <a:cubicBezTo>
                    <a:pt x="7324" y="12366"/>
                    <a:pt x="7393" y="12349"/>
                    <a:pt x="7456" y="12311"/>
                  </a:cubicBezTo>
                  <a:lnTo>
                    <a:pt x="8044" y="11974"/>
                  </a:lnTo>
                  <a:cubicBezTo>
                    <a:pt x="8297" y="12171"/>
                    <a:pt x="8579" y="12332"/>
                    <a:pt x="8874" y="12456"/>
                  </a:cubicBezTo>
                  <a:lnTo>
                    <a:pt x="8874" y="13131"/>
                  </a:lnTo>
                  <a:cubicBezTo>
                    <a:pt x="8874" y="13353"/>
                    <a:pt x="9054" y="13532"/>
                    <a:pt x="9275" y="13532"/>
                  </a:cubicBezTo>
                  <a:lnTo>
                    <a:pt x="11122" y="13532"/>
                  </a:lnTo>
                  <a:cubicBezTo>
                    <a:pt x="11344" y="13532"/>
                    <a:pt x="11524" y="13353"/>
                    <a:pt x="11524" y="13131"/>
                  </a:cubicBezTo>
                  <a:lnTo>
                    <a:pt x="11524" y="12456"/>
                  </a:lnTo>
                  <a:cubicBezTo>
                    <a:pt x="11823" y="12332"/>
                    <a:pt x="12101" y="12171"/>
                    <a:pt x="12354" y="11974"/>
                  </a:cubicBezTo>
                  <a:lnTo>
                    <a:pt x="12942" y="12311"/>
                  </a:lnTo>
                  <a:cubicBezTo>
                    <a:pt x="13006" y="12349"/>
                    <a:pt x="13075" y="12366"/>
                    <a:pt x="13143" y="12366"/>
                  </a:cubicBezTo>
                  <a:cubicBezTo>
                    <a:pt x="13281" y="12366"/>
                    <a:pt x="13415" y="12294"/>
                    <a:pt x="13490" y="12167"/>
                  </a:cubicBezTo>
                  <a:lnTo>
                    <a:pt x="14412" y="10566"/>
                  </a:lnTo>
                  <a:cubicBezTo>
                    <a:pt x="14469" y="10475"/>
                    <a:pt x="14483" y="10369"/>
                    <a:pt x="14458" y="10264"/>
                  </a:cubicBezTo>
                  <a:cubicBezTo>
                    <a:pt x="14430" y="10162"/>
                    <a:pt x="14363" y="10074"/>
                    <a:pt x="14268" y="10021"/>
                  </a:cubicBezTo>
                  <a:lnTo>
                    <a:pt x="13684" y="9683"/>
                  </a:lnTo>
                  <a:cubicBezTo>
                    <a:pt x="13726" y="9363"/>
                    <a:pt x="13726" y="9039"/>
                    <a:pt x="13684" y="8723"/>
                  </a:cubicBezTo>
                  <a:lnTo>
                    <a:pt x="14268" y="8385"/>
                  </a:lnTo>
                  <a:cubicBezTo>
                    <a:pt x="14462" y="8272"/>
                    <a:pt x="14528" y="8029"/>
                    <a:pt x="14416" y="7836"/>
                  </a:cubicBezTo>
                  <a:lnTo>
                    <a:pt x="14131" y="7343"/>
                  </a:lnTo>
                  <a:cubicBezTo>
                    <a:pt x="14086" y="7266"/>
                    <a:pt x="14019" y="7234"/>
                    <a:pt x="13953" y="7234"/>
                  </a:cubicBezTo>
                  <a:cubicBezTo>
                    <a:pt x="13808" y="7234"/>
                    <a:pt x="13666" y="7386"/>
                    <a:pt x="13765" y="7554"/>
                  </a:cubicBezTo>
                  <a:lnTo>
                    <a:pt x="14036" y="8029"/>
                  </a:lnTo>
                  <a:lnTo>
                    <a:pt x="13346" y="8427"/>
                  </a:lnTo>
                  <a:cubicBezTo>
                    <a:pt x="13269" y="8473"/>
                    <a:pt x="13227" y="8561"/>
                    <a:pt x="13241" y="8649"/>
                  </a:cubicBezTo>
                  <a:cubicBezTo>
                    <a:pt x="13307" y="9015"/>
                    <a:pt x="13307" y="9388"/>
                    <a:pt x="13241" y="9753"/>
                  </a:cubicBezTo>
                  <a:cubicBezTo>
                    <a:pt x="13227" y="9841"/>
                    <a:pt x="13269" y="9929"/>
                    <a:pt x="13346" y="9975"/>
                  </a:cubicBezTo>
                  <a:lnTo>
                    <a:pt x="14036" y="10373"/>
                  </a:lnTo>
                  <a:lnTo>
                    <a:pt x="13139" y="11931"/>
                  </a:lnTo>
                  <a:lnTo>
                    <a:pt x="12445" y="11534"/>
                  </a:lnTo>
                  <a:cubicBezTo>
                    <a:pt x="12413" y="11514"/>
                    <a:pt x="12376" y="11505"/>
                    <a:pt x="12340" y="11505"/>
                  </a:cubicBezTo>
                  <a:cubicBezTo>
                    <a:pt x="12290" y="11505"/>
                    <a:pt x="12241" y="11522"/>
                    <a:pt x="12203" y="11555"/>
                  </a:cubicBezTo>
                  <a:cubicBezTo>
                    <a:pt x="11918" y="11794"/>
                    <a:pt x="11594" y="11984"/>
                    <a:pt x="11242" y="12107"/>
                  </a:cubicBezTo>
                  <a:cubicBezTo>
                    <a:pt x="11158" y="12139"/>
                    <a:pt x="11101" y="12220"/>
                    <a:pt x="11101" y="12308"/>
                  </a:cubicBezTo>
                  <a:lnTo>
                    <a:pt x="11101" y="13107"/>
                  </a:lnTo>
                  <a:lnTo>
                    <a:pt x="9303" y="13107"/>
                  </a:lnTo>
                  <a:lnTo>
                    <a:pt x="9303" y="12308"/>
                  </a:lnTo>
                  <a:cubicBezTo>
                    <a:pt x="9303" y="12220"/>
                    <a:pt x="9247" y="12139"/>
                    <a:pt x="9163" y="12107"/>
                  </a:cubicBezTo>
                  <a:cubicBezTo>
                    <a:pt x="8814" y="11984"/>
                    <a:pt x="8487" y="11794"/>
                    <a:pt x="8206" y="11555"/>
                  </a:cubicBezTo>
                  <a:cubicBezTo>
                    <a:pt x="8165" y="11522"/>
                    <a:pt x="8116" y="11505"/>
                    <a:pt x="8067" y="11505"/>
                  </a:cubicBezTo>
                  <a:cubicBezTo>
                    <a:pt x="8032" y="11505"/>
                    <a:pt x="7996" y="11514"/>
                    <a:pt x="7963" y="11534"/>
                  </a:cubicBezTo>
                  <a:lnTo>
                    <a:pt x="7270" y="11931"/>
                  </a:lnTo>
                  <a:lnTo>
                    <a:pt x="6369" y="10373"/>
                  </a:lnTo>
                  <a:lnTo>
                    <a:pt x="7062" y="9975"/>
                  </a:lnTo>
                  <a:cubicBezTo>
                    <a:pt x="7140" y="9929"/>
                    <a:pt x="7178" y="9841"/>
                    <a:pt x="7164" y="9753"/>
                  </a:cubicBezTo>
                  <a:cubicBezTo>
                    <a:pt x="7097" y="9388"/>
                    <a:pt x="7097" y="9015"/>
                    <a:pt x="7164" y="8649"/>
                  </a:cubicBezTo>
                  <a:cubicBezTo>
                    <a:pt x="7178" y="8561"/>
                    <a:pt x="7140" y="8473"/>
                    <a:pt x="7062" y="8427"/>
                  </a:cubicBezTo>
                  <a:lnTo>
                    <a:pt x="6369" y="8029"/>
                  </a:lnTo>
                  <a:lnTo>
                    <a:pt x="7270" y="6471"/>
                  </a:lnTo>
                  <a:lnTo>
                    <a:pt x="7963" y="6868"/>
                  </a:lnTo>
                  <a:cubicBezTo>
                    <a:pt x="7996" y="6888"/>
                    <a:pt x="8033" y="6898"/>
                    <a:pt x="8070" y="6898"/>
                  </a:cubicBezTo>
                  <a:cubicBezTo>
                    <a:pt x="8118" y="6898"/>
                    <a:pt x="8166" y="6881"/>
                    <a:pt x="8206" y="6847"/>
                  </a:cubicBezTo>
                  <a:cubicBezTo>
                    <a:pt x="8487" y="6608"/>
                    <a:pt x="8814" y="6418"/>
                    <a:pt x="9163" y="6295"/>
                  </a:cubicBezTo>
                  <a:cubicBezTo>
                    <a:pt x="9247" y="6263"/>
                    <a:pt x="9303" y="6182"/>
                    <a:pt x="9303" y="6094"/>
                  </a:cubicBezTo>
                  <a:lnTo>
                    <a:pt x="9303" y="5296"/>
                  </a:lnTo>
                  <a:lnTo>
                    <a:pt x="11105" y="5296"/>
                  </a:lnTo>
                  <a:lnTo>
                    <a:pt x="11105" y="6094"/>
                  </a:lnTo>
                  <a:cubicBezTo>
                    <a:pt x="11105" y="6182"/>
                    <a:pt x="11161" y="6263"/>
                    <a:pt x="11246" y="6295"/>
                  </a:cubicBezTo>
                  <a:cubicBezTo>
                    <a:pt x="11594" y="6418"/>
                    <a:pt x="11918" y="6608"/>
                    <a:pt x="12203" y="6847"/>
                  </a:cubicBezTo>
                  <a:cubicBezTo>
                    <a:pt x="12241" y="6881"/>
                    <a:pt x="12289" y="6898"/>
                    <a:pt x="12337" y="6898"/>
                  </a:cubicBezTo>
                  <a:cubicBezTo>
                    <a:pt x="12374" y="6898"/>
                    <a:pt x="12412" y="6888"/>
                    <a:pt x="12445" y="6868"/>
                  </a:cubicBezTo>
                  <a:lnTo>
                    <a:pt x="13139" y="6471"/>
                  </a:lnTo>
                  <a:lnTo>
                    <a:pt x="13318" y="6777"/>
                  </a:lnTo>
                  <a:cubicBezTo>
                    <a:pt x="13362" y="6854"/>
                    <a:pt x="13428" y="6886"/>
                    <a:pt x="13494" y="6886"/>
                  </a:cubicBezTo>
                  <a:cubicBezTo>
                    <a:pt x="13638" y="6886"/>
                    <a:pt x="13781" y="6732"/>
                    <a:pt x="13684" y="6566"/>
                  </a:cubicBezTo>
                  <a:lnTo>
                    <a:pt x="13494" y="6235"/>
                  </a:lnTo>
                  <a:cubicBezTo>
                    <a:pt x="13421" y="6108"/>
                    <a:pt x="13287" y="6036"/>
                    <a:pt x="13148" y="6036"/>
                  </a:cubicBezTo>
                  <a:cubicBezTo>
                    <a:pt x="13079" y="6036"/>
                    <a:pt x="13009" y="6053"/>
                    <a:pt x="12945" y="6091"/>
                  </a:cubicBezTo>
                  <a:lnTo>
                    <a:pt x="12361" y="6429"/>
                  </a:lnTo>
                  <a:cubicBezTo>
                    <a:pt x="12108" y="6231"/>
                    <a:pt x="11826" y="6070"/>
                    <a:pt x="11527" y="5946"/>
                  </a:cubicBezTo>
                  <a:lnTo>
                    <a:pt x="11527" y="5271"/>
                  </a:lnTo>
                  <a:cubicBezTo>
                    <a:pt x="11527" y="5148"/>
                    <a:pt x="11471" y="5035"/>
                    <a:pt x="11379" y="4958"/>
                  </a:cubicBezTo>
                  <a:lnTo>
                    <a:pt x="11379" y="2294"/>
                  </a:lnTo>
                  <a:cubicBezTo>
                    <a:pt x="11379" y="1478"/>
                    <a:pt x="10426" y="771"/>
                    <a:pt x="8769" y="352"/>
                  </a:cubicBezTo>
                  <a:cubicBezTo>
                    <a:pt x="8744" y="345"/>
                    <a:pt x="8720" y="341"/>
                    <a:pt x="8698" y="341"/>
                  </a:cubicBezTo>
                  <a:cubicBezTo>
                    <a:pt x="8471" y="341"/>
                    <a:pt x="8403" y="706"/>
                    <a:pt x="8663" y="760"/>
                  </a:cubicBezTo>
                  <a:cubicBezTo>
                    <a:pt x="10078" y="1119"/>
                    <a:pt x="10954" y="1707"/>
                    <a:pt x="10954" y="2294"/>
                  </a:cubicBezTo>
                  <a:cubicBezTo>
                    <a:pt x="10954" y="2752"/>
                    <a:pt x="10419" y="3220"/>
                    <a:pt x="9486" y="3572"/>
                  </a:cubicBezTo>
                  <a:cubicBezTo>
                    <a:pt x="8477" y="3955"/>
                    <a:pt x="7129" y="4170"/>
                    <a:pt x="5690" y="4170"/>
                  </a:cubicBezTo>
                  <a:cubicBezTo>
                    <a:pt x="5092" y="4170"/>
                    <a:pt x="4497" y="4131"/>
                    <a:pt x="3903" y="4054"/>
                  </a:cubicBezTo>
                  <a:cubicBezTo>
                    <a:pt x="3893" y="4053"/>
                    <a:pt x="3884" y="4052"/>
                    <a:pt x="3876" y="4052"/>
                  </a:cubicBezTo>
                  <a:cubicBezTo>
                    <a:pt x="3628" y="4052"/>
                    <a:pt x="3585" y="4428"/>
                    <a:pt x="3846" y="4472"/>
                  </a:cubicBezTo>
                  <a:cubicBezTo>
                    <a:pt x="4458" y="4553"/>
                    <a:pt x="5074" y="4592"/>
                    <a:pt x="5690" y="4592"/>
                  </a:cubicBezTo>
                  <a:cubicBezTo>
                    <a:pt x="7178" y="4592"/>
                    <a:pt x="8579" y="4374"/>
                    <a:pt x="9638" y="3966"/>
                  </a:cubicBezTo>
                  <a:cubicBezTo>
                    <a:pt x="10215" y="3747"/>
                    <a:pt x="10658" y="3484"/>
                    <a:pt x="10954" y="3188"/>
                  </a:cubicBezTo>
                  <a:lnTo>
                    <a:pt x="10954" y="4870"/>
                  </a:lnTo>
                  <a:lnTo>
                    <a:pt x="9282" y="4870"/>
                  </a:lnTo>
                  <a:cubicBezTo>
                    <a:pt x="9061" y="4870"/>
                    <a:pt x="8881" y="5049"/>
                    <a:pt x="8881" y="5271"/>
                  </a:cubicBezTo>
                  <a:lnTo>
                    <a:pt x="8881" y="5950"/>
                  </a:lnTo>
                  <a:cubicBezTo>
                    <a:pt x="8582" y="6070"/>
                    <a:pt x="8301" y="6231"/>
                    <a:pt x="8047" y="6429"/>
                  </a:cubicBezTo>
                  <a:lnTo>
                    <a:pt x="7460" y="6091"/>
                  </a:lnTo>
                  <a:cubicBezTo>
                    <a:pt x="7396" y="6055"/>
                    <a:pt x="7327" y="6038"/>
                    <a:pt x="7259" y="6038"/>
                  </a:cubicBezTo>
                  <a:cubicBezTo>
                    <a:pt x="7120" y="6038"/>
                    <a:pt x="6986" y="6109"/>
                    <a:pt x="6911" y="6239"/>
                  </a:cubicBezTo>
                  <a:lnTo>
                    <a:pt x="5989" y="7836"/>
                  </a:lnTo>
                  <a:cubicBezTo>
                    <a:pt x="5978" y="7853"/>
                    <a:pt x="5968" y="7875"/>
                    <a:pt x="5961" y="7892"/>
                  </a:cubicBezTo>
                  <a:cubicBezTo>
                    <a:pt x="5869" y="7892"/>
                    <a:pt x="5778" y="7896"/>
                    <a:pt x="5686" y="7896"/>
                  </a:cubicBezTo>
                  <a:cubicBezTo>
                    <a:pt x="4251" y="7896"/>
                    <a:pt x="2903" y="7685"/>
                    <a:pt x="1890" y="7298"/>
                  </a:cubicBezTo>
                  <a:cubicBezTo>
                    <a:pt x="958" y="6942"/>
                    <a:pt x="423" y="6478"/>
                    <a:pt x="423" y="6024"/>
                  </a:cubicBezTo>
                  <a:lnTo>
                    <a:pt x="423" y="3192"/>
                  </a:lnTo>
                  <a:cubicBezTo>
                    <a:pt x="908" y="3670"/>
                    <a:pt x="1784" y="4071"/>
                    <a:pt x="2960" y="4321"/>
                  </a:cubicBezTo>
                  <a:cubicBezTo>
                    <a:pt x="2978" y="4326"/>
                    <a:pt x="2997" y="4328"/>
                    <a:pt x="3015" y="4328"/>
                  </a:cubicBezTo>
                  <a:cubicBezTo>
                    <a:pt x="3113" y="4328"/>
                    <a:pt x="3199" y="4260"/>
                    <a:pt x="3220" y="4159"/>
                  </a:cubicBezTo>
                  <a:cubicBezTo>
                    <a:pt x="3248" y="4043"/>
                    <a:pt x="3167" y="3927"/>
                    <a:pt x="3048" y="3909"/>
                  </a:cubicBezTo>
                  <a:cubicBezTo>
                    <a:pt x="1454" y="3565"/>
                    <a:pt x="423" y="2931"/>
                    <a:pt x="423" y="2294"/>
                  </a:cubicBezTo>
                  <a:cubicBezTo>
                    <a:pt x="423" y="1840"/>
                    <a:pt x="958" y="1373"/>
                    <a:pt x="1890" y="1021"/>
                  </a:cubicBezTo>
                  <a:cubicBezTo>
                    <a:pt x="2903" y="634"/>
                    <a:pt x="4247" y="423"/>
                    <a:pt x="5686" y="423"/>
                  </a:cubicBezTo>
                  <a:cubicBezTo>
                    <a:pt x="6397" y="423"/>
                    <a:pt x="7108" y="475"/>
                    <a:pt x="7812" y="588"/>
                  </a:cubicBezTo>
                  <a:cubicBezTo>
                    <a:pt x="7826" y="591"/>
                    <a:pt x="7840" y="592"/>
                    <a:pt x="7854" y="592"/>
                  </a:cubicBezTo>
                  <a:cubicBezTo>
                    <a:pt x="7954" y="592"/>
                    <a:pt x="8043" y="517"/>
                    <a:pt x="8061" y="415"/>
                  </a:cubicBezTo>
                  <a:cubicBezTo>
                    <a:pt x="8079" y="296"/>
                    <a:pt x="7998" y="187"/>
                    <a:pt x="7878" y="169"/>
                  </a:cubicBezTo>
                  <a:cubicBezTo>
                    <a:pt x="7175" y="56"/>
                    <a:pt x="6465" y="0"/>
                    <a:pt x="5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286171" y="2640184"/>
              <a:ext cx="78395" cy="67099"/>
            </a:xfrm>
            <a:custGeom>
              <a:rect b="b" l="l" r="r" t="t"/>
              <a:pathLst>
                <a:path extrusionOk="0" h="2578" w="3012">
                  <a:moveTo>
                    <a:pt x="1717" y="424"/>
                  </a:moveTo>
                  <a:cubicBezTo>
                    <a:pt x="2163" y="424"/>
                    <a:pt x="2590" y="770"/>
                    <a:pt x="2590" y="1292"/>
                  </a:cubicBezTo>
                  <a:cubicBezTo>
                    <a:pt x="2586" y="1767"/>
                    <a:pt x="2199" y="2154"/>
                    <a:pt x="1724" y="2154"/>
                  </a:cubicBezTo>
                  <a:lnTo>
                    <a:pt x="1724" y="2157"/>
                  </a:lnTo>
                  <a:cubicBezTo>
                    <a:pt x="954" y="2157"/>
                    <a:pt x="567" y="1225"/>
                    <a:pt x="1112" y="679"/>
                  </a:cubicBezTo>
                  <a:cubicBezTo>
                    <a:pt x="1288" y="503"/>
                    <a:pt x="1505" y="424"/>
                    <a:pt x="1717" y="424"/>
                  </a:cubicBezTo>
                  <a:close/>
                  <a:moveTo>
                    <a:pt x="1724" y="0"/>
                  </a:moveTo>
                  <a:cubicBezTo>
                    <a:pt x="574" y="0"/>
                    <a:pt x="0" y="1390"/>
                    <a:pt x="813" y="2199"/>
                  </a:cubicBezTo>
                  <a:cubicBezTo>
                    <a:pt x="1060" y="2447"/>
                    <a:pt x="1390" y="2578"/>
                    <a:pt x="1726" y="2578"/>
                  </a:cubicBezTo>
                  <a:cubicBezTo>
                    <a:pt x="1891" y="2578"/>
                    <a:pt x="2058" y="2546"/>
                    <a:pt x="2217" y="2481"/>
                  </a:cubicBezTo>
                  <a:cubicBezTo>
                    <a:pt x="2699" y="2280"/>
                    <a:pt x="3012" y="1812"/>
                    <a:pt x="3012" y="1288"/>
                  </a:cubicBezTo>
                  <a:cubicBezTo>
                    <a:pt x="3012" y="577"/>
                    <a:pt x="2435" y="0"/>
                    <a:pt x="17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17"/>
          <p:cNvSpPr txBox="1"/>
          <p:nvPr/>
        </p:nvSpPr>
        <p:spPr>
          <a:xfrm>
            <a:off x="6996900" y="26903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59" name="Google Shape;359;p17"/>
          <p:cNvGrpSpPr/>
          <p:nvPr/>
        </p:nvGrpSpPr>
        <p:grpSpPr>
          <a:xfrm>
            <a:off x="6435987" y="1047424"/>
            <a:ext cx="362228" cy="343187"/>
            <a:chOff x="3527014" y="2909524"/>
            <a:chExt cx="362228" cy="343187"/>
          </a:xfrm>
        </p:grpSpPr>
        <p:sp>
          <p:nvSpPr>
            <p:cNvPr id="360" name="Google Shape;360;p17"/>
            <p:cNvSpPr/>
            <p:nvPr/>
          </p:nvSpPr>
          <p:spPr>
            <a:xfrm>
              <a:off x="3591009" y="2923162"/>
              <a:ext cx="183514" cy="324487"/>
            </a:xfrm>
            <a:custGeom>
              <a:rect b="b" l="l" r="r" t="t"/>
              <a:pathLst>
                <a:path extrusionOk="0" h="12372" w="6997">
                  <a:moveTo>
                    <a:pt x="684" y="1"/>
                  </a:moveTo>
                  <a:cubicBezTo>
                    <a:pt x="308" y="1"/>
                    <a:pt x="0" y="309"/>
                    <a:pt x="0" y="684"/>
                  </a:cubicBezTo>
                  <a:lnTo>
                    <a:pt x="0" y="11688"/>
                  </a:lnTo>
                  <a:cubicBezTo>
                    <a:pt x="0" y="12064"/>
                    <a:pt x="308" y="12372"/>
                    <a:pt x="684" y="12372"/>
                  </a:cubicBezTo>
                  <a:lnTo>
                    <a:pt x="6313" y="12372"/>
                  </a:lnTo>
                  <a:cubicBezTo>
                    <a:pt x="6689" y="12372"/>
                    <a:pt x="6997" y="12064"/>
                    <a:pt x="6997" y="11688"/>
                  </a:cubicBezTo>
                  <a:lnTo>
                    <a:pt x="6997" y="684"/>
                  </a:lnTo>
                  <a:cubicBezTo>
                    <a:pt x="6997" y="309"/>
                    <a:pt x="6689" y="1"/>
                    <a:pt x="6313" y="1"/>
                  </a:cubicBezTo>
                  <a:close/>
                </a:path>
              </a:pathLst>
            </a:custGeom>
            <a:solidFill>
              <a:srgbClr val="F5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739430" y="2923293"/>
              <a:ext cx="35092" cy="324355"/>
            </a:xfrm>
            <a:custGeom>
              <a:rect b="b" l="l" r="r" t="t"/>
              <a:pathLst>
                <a:path extrusionOk="0" h="12367" w="1338">
                  <a:moveTo>
                    <a:pt x="0" y="1"/>
                  </a:moveTo>
                  <a:cubicBezTo>
                    <a:pt x="375" y="1"/>
                    <a:pt x="678" y="304"/>
                    <a:pt x="678" y="679"/>
                  </a:cubicBezTo>
                  <a:lnTo>
                    <a:pt x="678" y="11688"/>
                  </a:lnTo>
                  <a:cubicBezTo>
                    <a:pt x="678" y="12064"/>
                    <a:pt x="375" y="12367"/>
                    <a:pt x="0" y="12367"/>
                  </a:cubicBezTo>
                  <a:lnTo>
                    <a:pt x="654" y="12367"/>
                  </a:lnTo>
                  <a:cubicBezTo>
                    <a:pt x="1030" y="12367"/>
                    <a:pt x="1338" y="12064"/>
                    <a:pt x="1338" y="11688"/>
                  </a:cubicBezTo>
                  <a:lnTo>
                    <a:pt x="1338" y="679"/>
                  </a:lnTo>
                  <a:cubicBezTo>
                    <a:pt x="1338" y="304"/>
                    <a:pt x="1030" y="1"/>
                    <a:pt x="654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591009" y="3202197"/>
              <a:ext cx="183514" cy="45452"/>
            </a:xfrm>
            <a:custGeom>
              <a:rect b="b" l="l" r="r" t="t"/>
              <a:pathLst>
                <a:path extrusionOk="0" h="1733" w="6997">
                  <a:moveTo>
                    <a:pt x="0" y="0"/>
                  </a:moveTo>
                  <a:lnTo>
                    <a:pt x="0" y="1049"/>
                  </a:lnTo>
                  <a:cubicBezTo>
                    <a:pt x="0" y="1425"/>
                    <a:pt x="308" y="1733"/>
                    <a:pt x="684" y="1733"/>
                  </a:cubicBezTo>
                  <a:lnTo>
                    <a:pt x="6313" y="1733"/>
                  </a:lnTo>
                  <a:cubicBezTo>
                    <a:pt x="6689" y="1733"/>
                    <a:pt x="6997" y="1425"/>
                    <a:pt x="6997" y="1049"/>
                  </a:cubicBezTo>
                  <a:lnTo>
                    <a:pt x="6997" y="0"/>
                  </a:lnTo>
                  <a:close/>
                </a:path>
              </a:pathLst>
            </a:custGeom>
            <a:solidFill>
              <a:srgbClr val="D0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3739430" y="3202197"/>
              <a:ext cx="35092" cy="45452"/>
            </a:xfrm>
            <a:custGeom>
              <a:rect b="b" l="l" r="r" t="t"/>
              <a:pathLst>
                <a:path extrusionOk="0" h="1733" w="1338">
                  <a:moveTo>
                    <a:pt x="678" y="0"/>
                  </a:moveTo>
                  <a:lnTo>
                    <a:pt x="678" y="1049"/>
                  </a:lnTo>
                  <a:cubicBezTo>
                    <a:pt x="678" y="1425"/>
                    <a:pt x="375" y="1733"/>
                    <a:pt x="0" y="1733"/>
                  </a:cubicBezTo>
                  <a:lnTo>
                    <a:pt x="654" y="1733"/>
                  </a:lnTo>
                  <a:cubicBezTo>
                    <a:pt x="1030" y="1733"/>
                    <a:pt x="1338" y="1425"/>
                    <a:pt x="1338" y="1049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3591009" y="2923293"/>
              <a:ext cx="183514" cy="45452"/>
            </a:xfrm>
            <a:custGeom>
              <a:rect b="b" l="l" r="r" t="t"/>
              <a:pathLst>
                <a:path extrusionOk="0" h="1733" w="6997">
                  <a:moveTo>
                    <a:pt x="684" y="1"/>
                  </a:moveTo>
                  <a:cubicBezTo>
                    <a:pt x="304" y="1"/>
                    <a:pt x="0" y="304"/>
                    <a:pt x="0" y="679"/>
                  </a:cubicBezTo>
                  <a:lnTo>
                    <a:pt x="0" y="1733"/>
                  </a:lnTo>
                  <a:lnTo>
                    <a:pt x="6997" y="1733"/>
                  </a:lnTo>
                  <a:lnTo>
                    <a:pt x="6997" y="679"/>
                  </a:lnTo>
                  <a:cubicBezTo>
                    <a:pt x="6997" y="304"/>
                    <a:pt x="6689" y="1"/>
                    <a:pt x="6313" y="1"/>
                  </a:cubicBezTo>
                  <a:close/>
                </a:path>
              </a:pathLst>
            </a:custGeom>
            <a:solidFill>
              <a:srgbClr val="D0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3739430" y="2923293"/>
              <a:ext cx="35092" cy="45452"/>
            </a:xfrm>
            <a:custGeom>
              <a:rect b="b" l="l" r="r" t="t"/>
              <a:pathLst>
                <a:path extrusionOk="0" h="1733" w="1338">
                  <a:moveTo>
                    <a:pt x="0" y="1"/>
                  </a:moveTo>
                  <a:cubicBezTo>
                    <a:pt x="375" y="1"/>
                    <a:pt x="678" y="304"/>
                    <a:pt x="678" y="679"/>
                  </a:cubicBezTo>
                  <a:lnTo>
                    <a:pt x="678" y="1733"/>
                  </a:lnTo>
                  <a:lnTo>
                    <a:pt x="1338" y="1733"/>
                  </a:lnTo>
                  <a:lnTo>
                    <a:pt x="1338" y="679"/>
                  </a:lnTo>
                  <a:cubicBezTo>
                    <a:pt x="1338" y="304"/>
                    <a:pt x="1030" y="1"/>
                    <a:pt x="654" y="1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681861" y="3020598"/>
              <a:ext cx="202214" cy="129118"/>
            </a:xfrm>
            <a:custGeom>
              <a:rect b="b" l="l" r="r" t="t"/>
              <a:pathLst>
                <a:path extrusionOk="0" h="4923" w="7710">
                  <a:moveTo>
                    <a:pt x="241" y="0"/>
                  </a:moveTo>
                  <a:cubicBezTo>
                    <a:pt x="112" y="5"/>
                    <a:pt x="6" y="111"/>
                    <a:pt x="1" y="241"/>
                  </a:cubicBezTo>
                  <a:lnTo>
                    <a:pt x="1" y="4687"/>
                  </a:lnTo>
                  <a:cubicBezTo>
                    <a:pt x="6" y="4817"/>
                    <a:pt x="112" y="4918"/>
                    <a:pt x="241" y="4923"/>
                  </a:cubicBezTo>
                  <a:lnTo>
                    <a:pt x="7473" y="4923"/>
                  </a:lnTo>
                  <a:cubicBezTo>
                    <a:pt x="7603" y="4918"/>
                    <a:pt x="7709" y="4817"/>
                    <a:pt x="7709" y="4687"/>
                  </a:cubicBezTo>
                  <a:lnTo>
                    <a:pt x="7709" y="241"/>
                  </a:lnTo>
                  <a:cubicBezTo>
                    <a:pt x="7709" y="111"/>
                    <a:pt x="7603" y="5"/>
                    <a:pt x="7473" y="0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3861336" y="3020729"/>
              <a:ext cx="22739" cy="128987"/>
            </a:xfrm>
            <a:custGeom>
              <a:rect b="b" l="l" r="r" t="t"/>
              <a:pathLst>
                <a:path extrusionOk="0" h="4918" w="867">
                  <a:moveTo>
                    <a:pt x="0" y="0"/>
                  </a:moveTo>
                  <a:cubicBezTo>
                    <a:pt x="130" y="0"/>
                    <a:pt x="231" y="106"/>
                    <a:pt x="236" y="236"/>
                  </a:cubicBezTo>
                  <a:lnTo>
                    <a:pt x="236" y="4682"/>
                  </a:lnTo>
                  <a:cubicBezTo>
                    <a:pt x="231" y="4812"/>
                    <a:pt x="130" y="4913"/>
                    <a:pt x="0" y="4918"/>
                  </a:cubicBezTo>
                  <a:lnTo>
                    <a:pt x="630" y="4918"/>
                  </a:lnTo>
                  <a:cubicBezTo>
                    <a:pt x="760" y="4913"/>
                    <a:pt x="866" y="4812"/>
                    <a:pt x="866" y="4682"/>
                  </a:cubicBezTo>
                  <a:lnTo>
                    <a:pt x="866" y="236"/>
                  </a:lnTo>
                  <a:cubicBezTo>
                    <a:pt x="866" y="106"/>
                    <a:pt x="760" y="0"/>
                    <a:pt x="630" y="0"/>
                  </a:cubicBezTo>
                  <a:close/>
                </a:path>
              </a:pathLst>
            </a:custGeom>
            <a:solidFill>
              <a:srgbClr val="6A7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3791780" y="3043940"/>
              <a:ext cx="45216" cy="38633"/>
            </a:xfrm>
            <a:custGeom>
              <a:rect b="b" l="l" r="r" t="t"/>
              <a:pathLst>
                <a:path extrusionOk="0" h="1473" w="1724">
                  <a:moveTo>
                    <a:pt x="987" y="1"/>
                  </a:moveTo>
                  <a:cubicBezTo>
                    <a:pt x="328" y="1"/>
                    <a:pt x="1" y="795"/>
                    <a:pt x="468" y="1256"/>
                  </a:cubicBezTo>
                  <a:cubicBezTo>
                    <a:pt x="617" y="1406"/>
                    <a:pt x="801" y="1473"/>
                    <a:pt x="982" y="1473"/>
                  </a:cubicBezTo>
                  <a:cubicBezTo>
                    <a:pt x="1360" y="1473"/>
                    <a:pt x="1723" y="1180"/>
                    <a:pt x="1723" y="737"/>
                  </a:cubicBezTo>
                  <a:cubicBezTo>
                    <a:pt x="1723" y="328"/>
                    <a:pt x="1391" y="1"/>
                    <a:pt x="98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3817274" y="3043940"/>
              <a:ext cx="45216" cy="38633"/>
            </a:xfrm>
            <a:custGeom>
              <a:rect b="b" l="l" r="r" t="t"/>
              <a:pathLst>
                <a:path extrusionOk="0" h="1473" w="1724">
                  <a:moveTo>
                    <a:pt x="987" y="1"/>
                  </a:moveTo>
                  <a:cubicBezTo>
                    <a:pt x="328" y="1"/>
                    <a:pt x="1" y="795"/>
                    <a:pt x="463" y="1256"/>
                  </a:cubicBezTo>
                  <a:cubicBezTo>
                    <a:pt x="614" y="1406"/>
                    <a:pt x="799" y="1473"/>
                    <a:pt x="980" y="1473"/>
                  </a:cubicBezTo>
                  <a:cubicBezTo>
                    <a:pt x="1360" y="1473"/>
                    <a:pt x="1723" y="1180"/>
                    <a:pt x="1723" y="737"/>
                  </a:cubicBezTo>
                  <a:cubicBezTo>
                    <a:pt x="1723" y="328"/>
                    <a:pt x="1391" y="1"/>
                    <a:pt x="987" y="1"/>
                  </a:cubicBezTo>
                  <a:close/>
                </a:path>
              </a:pathLst>
            </a:custGeom>
            <a:solidFill>
              <a:srgbClr val="D2D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3706095" y="3045330"/>
              <a:ext cx="57700" cy="35879"/>
            </a:xfrm>
            <a:custGeom>
              <a:rect b="b" l="l" r="r" t="t"/>
              <a:pathLst>
                <a:path extrusionOk="0" h="1368" w="2200">
                  <a:moveTo>
                    <a:pt x="236" y="1"/>
                  </a:moveTo>
                  <a:cubicBezTo>
                    <a:pt x="107" y="1"/>
                    <a:pt x="1" y="106"/>
                    <a:pt x="1" y="236"/>
                  </a:cubicBezTo>
                  <a:lnTo>
                    <a:pt x="1" y="1126"/>
                  </a:lnTo>
                  <a:cubicBezTo>
                    <a:pt x="1" y="1256"/>
                    <a:pt x="107" y="1362"/>
                    <a:pt x="236" y="1367"/>
                  </a:cubicBezTo>
                  <a:lnTo>
                    <a:pt x="1964" y="1367"/>
                  </a:lnTo>
                  <a:cubicBezTo>
                    <a:pt x="2094" y="1362"/>
                    <a:pt x="2195" y="1256"/>
                    <a:pt x="2200" y="1131"/>
                  </a:cubicBezTo>
                  <a:lnTo>
                    <a:pt x="2200" y="236"/>
                  </a:lnTo>
                  <a:cubicBezTo>
                    <a:pt x="2195" y="106"/>
                    <a:pt x="2094" y="1"/>
                    <a:pt x="19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3702686" y="3101877"/>
              <a:ext cx="162584" cy="20221"/>
            </a:xfrm>
            <a:custGeom>
              <a:rect b="b" l="l" r="r" t="t"/>
              <a:pathLst>
                <a:path extrusionOk="0" h="771" w="6199">
                  <a:moveTo>
                    <a:pt x="237" y="0"/>
                  </a:moveTo>
                  <a:cubicBezTo>
                    <a:pt x="107" y="0"/>
                    <a:pt x="1" y="106"/>
                    <a:pt x="1" y="236"/>
                  </a:cubicBezTo>
                  <a:lnTo>
                    <a:pt x="1" y="529"/>
                  </a:lnTo>
                  <a:cubicBezTo>
                    <a:pt x="1" y="659"/>
                    <a:pt x="107" y="765"/>
                    <a:pt x="237" y="770"/>
                  </a:cubicBezTo>
                  <a:lnTo>
                    <a:pt x="5963" y="770"/>
                  </a:lnTo>
                  <a:cubicBezTo>
                    <a:pt x="6092" y="765"/>
                    <a:pt x="6194" y="659"/>
                    <a:pt x="6198" y="529"/>
                  </a:cubicBezTo>
                  <a:lnTo>
                    <a:pt x="6198" y="236"/>
                  </a:lnTo>
                  <a:cubicBezTo>
                    <a:pt x="6194" y="106"/>
                    <a:pt x="6092" y="0"/>
                    <a:pt x="5963" y="0"/>
                  </a:cubicBezTo>
                  <a:close/>
                </a:path>
              </a:pathLst>
            </a:custGeom>
            <a:solidFill>
              <a:srgbClr val="B7C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527014" y="2914717"/>
              <a:ext cx="106300" cy="90905"/>
            </a:xfrm>
            <a:custGeom>
              <a:rect b="b" l="l" r="r" t="t"/>
              <a:pathLst>
                <a:path extrusionOk="0" h="3466" w="4053">
                  <a:moveTo>
                    <a:pt x="2320" y="0"/>
                  </a:moveTo>
                  <a:cubicBezTo>
                    <a:pt x="776" y="0"/>
                    <a:pt x="1" y="1867"/>
                    <a:pt x="1093" y="2960"/>
                  </a:cubicBezTo>
                  <a:cubicBezTo>
                    <a:pt x="1425" y="3291"/>
                    <a:pt x="1868" y="3465"/>
                    <a:pt x="2319" y="3465"/>
                  </a:cubicBezTo>
                  <a:cubicBezTo>
                    <a:pt x="2543" y="3465"/>
                    <a:pt x="2769" y="3423"/>
                    <a:pt x="2984" y="3335"/>
                  </a:cubicBezTo>
                  <a:cubicBezTo>
                    <a:pt x="3629" y="3065"/>
                    <a:pt x="4052" y="2435"/>
                    <a:pt x="4052" y="1733"/>
                  </a:cubicBezTo>
                  <a:cubicBezTo>
                    <a:pt x="4052" y="775"/>
                    <a:pt x="3278" y="0"/>
                    <a:pt x="2320" y="0"/>
                  </a:cubicBezTo>
                  <a:close/>
                </a:path>
              </a:pathLst>
            </a:custGeom>
            <a:solidFill>
              <a:srgbClr val="879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579259" y="2914717"/>
              <a:ext cx="56310" cy="90957"/>
            </a:xfrm>
            <a:custGeom>
              <a:rect b="b" l="l" r="r" t="t"/>
              <a:pathLst>
                <a:path extrusionOk="0" h="3468" w="2147">
                  <a:moveTo>
                    <a:pt x="328" y="0"/>
                  </a:moveTo>
                  <a:cubicBezTo>
                    <a:pt x="217" y="0"/>
                    <a:pt x="107" y="10"/>
                    <a:pt x="1" y="29"/>
                  </a:cubicBezTo>
                  <a:cubicBezTo>
                    <a:pt x="814" y="188"/>
                    <a:pt x="1406" y="900"/>
                    <a:pt x="1406" y="1733"/>
                  </a:cubicBezTo>
                  <a:cubicBezTo>
                    <a:pt x="1406" y="2565"/>
                    <a:pt x="814" y="3277"/>
                    <a:pt x="1" y="3436"/>
                  </a:cubicBezTo>
                  <a:cubicBezTo>
                    <a:pt x="111" y="3457"/>
                    <a:pt x="221" y="3467"/>
                    <a:pt x="330" y="3467"/>
                  </a:cubicBezTo>
                  <a:cubicBezTo>
                    <a:pt x="1202" y="3467"/>
                    <a:pt x="1965" y="2804"/>
                    <a:pt x="2051" y="1896"/>
                  </a:cubicBezTo>
                  <a:cubicBezTo>
                    <a:pt x="2147" y="881"/>
                    <a:pt x="1348" y="0"/>
                    <a:pt x="328" y="0"/>
                  </a:cubicBezTo>
                  <a:close/>
                </a:path>
              </a:pathLst>
            </a:custGeom>
            <a:solidFill>
              <a:srgbClr val="7585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529296" y="2909524"/>
              <a:ext cx="359946" cy="343187"/>
            </a:xfrm>
            <a:custGeom>
              <a:rect b="b" l="l" r="r" t="t"/>
              <a:pathLst>
                <a:path extrusionOk="0" h="13085" w="13724">
                  <a:moveTo>
                    <a:pt x="8666" y="723"/>
                  </a:moveTo>
                  <a:cubicBezTo>
                    <a:pt x="8931" y="723"/>
                    <a:pt x="9148" y="935"/>
                    <a:pt x="9148" y="1204"/>
                  </a:cubicBezTo>
                  <a:lnTo>
                    <a:pt x="9148" y="2056"/>
                  </a:lnTo>
                  <a:lnTo>
                    <a:pt x="4158" y="2061"/>
                  </a:lnTo>
                  <a:cubicBezTo>
                    <a:pt x="4158" y="2017"/>
                    <a:pt x="4163" y="1974"/>
                    <a:pt x="4163" y="1931"/>
                  </a:cubicBezTo>
                  <a:cubicBezTo>
                    <a:pt x="4163" y="1488"/>
                    <a:pt x="4013" y="1064"/>
                    <a:pt x="3734" y="723"/>
                  </a:cubicBezTo>
                  <a:close/>
                  <a:moveTo>
                    <a:pt x="2219" y="391"/>
                  </a:moveTo>
                  <a:cubicBezTo>
                    <a:pt x="3009" y="391"/>
                    <a:pt x="3768" y="1005"/>
                    <a:pt x="3768" y="1931"/>
                  </a:cubicBezTo>
                  <a:cubicBezTo>
                    <a:pt x="3768" y="2777"/>
                    <a:pt x="3080" y="3466"/>
                    <a:pt x="2233" y="3466"/>
                  </a:cubicBezTo>
                  <a:cubicBezTo>
                    <a:pt x="867" y="3466"/>
                    <a:pt x="178" y="1810"/>
                    <a:pt x="1146" y="843"/>
                  </a:cubicBezTo>
                  <a:cubicBezTo>
                    <a:pt x="1458" y="531"/>
                    <a:pt x="1842" y="391"/>
                    <a:pt x="2219" y="391"/>
                  </a:cubicBezTo>
                  <a:close/>
                  <a:moveTo>
                    <a:pt x="9152" y="11357"/>
                  </a:moveTo>
                  <a:lnTo>
                    <a:pt x="9152" y="12213"/>
                  </a:lnTo>
                  <a:cubicBezTo>
                    <a:pt x="9152" y="12478"/>
                    <a:pt x="8936" y="12694"/>
                    <a:pt x="8671" y="12694"/>
                  </a:cubicBezTo>
                  <a:lnTo>
                    <a:pt x="3032" y="12694"/>
                  </a:lnTo>
                  <a:cubicBezTo>
                    <a:pt x="2767" y="12694"/>
                    <a:pt x="2551" y="12478"/>
                    <a:pt x="2551" y="12213"/>
                  </a:cubicBezTo>
                  <a:lnTo>
                    <a:pt x="2551" y="11357"/>
                  </a:lnTo>
                  <a:close/>
                  <a:moveTo>
                    <a:pt x="2236" y="1"/>
                  </a:moveTo>
                  <a:cubicBezTo>
                    <a:pt x="1438" y="1"/>
                    <a:pt x="671" y="499"/>
                    <a:pt x="400" y="1334"/>
                  </a:cubicBezTo>
                  <a:cubicBezTo>
                    <a:pt x="0" y="2551"/>
                    <a:pt x="876" y="3807"/>
                    <a:pt x="2156" y="3860"/>
                  </a:cubicBezTo>
                  <a:lnTo>
                    <a:pt x="2156" y="5698"/>
                  </a:lnTo>
                  <a:cubicBezTo>
                    <a:pt x="2156" y="5831"/>
                    <a:pt x="2255" y="5897"/>
                    <a:pt x="2353" y="5897"/>
                  </a:cubicBezTo>
                  <a:cubicBezTo>
                    <a:pt x="2452" y="5897"/>
                    <a:pt x="2551" y="5831"/>
                    <a:pt x="2551" y="5698"/>
                  </a:cubicBezTo>
                  <a:lnTo>
                    <a:pt x="2551" y="3836"/>
                  </a:lnTo>
                  <a:cubicBezTo>
                    <a:pt x="3287" y="3711"/>
                    <a:pt x="3884" y="3172"/>
                    <a:pt x="4090" y="2455"/>
                  </a:cubicBezTo>
                  <a:lnTo>
                    <a:pt x="9152" y="2455"/>
                  </a:lnTo>
                  <a:lnTo>
                    <a:pt x="9152" y="4043"/>
                  </a:lnTo>
                  <a:lnTo>
                    <a:pt x="6015" y="4043"/>
                  </a:lnTo>
                  <a:lnTo>
                    <a:pt x="6015" y="3360"/>
                  </a:lnTo>
                  <a:lnTo>
                    <a:pt x="5621" y="3360"/>
                  </a:lnTo>
                  <a:lnTo>
                    <a:pt x="5621" y="10048"/>
                  </a:lnTo>
                  <a:lnTo>
                    <a:pt x="6015" y="10048"/>
                  </a:lnTo>
                  <a:lnTo>
                    <a:pt x="6015" y="9350"/>
                  </a:lnTo>
                  <a:lnTo>
                    <a:pt x="9152" y="9350"/>
                  </a:lnTo>
                  <a:lnTo>
                    <a:pt x="9152" y="10957"/>
                  </a:lnTo>
                  <a:lnTo>
                    <a:pt x="2551" y="10957"/>
                  </a:lnTo>
                  <a:lnTo>
                    <a:pt x="2551" y="6540"/>
                  </a:lnTo>
                  <a:cubicBezTo>
                    <a:pt x="2551" y="6408"/>
                    <a:pt x="2452" y="6342"/>
                    <a:pt x="2353" y="6342"/>
                  </a:cubicBezTo>
                  <a:cubicBezTo>
                    <a:pt x="2255" y="6342"/>
                    <a:pt x="2156" y="6408"/>
                    <a:pt x="2156" y="6540"/>
                  </a:cubicBezTo>
                  <a:lnTo>
                    <a:pt x="2156" y="12208"/>
                  </a:lnTo>
                  <a:cubicBezTo>
                    <a:pt x="2156" y="12690"/>
                    <a:pt x="2551" y="13084"/>
                    <a:pt x="3037" y="13084"/>
                  </a:cubicBezTo>
                  <a:lnTo>
                    <a:pt x="8666" y="13084"/>
                  </a:lnTo>
                  <a:cubicBezTo>
                    <a:pt x="9119" y="13084"/>
                    <a:pt x="9494" y="12743"/>
                    <a:pt x="9542" y="12295"/>
                  </a:cubicBezTo>
                  <a:cubicBezTo>
                    <a:pt x="9547" y="12266"/>
                    <a:pt x="9547" y="12237"/>
                    <a:pt x="9547" y="12208"/>
                  </a:cubicBezTo>
                  <a:lnTo>
                    <a:pt x="9547" y="9350"/>
                  </a:lnTo>
                  <a:lnTo>
                    <a:pt x="10740" y="9350"/>
                  </a:lnTo>
                  <a:cubicBezTo>
                    <a:pt x="11000" y="9350"/>
                    <a:pt x="11000" y="8956"/>
                    <a:pt x="10740" y="8956"/>
                  </a:cubicBezTo>
                  <a:lnTo>
                    <a:pt x="6058" y="8956"/>
                  </a:lnTo>
                  <a:cubicBezTo>
                    <a:pt x="6034" y="8956"/>
                    <a:pt x="6020" y="8936"/>
                    <a:pt x="6020" y="8917"/>
                  </a:cubicBezTo>
                  <a:lnTo>
                    <a:pt x="6020" y="4476"/>
                  </a:lnTo>
                  <a:cubicBezTo>
                    <a:pt x="6020" y="4452"/>
                    <a:pt x="6034" y="4438"/>
                    <a:pt x="6058" y="4438"/>
                  </a:cubicBezTo>
                  <a:lnTo>
                    <a:pt x="13290" y="4438"/>
                  </a:lnTo>
                  <a:cubicBezTo>
                    <a:pt x="13292" y="4437"/>
                    <a:pt x="13295" y="4437"/>
                    <a:pt x="13296" y="4437"/>
                  </a:cubicBezTo>
                  <a:cubicBezTo>
                    <a:pt x="13314" y="4437"/>
                    <a:pt x="13329" y="4454"/>
                    <a:pt x="13329" y="4476"/>
                  </a:cubicBezTo>
                  <a:lnTo>
                    <a:pt x="13329" y="8922"/>
                  </a:lnTo>
                  <a:cubicBezTo>
                    <a:pt x="13329" y="8941"/>
                    <a:pt x="13310" y="8961"/>
                    <a:pt x="13290" y="8961"/>
                  </a:cubicBezTo>
                  <a:lnTo>
                    <a:pt x="11602" y="8961"/>
                  </a:lnTo>
                  <a:cubicBezTo>
                    <a:pt x="11337" y="8961"/>
                    <a:pt x="11337" y="9355"/>
                    <a:pt x="11602" y="9355"/>
                  </a:cubicBezTo>
                  <a:lnTo>
                    <a:pt x="13290" y="9355"/>
                  </a:lnTo>
                  <a:cubicBezTo>
                    <a:pt x="13531" y="9355"/>
                    <a:pt x="13724" y="9163"/>
                    <a:pt x="13724" y="8922"/>
                  </a:cubicBezTo>
                  <a:lnTo>
                    <a:pt x="13724" y="4476"/>
                  </a:lnTo>
                  <a:cubicBezTo>
                    <a:pt x="13724" y="4235"/>
                    <a:pt x="13531" y="4043"/>
                    <a:pt x="13290" y="4043"/>
                  </a:cubicBezTo>
                  <a:lnTo>
                    <a:pt x="9547" y="4043"/>
                  </a:lnTo>
                  <a:lnTo>
                    <a:pt x="9547" y="1204"/>
                  </a:lnTo>
                  <a:cubicBezTo>
                    <a:pt x="9547" y="1175"/>
                    <a:pt x="9542" y="1146"/>
                    <a:pt x="9542" y="1117"/>
                  </a:cubicBezTo>
                  <a:cubicBezTo>
                    <a:pt x="9494" y="670"/>
                    <a:pt x="9119" y="328"/>
                    <a:pt x="8666" y="328"/>
                  </a:cubicBezTo>
                  <a:lnTo>
                    <a:pt x="3306" y="328"/>
                  </a:lnTo>
                  <a:cubicBezTo>
                    <a:pt x="2972" y="105"/>
                    <a:pt x="2601" y="1"/>
                    <a:pt x="22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791676" y="3038747"/>
              <a:ext cx="65647" cy="49019"/>
            </a:xfrm>
            <a:custGeom>
              <a:rect b="b" l="l" r="r" t="t"/>
              <a:pathLst>
                <a:path extrusionOk="0" h="1869" w="2503">
                  <a:moveTo>
                    <a:pt x="991" y="391"/>
                  </a:moveTo>
                  <a:cubicBezTo>
                    <a:pt x="1054" y="391"/>
                    <a:pt x="1116" y="401"/>
                    <a:pt x="1179" y="425"/>
                  </a:cubicBezTo>
                  <a:cubicBezTo>
                    <a:pt x="977" y="733"/>
                    <a:pt x="977" y="1127"/>
                    <a:pt x="1179" y="1435"/>
                  </a:cubicBezTo>
                  <a:cubicBezTo>
                    <a:pt x="1116" y="1458"/>
                    <a:pt x="1053" y="1469"/>
                    <a:pt x="992" y="1469"/>
                  </a:cubicBezTo>
                  <a:cubicBezTo>
                    <a:pt x="708" y="1469"/>
                    <a:pt x="456" y="1239"/>
                    <a:pt x="452" y="930"/>
                  </a:cubicBezTo>
                  <a:lnTo>
                    <a:pt x="448" y="935"/>
                  </a:lnTo>
                  <a:cubicBezTo>
                    <a:pt x="448" y="632"/>
                    <a:pt x="693" y="391"/>
                    <a:pt x="991" y="391"/>
                  </a:cubicBezTo>
                  <a:close/>
                  <a:moveTo>
                    <a:pt x="986" y="1"/>
                  </a:moveTo>
                  <a:cubicBezTo>
                    <a:pt x="903" y="1"/>
                    <a:pt x="819" y="12"/>
                    <a:pt x="736" y="35"/>
                  </a:cubicBezTo>
                  <a:cubicBezTo>
                    <a:pt x="289" y="160"/>
                    <a:pt x="0" y="598"/>
                    <a:pt x="67" y="1060"/>
                  </a:cubicBezTo>
                  <a:cubicBezTo>
                    <a:pt x="130" y="1522"/>
                    <a:pt x="525" y="1868"/>
                    <a:pt x="991" y="1868"/>
                  </a:cubicBezTo>
                  <a:cubicBezTo>
                    <a:pt x="1160" y="1868"/>
                    <a:pt x="1328" y="1820"/>
                    <a:pt x="1477" y="1729"/>
                  </a:cubicBezTo>
                  <a:cubicBezTo>
                    <a:pt x="1599" y="1655"/>
                    <a:pt x="1698" y="1556"/>
                    <a:pt x="1771" y="1443"/>
                  </a:cubicBezTo>
                  <a:lnTo>
                    <a:pt x="1771" y="1443"/>
                  </a:lnTo>
                  <a:cubicBezTo>
                    <a:pt x="1831" y="1465"/>
                    <a:pt x="1892" y="1475"/>
                    <a:pt x="1954" y="1475"/>
                  </a:cubicBezTo>
                  <a:cubicBezTo>
                    <a:pt x="2231" y="1475"/>
                    <a:pt x="2497" y="1260"/>
                    <a:pt x="2497" y="935"/>
                  </a:cubicBezTo>
                  <a:lnTo>
                    <a:pt x="2502" y="935"/>
                  </a:lnTo>
                  <a:cubicBezTo>
                    <a:pt x="2502" y="632"/>
                    <a:pt x="2257" y="391"/>
                    <a:pt x="1958" y="391"/>
                  </a:cubicBezTo>
                  <a:cubicBezTo>
                    <a:pt x="1890" y="391"/>
                    <a:pt x="1827" y="402"/>
                    <a:pt x="1770" y="423"/>
                  </a:cubicBezTo>
                  <a:lnTo>
                    <a:pt x="1770" y="423"/>
                  </a:lnTo>
                  <a:cubicBezTo>
                    <a:pt x="1798" y="466"/>
                    <a:pt x="1822" y="511"/>
                    <a:pt x="1843" y="559"/>
                  </a:cubicBezTo>
                  <a:cubicBezTo>
                    <a:pt x="1973" y="856"/>
                    <a:pt x="1937" y="1187"/>
                    <a:pt x="1771" y="1443"/>
                  </a:cubicBezTo>
                  <a:lnTo>
                    <a:pt x="1771" y="1443"/>
                  </a:lnTo>
                  <a:cubicBezTo>
                    <a:pt x="1701" y="1417"/>
                    <a:pt x="1633" y="1375"/>
                    <a:pt x="1574" y="1315"/>
                  </a:cubicBezTo>
                  <a:cubicBezTo>
                    <a:pt x="1280" y="1021"/>
                    <a:pt x="1417" y="549"/>
                    <a:pt x="1770" y="423"/>
                  </a:cubicBezTo>
                  <a:lnTo>
                    <a:pt x="1770" y="423"/>
                  </a:lnTo>
                  <a:cubicBezTo>
                    <a:pt x="1598" y="159"/>
                    <a:pt x="1300" y="1"/>
                    <a:pt x="9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700928" y="3040163"/>
              <a:ext cx="68034" cy="46213"/>
            </a:xfrm>
            <a:custGeom>
              <a:rect b="b" l="l" r="r" t="t"/>
              <a:pathLst>
                <a:path extrusionOk="0" h="1762" w="2594">
                  <a:moveTo>
                    <a:pt x="2161" y="395"/>
                  </a:moveTo>
                  <a:cubicBezTo>
                    <a:pt x="2180" y="395"/>
                    <a:pt x="2199" y="409"/>
                    <a:pt x="2199" y="433"/>
                  </a:cubicBezTo>
                  <a:lnTo>
                    <a:pt x="2199" y="1328"/>
                  </a:lnTo>
                  <a:cubicBezTo>
                    <a:pt x="2199" y="1348"/>
                    <a:pt x="2180" y="1367"/>
                    <a:pt x="2161" y="1367"/>
                  </a:cubicBezTo>
                  <a:lnTo>
                    <a:pt x="433" y="1367"/>
                  </a:lnTo>
                  <a:cubicBezTo>
                    <a:pt x="414" y="1367"/>
                    <a:pt x="395" y="1348"/>
                    <a:pt x="395" y="1328"/>
                  </a:cubicBezTo>
                  <a:lnTo>
                    <a:pt x="395" y="1323"/>
                  </a:lnTo>
                  <a:lnTo>
                    <a:pt x="395" y="433"/>
                  </a:lnTo>
                  <a:cubicBezTo>
                    <a:pt x="395" y="409"/>
                    <a:pt x="414" y="395"/>
                    <a:pt x="433" y="395"/>
                  </a:cubicBezTo>
                  <a:close/>
                  <a:moveTo>
                    <a:pt x="433" y="0"/>
                  </a:moveTo>
                  <a:cubicBezTo>
                    <a:pt x="193" y="0"/>
                    <a:pt x="0" y="193"/>
                    <a:pt x="0" y="433"/>
                  </a:cubicBezTo>
                  <a:lnTo>
                    <a:pt x="0" y="1328"/>
                  </a:lnTo>
                  <a:cubicBezTo>
                    <a:pt x="0" y="1564"/>
                    <a:pt x="193" y="1761"/>
                    <a:pt x="433" y="1761"/>
                  </a:cubicBezTo>
                  <a:lnTo>
                    <a:pt x="2161" y="1761"/>
                  </a:lnTo>
                  <a:cubicBezTo>
                    <a:pt x="2397" y="1761"/>
                    <a:pt x="2594" y="1564"/>
                    <a:pt x="2594" y="1323"/>
                  </a:cubicBezTo>
                  <a:lnTo>
                    <a:pt x="2594" y="433"/>
                  </a:lnTo>
                  <a:cubicBezTo>
                    <a:pt x="2594" y="193"/>
                    <a:pt x="2397" y="0"/>
                    <a:pt x="21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697519" y="3096683"/>
              <a:ext cx="172918" cy="30581"/>
            </a:xfrm>
            <a:custGeom>
              <a:rect b="b" l="l" r="r" t="t"/>
              <a:pathLst>
                <a:path extrusionOk="0" h="1166" w="6593">
                  <a:moveTo>
                    <a:pt x="6160" y="395"/>
                  </a:moveTo>
                  <a:cubicBezTo>
                    <a:pt x="6179" y="395"/>
                    <a:pt x="6198" y="415"/>
                    <a:pt x="6198" y="434"/>
                  </a:cubicBezTo>
                  <a:lnTo>
                    <a:pt x="6198" y="727"/>
                  </a:lnTo>
                  <a:cubicBezTo>
                    <a:pt x="6198" y="752"/>
                    <a:pt x="6179" y="771"/>
                    <a:pt x="6160" y="771"/>
                  </a:cubicBezTo>
                  <a:lnTo>
                    <a:pt x="434" y="771"/>
                  </a:lnTo>
                  <a:cubicBezTo>
                    <a:pt x="410" y="771"/>
                    <a:pt x="395" y="752"/>
                    <a:pt x="395" y="727"/>
                  </a:cubicBezTo>
                  <a:lnTo>
                    <a:pt x="395" y="434"/>
                  </a:lnTo>
                  <a:cubicBezTo>
                    <a:pt x="395" y="415"/>
                    <a:pt x="410" y="395"/>
                    <a:pt x="434" y="395"/>
                  </a:cubicBezTo>
                  <a:close/>
                  <a:moveTo>
                    <a:pt x="434" y="1"/>
                  </a:moveTo>
                  <a:cubicBezTo>
                    <a:pt x="193" y="1"/>
                    <a:pt x="1" y="193"/>
                    <a:pt x="1" y="434"/>
                  </a:cubicBezTo>
                  <a:lnTo>
                    <a:pt x="1" y="727"/>
                  </a:lnTo>
                  <a:cubicBezTo>
                    <a:pt x="1" y="968"/>
                    <a:pt x="193" y="1165"/>
                    <a:pt x="434" y="1165"/>
                  </a:cubicBezTo>
                  <a:lnTo>
                    <a:pt x="6160" y="1165"/>
                  </a:lnTo>
                  <a:cubicBezTo>
                    <a:pt x="6400" y="1165"/>
                    <a:pt x="6593" y="968"/>
                    <a:pt x="6593" y="727"/>
                  </a:cubicBezTo>
                  <a:lnTo>
                    <a:pt x="6593" y="434"/>
                  </a:lnTo>
                  <a:cubicBezTo>
                    <a:pt x="6593" y="193"/>
                    <a:pt x="6400" y="1"/>
                    <a:pt x="61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565647" y="2944380"/>
              <a:ext cx="44561" cy="31447"/>
            </a:xfrm>
            <a:custGeom>
              <a:rect b="b" l="l" r="r" t="t"/>
              <a:pathLst>
                <a:path extrusionOk="0" h="1199" w="1699">
                  <a:moveTo>
                    <a:pt x="1418" y="1"/>
                  </a:moveTo>
                  <a:cubicBezTo>
                    <a:pt x="1369" y="1"/>
                    <a:pt x="1319" y="20"/>
                    <a:pt x="1275" y="68"/>
                  </a:cubicBezTo>
                  <a:lnTo>
                    <a:pt x="693" y="698"/>
                  </a:lnTo>
                  <a:lnTo>
                    <a:pt x="428" y="375"/>
                  </a:lnTo>
                  <a:cubicBezTo>
                    <a:pt x="385" y="320"/>
                    <a:pt x="331" y="297"/>
                    <a:pt x="278" y="297"/>
                  </a:cubicBezTo>
                  <a:cubicBezTo>
                    <a:pt x="134" y="297"/>
                    <a:pt x="1" y="469"/>
                    <a:pt x="121" y="621"/>
                  </a:cubicBezTo>
                  <a:lnTo>
                    <a:pt x="530" y="1126"/>
                  </a:lnTo>
                  <a:cubicBezTo>
                    <a:pt x="563" y="1169"/>
                    <a:pt x="616" y="1198"/>
                    <a:pt x="674" y="1198"/>
                  </a:cubicBezTo>
                  <a:lnTo>
                    <a:pt x="679" y="1198"/>
                  </a:lnTo>
                  <a:cubicBezTo>
                    <a:pt x="736" y="1198"/>
                    <a:pt x="789" y="1174"/>
                    <a:pt x="828" y="1136"/>
                  </a:cubicBezTo>
                  <a:lnTo>
                    <a:pt x="1564" y="337"/>
                  </a:lnTo>
                  <a:cubicBezTo>
                    <a:pt x="1698" y="188"/>
                    <a:pt x="1567" y="1"/>
                    <a:pt x="1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17"/>
          <p:cNvGrpSpPr/>
          <p:nvPr/>
        </p:nvGrpSpPr>
        <p:grpSpPr>
          <a:xfrm>
            <a:off x="6428725" y="1832232"/>
            <a:ext cx="376752" cy="370540"/>
            <a:chOff x="7962635" y="2411695"/>
            <a:chExt cx="376752" cy="370540"/>
          </a:xfrm>
        </p:grpSpPr>
        <p:sp>
          <p:nvSpPr>
            <p:cNvPr id="380" name="Google Shape;380;p17"/>
            <p:cNvSpPr/>
            <p:nvPr/>
          </p:nvSpPr>
          <p:spPr>
            <a:xfrm>
              <a:off x="8148639" y="2617777"/>
              <a:ext cx="116174" cy="158795"/>
            </a:xfrm>
            <a:custGeom>
              <a:rect b="b" l="l" r="r" t="t"/>
              <a:pathLst>
                <a:path extrusionOk="0" h="6058" w="4432">
                  <a:moveTo>
                    <a:pt x="454" y="0"/>
                  </a:moveTo>
                  <a:cubicBezTo>
                    <a:pt x="401" y="0"/>
                    <a:pt x="350" y="45"/>
                    <a:pt x="360" y="109"/>
                  </a:cubicBezTo>
                  <a:cubicBezTo>
                    <a:pt x="581" y="1691"/>
                    <a:pt x="1" y="3625"/>
                    <a:pt x="585" y="4940"/>
                  </a:cubicBezTo>
                  <a:cubicBezTo>
                    <a:pt x="897" y="5640"/>
                    <a:pt x="1586" y="6057"/>
                    <a:pt x="2309" y="6057"/>
                  </a:cubicBezTo>
                  <a:cubicBezTo>
                    <a:pt x="2562" y="6057"/>
                    <a:pt x="2820" y="6006"/>
                    <a:pt x="3067" y="5897"/>
                  </a:cubicBezTo>
                  <a:lnTo>
                    <a:pt x="3078" y="5893"/>
                  </a:lnTo>
                  <a:cubicBezTo>
                    <a:pt x="4020" y="5457"/>
                    <a:pt x="4432" y="4343"/>
                    <a:pt x="4003" y="3400"/>
                  </a:cubicBezTo>
                  <a:cubicBezTo>
                    <a:pt x="3401" y="2092"/>
                    <a:pt x="1566" y="1245"/>
                    <a:pt x="525" y="35"/>
                  </a:cubicBezTo>
                  <a:cubicBezTo>
                    <a:pt x="505" y="11"/>
                    <a:pt x="479" y="0"/>
                    <a:pt x="454" y="0"/>
                  </a:cubicBezTo>
                  <a:close/>
                </a:path>
              </a:pathLst>
            </a:custGeom>
            <a:solidFill>
              <a:srgbClr val="D6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8148744" y="2617777"/>
              <a:ext cx="105741" cy="158795"/>
            </a:xfrm>
            <a:custGeom>
              <a:rect b="b" l="l" r="r" t="t"/>
              <a:pathLst>
                <a:path extrusionOk="0" h="6058" w="4034">
                  <a:moveTo>
                    <a:pt x="451" y="0"/>
                  </a:moveTo>
                  <a:cubicBezTo>
                    <a:pt x="397" y="0"/>
                    <a:pt x="346" y="45"/>
                    <a:pt x="356" y="109"/>
                  </a:cubicBezTo>
                  <a:cubicBezTo>
                    <a:pt x="577" y="1691"/>
                    <a:pt x="0" y="3625"/>
                    <a:pt x="581" y="4940"/>
                  </a:cubicBezTo>
                  <a:cubicBezTo>
                    <a:pt x="895" y="5640"/>
                    <a:pt x="1584" y="6057"/>
                    <a:pt x="2305" y="6057"/>
                  </a:cubicBezTo>
                  <a:cubicBezTo>
                    <a:pt x="2559" y="6057"/>
                    <a:pt x="2816" y="6006"/>
                    <a:pt x="3063" y="5897"/>
                  </a:cubicBezTo>
                  <a:lnTo>
                    <a:pt x="3074" y="5893"/>
                  </a:lnTo>
                  <a:cubicBezTo>
                    <a:pt x="3513" y="5693"/>
                    <a:pt x="3858" y="5327"/>
                    <a:pt x="4034" y="4874"/>
                  </a:cubicBezTo>
                  <a:lnTo>
                    <a:pt x="4034" y="4874"/>
                  </a:lnTo>
                  <a:cubicBezTo>
                    <a:pt x="3956" y="4926"/>
                    <a:pt x="3879" y="4969"/>
                    <a:pt x="3795" y="5007"/>
                  </a:cubicBezTo>
                  <a:lnTo>
                    <a:pt x="3784" y="5014"/>
                  </a:lnTo>
                  <a:cubicBezTo>
                    <a:pt x="3538" y="5122"/>
                    <a:pt x="3280" y="5173"/>
                    <a:pt x="3027" y="5173"/>
                  </a:cubicBezTo>
                  <a:cubicBezTo>
                    <a:pt x="2305" y="5173"/>
                    <a:pt x="1616" y="4758"/>
                    <a:pt x="1301" y="4058"/>
                  </a:cubicBezTo>
                  <a:cubicBezTo>
                    <a:pt x="883" y="3112"/>
                    <a:pt x="1062" y="1849"/>
                    <a:pt x="1115" y="626"/>
                  </a:cubicBezTo>
                  <a:cubicBezTo>
                    <a:pt x="904" y="443"/>
                    <a:pt x="707" y="242"/>
                    <a:pt x="524" y="35"/>
                  </a:cubicBezTo>
                  <a:cubicBezTo>
                    <a:pt x="504" y="11"/>
                    <a:pt x="477" y="0"/>
                    <a:pt x="451" y="0"/>
                  </a:cubicBezTo>
                  <a:close/>
                </a:path>
              </a:pathLst>
            </a:custGeom>
            <a:solidFill>
              <a:srgbClr val="A8BB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140041" y="2418484"/>
              <a:ext cx="199346" cy="192007"/>
            </a:xfrm>
            <a:custGeom>
              <a:rect b="b" l="l" r="r" t="t"/>
              <a:pathLst>
                <a:path extrusionOk="0" h="7325" w="7605">
                  <a:moveTo>
                    <a:pt x="175" y="0"/>
                  </a:moveTo>
                  <a:cubicBezTo>
                    <a:pt x="79" y="0"/>
                    <a:pt x="0" y="107"/>
                    <a:pt x="55" y="204"/>
                  </a:cubicBezTo>
                  <a:cubicBezTo>
                    <a:pt x="1141" y="2198"/>
                    <a:pt x="1338" y="5067"/>
                    <a:pt x="2769" y="6530"/>
                  </a:cubicBezTo>
                  <a:cubicBezTo>
                    <a:pt x="3289" y="7059"/>
                    <a:pt x="3986" y="7324"/>
                    <a:pt x="4682" y="7324"/>
                  </a:cubicBezTo>
                  <a:cubicBezTo>
                    <a:pt x="5362" y="7324"/>
                    <a:pt x="6042" y="7071"/>
                    <a:pt x="6556" y="6562"/>
                  </a:cubicBezTo>
                  <a:lnTo>
                    <a:pt x="6567" y="6551"/>
                  </a:lnTo>
                  <a:cubicBezTo>
                    <a:pt x="7604" y="5514"/>
                    <a:pt x="7594" y="3795"/>
                    <a:pt x="6553" y="2764"/>
                  </a:cubicBezTo>
                  <a:cubicBezTo>
                    <a:pt x="5097" y="1326"/>
                    <a:pt x="2231" y="1115"/>
                    <a:pt x="241" y="18"/>
                  </a:cubicBezTo>
                  <a:cubicBezTo>
                    <a:pt x="219" y="6"/>
                    <a:pt x="196" y="0"/>
                    <a:pt x="175" y="0"/>
                  </a:cubicBezTo>
                  <a:close/>
                </a:path>
              </a:pathLst>
            </a:custGeom>
            <a:solidFill>
              <a:srgbClr val="D6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140041" y="2418484"/>
              <a:ext cx="192347" cy="192007"/>
            </a:xfrm>
            <a:custGeom>
              <a:rect b="b" l="l" r="r" t="t"/>
              <a:pathLst>
                <a:path extrusionOk="0" h="7325" w="7338">
                  <a:moveTo>
                    <a:pt x="175" y="0"/>
                  </a:moveTo>
                  <a:cubicBezTo>
                    <a:pt x="79" y="0"/>
                    <a:pt x="0" y="107"/>
                    <a:pt x="55" y="204"/>
                  </a:cubicBezTo>
                  <a:cubicBezTo>
                    <a:pt x="1141" y="2198"/>
                    <a:pt x="1338" y="5067"/>
                    <a:pt x="2769" y="6530"/>
                  </a:cubicBezTo>
                  <a:cubicBezTo>
                    <a:pt x="3289" y="7059"/>
                    <a:pt x="3986" y="7324"/>
                    <a:pt x="4682" y="7324"/>
                  </a:cubicBezTo>
                  <a:cubicBezTo>
                    <a:pt x="5362" y="7324"/>
                    <a:pt x="6042" y="7071"/>
                    <a:pt x="6556" y="6562"/>
                  </a:cubicBezTo>
                  <a:lnTo>
                    <a:pt x="6567" y="6551"/>
                  </a:lnTo>
                  <a:cubicBezTo>
                    <a:pt x="7052" y="6063"/>
                    <a:pt x="7330" y="5402"/>
                    <a:pt x="7337" y="4716"/>
                  </a:cubicBezTo>
                  <a:lnTo>
                    <a:pt x="7337" y="4716"/>
                  </a:lnTo>
                  <a:cubicBezTo>
                    <a:pt x="7260" y="4821"/>
                    <a:pt x="7175" y="4920"/>
                    <a:pt x="7084" y="5011"/>
                  </a:cubicBezTo>
                  <a:lnTo>
                    <a:pt x="7073" y="5025"/>
                  </a:lnTo>
                  <a:cubicBezTo>
                    <a:pt x="6560" y="5534"/>
                    <a:pt x="5880" y="5787"/>
                    <a:pt x="5201" y="5787"/>
                  </a:cubicBezTo>
                  <a:cubicBezTo>
                    <a:pt x="4504" y="5787"/>
                    <a:pt x="3806" y="5521"/>
                    <a:pt x="3286" y="4990"/>
                  </a:cubicBezTo>
                  <a:cubicBezTo>
                    <a:pt x="2263" y="3946"/>
                    <a:pt x="1866" y="2166"/>
                    <a:pt x="1324" y="510"/>
                  </a:cubicBezTo>
                  <a:cubicBezTo>
                    <a:pt x="951" y="370"/>
                    <a:pt x="589" y="208"/>
                    <a:pt x="241" y="18"/>
                  </a:cubicBezTo>
                  <a:cubicBezTo>
                    <a:pt x="219" y="6"/>
                    <a:pt x="196" y="0"/>
                    <a:pt x="175" y="0"/>
                  </a:cubicBezTo>
                  <a:close/>
                </a:path>
              </a:pathLst>
            </a:custGeom>
            <a:solidFill>
              <a:srgbClr val="A8BB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7967144" y="2470201"/>
              <a:ext cx="134156" cy="222439"/>
            </a:xfrm>
            <a:custGeom>
              <a:rect b="b" l="l" r="r" t="t"/>
              <a:pathLst>
                <a:path extrusionOk="0" h="8486" w="5118">
                  <a:moveTo>
                    <a:pt x="2207" y="0"/>
                  </a:moveTo>
                  <a:cubicBezTo>
                    <a:pt x="2152" y="0"/>
                    <a:pt x="2098" y="34"/>
                    <a:pt x="2083" y="98"/>
                  </a:cubicBezTo>
                  <a:cubicBezTo>
                    <a:pt x="1619" y="2145"/>
                    <a:pt x="1" y="4255"/>
                    <a:pt x="99" y="6143"/>
                  </a:cubicBezTo>
                  <a:cubicBezTo>
                    <a:pt x="171" y="7451"/>
                    <a:pt x="1275" y="8486"/>
                    <a:pt x="2566" y="8486"/>
                  </a:cubicBezTo>
                  <a:cubicBezTo>
                    <a:pt x="2612" y="8486"/>
                    <a:pt x="2659" y="8484"/>
                    <a:pt x="2705" y="8482"/>
                  </a:cubicBezTo>
                  <a:lnTo>
                    <a:pt x="2719" y="8482"/>
                  </a:lnTo>
                  <a:cubicBezTo>
                    <a:pt x="4073" y="8394"/>
                    <a:pt x="5117" y="7198"/>
                    <a:pt x="5026" y="5844"/>
                  </a:cubicBezTo>
                  <a:cubicBezTo>
                    <a:pt x="4896" y="3960"/>
                    <a:pt x="3036" y="2061"/>
                    <a:pt x="2325" y="84"/>
                  </a:cubicBezTo>
                  <a:cubicBezTo>
                    <a:pt x="2305" y="28"/>
                    <a:pt x="2256" y="0"/>
                    <a:pt x="2207" y="0"/>
                  </a:cubicBezTo>
                  <a:close/>
                </a:path>
              </a:pathLst>
            </a:custGeom>
            <a:solidFill>
              <a:srgbClr val="D6D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7967144" y="2470201"/>
              <a:ext cx="114706" cy="222439"/>
            </a:xfrm>
            <a:custGeom>
              <a:rect b="b" l="l" r="r" t="t"/>
              <a:pathLst>
                <a:path extrusionOk="0" h="8486" w="4376">
                  <a:moveTo>
                    <a:pt x="2207" y="0"/>
                  </a:moveTo>
                  <a:cubicBezTo>
                    <a:pt x="2152" y="0"/>
                    <a:pt x="2098" y="34"/>
                    <a:pt x="2083" y="98"/>
                  </a:cubicBezTo>
                  <a:cubicBezTo>
                    <a:pt x="1619" y="2149"/>
                    <a:pt x="1" y="4255"/>
                    <a:pt x="99" y="6143"/>
                  </a:cubicBezTo>
                  <a:cubicBezTo>
                    <a:pt x="171" y="7451"/>
                    <a:pt x="1275" y="8486"/>
                    <a:pt x="2566" y="8486"/>
                  </a:cubicBezTo>
                  <a:cubicBezTo>
                    <a:pt x="2612" y="8486"/>
                    <a:pt x="2659" y="8484"/>
                    <a:pt x="2705" y="8482"/>
                  </a:cubicBezTo>
                  <a:lnTo>
                    <a:pt x="2719" y="8482"/>
                  </a:lnTo>
                  <a:cubicBezTo>
                    <a:pt x="3356" y="8439"/>
                    <a:pt x="3950" y="8151"/>
                    <a:pt x="4375" y="7680"/>
                  </a:cubicBezTo>
                  <a:lnTo>
                    <a:pt x="4375" y="7680"/>
                  </a:lnTo>
                  <a:cubicBezTo>
                    <a:pt x="4259" y="7705"/>
                    <a:pt x="4140" y="7722"/>
                    <a:pt x="4020" y="7729"/>
                  </a:cubicBezTo>
                  <a:lnTo>
                    <a:pt x="4006" y="7729"/>
                  </a:lnTo>
                  <a:cubicBezTo>
                    <a:pt x="3958" y="7732"/>
                    <a:pt x="3910" y="7733"/>
                    <a:pt x="3862" y="7733"/>
                  </a:cubicBezTo>
                  <a:cubicBezTo>
                    <a:pt x="2569" y="7733"/>
                    <a:pt x="1468" y="6696"/>
                    <a:pt x="1401" y="5394"/>
                  </a:cubicBezTo>
                  <a:cubicBezTo>
                    <a:pt x="1327" y="4040"/>
                    <a:pt x="2139" y="2567"/>
                    <a:pt x="2779" y="1087"/>
                  </a:cubicBezTo>
                  <a:cubicBezTo>
                    <a:pt x="2607" y="763"/>
                    <a:pt x="2455" y="429"/>
                    <a:pt x="2325" y="84"/>
                  </a:cubicBezTo>
                  <a:cubicBezTo>
                    <a:pt x="2305" y="28"/>
                    <a:pt x="2256" y="0"/>
                    <a:pt x="2207" y="0"/>
                  </a:cubicBezTo>
                  <a:close/>
                </a:path>
              </a:pathLst>
            </a:custGeom>
            <a:solidFill>
              <a:srgbClr val="A8BB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8130736" y="2411695"/>
              <a:ext cx="207996" cy="205349"/>
            </a:xfrm>
            <a:custGeom>
              <a:rect b="b" l="l" r="r" t="t"/>
              <a:pathLst>
                <a:path extrusionOk="0" h="7834" w="7935">
                  <a:moveTo>
                    <a:pt x="442" y="1"/>
                  </a:moveTo>
                  <a:cubicBezTo>
                    <a:pt x="198" y="1"/>
                    <a:pt x="0" y="269"/>
                    <a:pt x="135" y="516"/>
                  </a:cubicBezTo>
                  <a:cubicBezTo>
                    <a:pt x="578" y="1328"/>
                    <a:pt x="884" y="2306"/>
                    <a:pt x="1173" y="3252"/>
                  </a:cubicBezTo>
                  <a:cubicBezTo>
                    <a:pt x="1602" y="4634"/>
                    <a:pt x="2045" y="6065"/>
                    <a:pt x="2938" y="6972"/>
                  </a:cubicBezTo>
                  <a:cubicBezTo>
                    <a:pt x="3483" y="7524"/>
                    <a:pt x="4228" y="7834"/>
                    <a:pt x="5006" y="7834"/>
                  </a:cubicBezTo>
                  <a:lnTo>
                    <a:pt x="5020" y="7834"/>
                  </a:lnTo>
                  <a:cubicBezTo>
                    <a:pt x="5028" y="7834"/>
                    <a:pt x="5037" y="7834"/>
                    <a:pt x="5046" y="7834"/>
                  </a:cubicBezTo>
                  <a:cubicBezTo>
                    <a:pt x="5807" y="7834"/>
                    <a:pt x="6534" y="7532"/>
                    <a:pt x="7073" y="6997"/>
                  </a:cubicBezTo>
                  <a:lnTo>
                    <a:pt x="7080" y="6990"/>
                  </a:lnTo>
                  <a:lnTo>
                    <a:pt x="7087" y="6983"/>
                  </a:lnTo>
                  <a:cubicBezTo>
                    <a:pt x="7632" y="6434"/>
                    <a:pt x="7935" y="5689"/>
                    <a:pt x="7928" y="4915"/>
                  </a:cubicBezTo>
                  <a:cubicBezTo>
                    <a:pt x="7928" y="4138"/>
                    <a:pt x="7615" y="3392"/>
                    <a:pt x="7063" y="2847"/>
                  </a:cubicBezTo>
                  <a:cubicBezTo>
                    <a:pt x="6152" y="1954"/>
                    <a:pt x="4724" y="1511"/>
                    <a:pt x="3342" y="1086"/>
                  </a:cubicBezTo>
                  <a:cubicBezTo>
                    <a:pt x="3008" y="980"/>
                    <a:pt x="2667" y="875"/>
                    <a:pt x="2333" y="762"/>
                  </a:cubicBezTo>
                  <a:cubicBezTo>
                    <a:pt x="2314" y="758"/>
                    <a:pt x="2296" y="755"/>
                    <a:pt x="2278" y="755"/>
                  </a:cubicBezTo>
                  <a:cubicBezTo>
                    <a:pt x="2067" y="755"/>
                    <a:pt x="1982" y="1065"/>
                    <a:pt x="2203" y="1160"/>
                  </a:cubicBezTo>
                  <a:cubicBezTo>
                    <a:pt x="2537" y="1272"/>
                    <a:pt x="2885" y="1378"/>
                    <a:pt x="3219" y="1483"/>
                  </a:cubicBezTo>
                  <a:cubicBezTo>
                    <a:pt x="4615" y="1916"/>
                    <a:pt x="5934" y="2323"/>
                    <a:pt x="6767" y="3146"/>
                  </a:cubicBezTo>
                  <a:cubicBezTo>
                    <a:pt x="7745" y="4120"/>
                    <a:pt x="7755" y="5699"/>
                    <a:pt x="6792" y="6687"/>
                  </a:cubicBezTo>
                  <a:lnTo>
                    <a:pt x="6785" y="6694"/>
                  </a:lnTo>
                  <a:lnTo>
                    <a:pt x="6781" y="6698"/>
                  </a:lnTo>
                  <a:cubicBezTo>
                    <a:pt x="6317" y="7159"/>
                    <a:pt x="5689" y="7415"/>
                    <a:pt x="5037" y="7415"/>
                  </a:cubicBezTo>
                  <a:cubicBezTo>
                    <a:pt x="5032" y="7415"/>
                    <a:pt x="5028" y="7415"/>
                    <a:pt x="5023" y="7415"/>
                  </a:cubicBezTo>
                  <a:lnTo>
                    <a:pt x="5009" y="7415"/>
                  </a:lnTo>
                  <a:cubicBezTo>
                    <a:pt x="4341" y="7415"/>
                    <a:pt x="3704" y="7152"/>
                    <a:pt x="3237" y="6677"/>
                  </a:cubicBezTo>
                  <a:cubicBezTo>
                    <a:pt x="2414" y="5840"/>
                    <a:pt x="2006" y="4521"/>
                    <a:pt x="1574" y="3125"/>
                  </a:cubicBezTo>
                  <a:cubicBezTo>
                    <a:pt x="1299" y="2236"/>
                    <a:pt x="1014" y="1318"/>
                    <a:pt x="610" y="520"/>
                  </a:cubicBezTo>
                  <a:lnTo>
                    <a:pt x="610" y="520"/>
                  </a:lnTo>
                  <a:cubicBezTo>
                    <a:pt x="835" y="632"/>
                    <a:pt x="1081" y="741"/>
                    <a:pt x="1356" y="854"/>
                  </a:cubicBezTo>
                  <a:cubicBezTo>
                    <a:pt x="1383" y="864"/>
                    <a:pt x="1410" y="869"/>
                    <a:pt x="1435" y="869"/>
                  </a:cubicBezTo>
                  <a:cubicBezTo>
                    <a:pt x="1638" y="869"/>
                    <a:pt x="1736" y="557"/>
                    <a:pt x="1510" y="463"/>
                  </a:cubicBezTo>
                  <a:cubicBezTo>
                    <a:pt x="1201" y="344"/>
                    <a:pt x="898" y="203"/>
                    <a:pt x="610" y="45"/>
                  </a:cubicBezTo>
                  <a:cubicBezTo>
                    <a:pt x="554" y="15"/>
                    <a:pt x="497" y="1"/>
                    <a:pt x="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7962635" y="2464277"/>
              <a:ext cx="144457" cy="233894"/>
            </a:xfrm>
            <a:custGeom>
              <a:rect b="b" l="l" r="r" t="t"/>
              <a:pathLst>
                <a:path extrusionOk="0" h="8923" w="5511">
                  <a:moveTo>
                    <a:pt x="2377" y="0"/>
                  </a:moveTo>
                  <a:cubicBezTo>
                    <a:pt x="2232" y="0"/>
                    <a:pt x="2086" y="90"/>
                    <a:pt x="2047" y="265"/>
                  </a:cubicBezTo>
                  <a:cubicBezTo>
                    <a:pt x="1861" y="1084"/>
                    <a:pt x="1478" y="1935"/>
                    <a:pt x="1108" y="2758"/>
                  </a:cubicBezTo>
                  <a:cubicBezTo>
                    <a:pt x="563" y="3964"/>
                    <a:pt x="1" y="5212"/>
                    <a:pt x="64" y="6380"/>
                  </a:cubicBezTo>
                  <a:cubicBezTo>
                    <a:pt x="152" y="7800"/>
                    <a:pt x="1319" y="8908"/>
                    <a:pt x="2744" y="8922"/>
                  </a:cubicBezTo>
                  <a:cubicBezTo>
                    <a:pt x="2793" y="8922"/>
                    <a:pt x="2845" y="8919"/>
                    <a:pt x="2898" y="8915"/>
                  </a:cubicBezTo>
                  <a:lnTo>
                    <a:pt x="2916" y="8915"/>
                  </a:lnTo>
                  <a:cubicBezTo>
                    <a:pt x="4393" y="8810"/>
                    <a:pt x="5511" y="7530"/>
                    <a:pt x="5416" y="6049"/>
                  </a:cubicBezTo>
                  <a:cubicBezTo>
                    <a:pt x="5335" y="4889"/>
                    <a:pt x="4621" y="3718"/>
                    <a:pt x="3932" y="2589"/>
                  </a:cubicBezTo>
                  <a:cubicBezTo>
                    <a:pt x="3788" y="2350"/>
                    <a:pt x="3637" y="2100"/>
                    <a:pt x="3493" y="1858"/>
                  </a:cubicBezTo>
                  <a:cubicBezTo>
                    <a:pt x="3448" y="1782"/>
                    <a:pt x="3383" y="1750"/>
                    <a:pt x="3318" y="1750"/>
                  </a:cubicBezTo>
                  <a:cubicBezTo>
                    <a:pt x="3174" y="1750"/>
                    <a:pt x="3034" y="1902"/>
                    <a:pt x="3130" y="2069"/>
                  </a:cubicBezTo>
                  <a:cubicBezTo>
                    <a:pt x="3278" y="2315"/>
                    <a:pt x="3429" y="2564"/>
                    <a:pt x="3577" y="2807"/>
                  </a:cubicBezTo>
                  <a:cubicBezTo>
                    <a:pt x="4270" y="3943"/>
                    <a:pt x="4924" y="5019"/>
                    <a:pt x="4998" y="6084"/>
                  </a:cubicBezTo>
                  <a:cubicBezTo>
                    <a:pt x="5075" y="7333"/>
                    <a:pt x="4136" y="8409"/>
                    <a:pt x="2888" y="8500"/>
                  </a:cubicBezTo>
                  <a:lnTo>
                    <a:pt x="2874" y="8500"/>
                  </a:lnTo>
                  <a:cubicBezTo>
                    <a:pt x="2834" y="8502"/>
                    <a:pt x="2795" y="8503"/>
                    <a:pt x="2756" y="8503"/>
                  </a:cubicBezTo>
                  <a:cubicBezTo>
                    <a:pt x="1559" y="8503"/>
                    <a:pt x="554" y="7571"/>
                    <a:pt x="482" y="6362"/>
                  </a:cubicBezTo>
                  <a:cubicBezTo>
                    <a:pt x="423" y="5297"/>
                    <a:pt x="940" y="4147"/>
                    <a:pt x="1488" y="2934"/>
                  </a:cubicBezTo>
                  <a:cubicBezTo>
                    <a:pt x="1829" y="2174"/>
                    <a:pt x="2184" y="1390"/>
                    <a:pt x="2392" y="613"/>
                  </a:cubicBezTo>
                  <a:cubicBezTo>
                    <a:pt x="2469" y="803"/>
                    <a:pt x="2557" y="996"/>
                    <a:pt x="2659" y="1204"/>
                  </a:cubicBezTo>
                  <a:cubicBezTo>
                    <a:pt x="2701" y="1285"/>
                    <a:pt x="2770" y="1319"/>
                    <a:pt x="2839" y="1319"/>
                  </a:cubicBezTo>
                  <a:cubicBezTo>
                    <a:pt x="2978" y="1319"/>
                    <a:pt x="3118" y="1181"/>
                    <a:pt x="3035" y="1014"/>
                  </a:cubicBezTo>
                  <a:cubicBezTo>
                    <a:pt x="2905" y="757"/>
                    <a:pt x="2789" y="493"/>
                    <a:pt x="2691" y="223"/>
                  </a:cubicBezTo>
                  <a:cubicBezTo>
                    <a:pt x="2638" y="73"/>
                    <a:pt x="2507" y="0"/>
                    <a:pt x="23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149189" y="2611644"/>
              <a:ext cx="122543" cy="170591"/>
            </a:xfrm>
            <a:custGeom>
              <a:rect b="b" l="l" r="r" t="t"/>
              <a:pathLst>
                <a:path extrusionOk="0" h="6508" w="4675">
                  <a:moveTo>
                    <a:pt x="401" y="1"/>
                  </a:moveTo>
                  <a:cubicBezTo>
                    <a:pt x="230" y="1"/>
                    <a:pt x="66" y="146"/>
                    <a:pt x="92" y="350"/>
                  </a:cubicBezTo>
                  <a:cubicBezTo>
                    <a:pt x="187" y="983"/>
                    <a:pt x="149" y="1693"/>
                    <a:pt x="110" y="2379"/>
                  </a:cubicBezTo>
                  <a:cubicBezTo>
                    <a:pt x="57" y="3395"/>
                    <a:pt x="1" y="4443"/>
                    <a:pt x="374" y="5269"/>
                  </a:cubicBezTo>
                  <a:cubicBezTo>
                    <a:pt x="606" y="5779"/>
                    <a:pt x="1031" y="6177"/>
                    <a:pt x="1555" y="6370"/>
                  </a:cubicBezTo>
                  <a:cubicBezTo>
                    <a:pt x="1794" y="6461"/>
                    <a:pt x="2048" y="6507"/>
                    <a:pt x="2304" y="6507"/>
                  </a:cubicBezTo>
                  <a:cubicBezTo>
                    <a:pt x="2600" y="6507"/>
                    <a:pt x="2891" y="6444"/>
                    <a:pt x="3162" y="6317"/>
                  </a:cubicBezTo>
                  <a:lnTo>
                    <a:pt x="3169" y="6317"/>
                  </a:lnTo>
                  <a:lnTo>
                    <a:pt x="3173" y="6314"/>
                  </a:lnTo>
                  <a:cubicBezTo>
                    <a:pt x="4221" y="5814"/>
                    <a:pt x="4674" y="4566"/>
                    <a:pt x="4186" y="3515"/>
                  </a:cubicBezTo>
                  <a:cubicBezTo>
                    <a:pt x="3799" y="2695"/>
                    <a:pt x="2962" y="2055"/>
                    <a:pt x="2157" y="1436"/>
                  </a:cubicBezTo>
                  <a:lnTo>
                    <a:pt x="2037" y="1345"/>
                  </a:lnTo>
                  <a:cubicBezTo>
                    <a:pt x="1992" y="1309"/>
                    <a:pt x="1946" y="1293"/>
                    <a:pt x="1902" y="1293"/>
                  </a:cubicBezTo>
                  <a:cubicBezTo>
                    <a:pt x="1726" y="1293"/>
                    <a:pt x="1591" y="1544"/>
                    <a:pt x="1780" y="1679"/>
                  </a:cubicBezTo>
                  <a:lnTo>
                    <a:pt x="1900" y="1771"/>
                  </a:lnTo>
                  <a:cubicBezTo>
                    <a:pt x="2705" y="2386"/>
                    <a:pt x="3465" y="2966"/>
                    <a:pt x="3806" y="3694"/>
                  </a:cubicBezTo>
                  <a:cubicBezTo>
                    <a:pt x="4196" y="4538"/>
                    <a:pt x="3834" y="5537"/>
                    <a:pt x="2993" y="5934"/>
                  </a:cubicBezTo>
                  <a:lnTo>
                    <a:pt x="2990" y="5938"/>
                  </a:lnTo>
                  <a:lnTo>
                    <a:pt x="2986" y="5938"/>
                  </a:lnTo>
                  <a:cubicBezTo>
                    <a:pt x="2762" y="6038"/>
                    <a:pt x="2528" y="6086"/>
                    <a:pt x="2297" y="6086"/>
                  </a:cubicBezTo>
                  <a:cubicBezTo>
                    <a:pt x="1655" y="6086"/>
                    <a:pt x="1041" y="5718"/>
                    <a:pt x="753" y="5097"/>
                  </a:cubicBezTo>
                  <a:cubicBezTo>
                    <a:pt x="423" y="4366"/>
                    <a:pt x="476" y="3413"/>
                    <a:pt x="528" y="2400"/>
                  </a:cubicBezTo>
                  <a:cubicBezTo>
                    <a:pt x="560" y="1813"/>
                    <a:pt x="592" y="1208"/>
                    <a:pt x="546" y="631"/>
                  </a:cubicBezTo>
                  <a:lnTo>
                    <a:pt x="546" y="631"/>
                  </a:lnTo>
                  <a:cubicBezTo>
                    <a:pt x="680" y="768"/>
                    <a:pt x="834" y="909"/>
                    <a:pt x="1003" y="1057"/>
                  </a:cubicBezTo>
                  <a:cubicBezTo>
                    <a:pt x="1049" y="1097"/>
                    <a:pt x="1097" y="1114"/>
                    <a:pt x="1143" y="1114"/>
                  </a:cubicBezTo>
                  <a:cubicBezTo>
                    <a:pt x="1313" y="1114"/>
                    <a:pt x="1449" y="881"/>
                    <a:pt x="1277" y="737"/>
                  </a:cubicBezTo>
                  <a:cubicBezTo>
                    <a:pt x="1045" y="543"/>
                    <a:pt x="827" y="332"/>
                    <a:pt x="627" y="104"/>
                  </a:cubicBezTo>
                  <a:cubicBezTo>
                    <a:pt x="562" y="32"/>
                    <a:pt x="481" y="1"/>
                    <a:pt x="4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7"/>
          <p:cNvGrpSpPr/>
          <p:nvPr/>
        </p:nvGrpSpPr>
        <p:grpSpPr>
          <a:xfrm>
            <a:off x="6436678" y="3424497"/>
            <a:ext cx="360845" cy="302674"/>
            <a:chOff x="2761007" y="2017372"/>
            <a:chExt cx="360845" cy="302674"/>
          </a:xfrm>
        </p:grpSpPr>
        <p:sp>
          <p:nvSpPr>
            <p:cNvPr id="390" name="Google Shape;390;p17"/>
            <p:cNvSpPr/>
            <p:nvPr/>
          </p:nvSpPr>
          <p:spPr>
            <a:xfrm>
              <a:off x="2929587" y="2089078"/>
              <a:ext cx="183546" cy="166966"/>
            </a:xfrm>
            <a:custGeom>
              <a:rect b="b" l="l" r="r" t="t"/>
              <a:pathLst>
                <a:path extrusionOk="0" h="6415" w="7052">
                  <a:moveTo>
                    <a:pt x="4437" y="0"/>
                  </a:moveTo>
                  <a:lnTo>
                    <a:pt x="3082" y="1035"/>
                  </a:lnTo>
                  <a:lnTo>
                    <a:pt x="1953" y="662"/>
                  </a:lnTo>
                  <a:lnTo>
                    <a:pt x="0" y="2252"/>
                  </a:lnTo>
                  <a:lnTo>
                    <a:pt x="3012" y="6414"/>
                  </a:lnTo>
                  <a:lnTo>
                    <a:pt x="7051" y="3550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010246" y="2022682"/>
              <a:ext cx="103980" cy="184275"/>
            </a:xfrm>
            <a:custGeom>
              <a:rect b="b" l="l" r="r" t="t"/>
              <a:pathLst>
                <a:path extrusionOk="0" h="7080" w="3995">
                  <a:moveTo>
                    <a:pt x="3994" y="0"/>
                  </a:moveTo>
                  <a:lnTo>
                    <a:pt x="1" y="2565"/>
                  </a:lnTo>
                  <a:lnTo>
                    <a:pt x="3439" y="7079"/>
                  </a:lnTo>
                  <a:lnTo>
                    <a:pt x="3994" y="6640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080234" y="2158858"/>
              <a:ext cx="33992" cy="48099"/>
            </a:xfrm>
            <a:custGeom>
              <a:rect b="b" l="l" r="r" t="t"/>
              <a:pathLst>
                <a:path extrusionOk="0" h="1848" w="1306">
                  <a:moveTo>
                    <a:pt x="1305" y="0"/>
                  </a:moveTo>
                  <a:lnTo>
                    <a:pt x="0" y="862"/>
                  </a:lnTo>
                  <a:lnTo>
                    <a:pt x="750" y="1847"/>
                  </a:lnTo>
                  <a:lnTo>
                    <a:pt x="1305" y="1408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A8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941586" y="2144282"/>
              <a:ext cx="139664" cy="92736"/>
            </a:xfrm>
            <a:custGeom>
              <a:rect b="b" l="l" r="r" t="t"/>
              <a:pathLst>
                <a:path extrusionOk="0" h="3563" w="5366">
                  <a:moveTo>
                    <a:pt x="616" y="1"/>
                  </a:moveTo>
                  <a:lnTo>
                    <a:pt x="0" y="1127"/>
                  </a:lnTo>
                  <a:lnTo>
                    <a:pt x="4324" y="3484"/>
                  </a:lnTo>
                  <a:cubicBezTo>
                    <a:pt x="4422" y="3537"/>
                    <a:pt x="4527" y="3562"/>
                    <a:pt x="4631" y="3562"/>
                  </a:cubicBezTo>
                  <a:cubicBezTo>
                    <a:pt x="4858" y="3562"/>
                    <a:pt x="5079" y="3442"/>
                    <a:pt x="5197" y="3227"/>
                  </a:cubicBezTo>
                  <a:cubicBezTo>
                    <a:pt x="5366" y="2918"/>
                    <a:pt x="5250" y="2527"/>
                    <a:pt x="4940" y="2358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996165" y="2191002"/>
              <a:ext cx="81804" cy="46043"/>
            </a:xfrm>
            <a:custGeom>
              <a:rect b="b" l="l" r="r" t="t"/>
              <a:pathLst>
                <a:path extrusionOk="0" h="1769" w="3143">
                  <a:moveTo>
                    <a:pt x="278" y="0"/>
                  </a:moveTo>
                  <a:lnTo>
                    <a:pt x="0" y="475"/>
                  </a:lnTo>
                  <a:lnTo>
                    <a:pt x="2227" y="1689"/>
                  </a:lnTo>
                  <a:cubicBezTo>
                    <a:pt x="2325" y="1743"/>
                    <a:pt x="2429" y="1768"/>
                    <a:pt x="2532" y="1768"/>
                  </a:cubicBezTo>
                  <a:cubicBezTo>
                    <a:pt x="2797" y="1768"/>
                    <a:pt x="3051" y="1601"/>
                    <a:pt x="3142" y="1327"/>
                  </a:cubicBezTo>
                  <a:lnTo>
                    <a:pt x="3142" y="1327"/>
                  </a:lnTo>
                  <a:cubicBezTo>
                    <a:pt x="3075" y="1349"/>
                    <a:pt x="3005" y="1361"/>
                    <a:pt x="2935" y="1361"/>
                  </a:cubicBezTo>
                  <a:cubicBezTo>
                    <a:pt x="2831" y="1361"/>
                    <a:pt x="2727" y="1335"/>
                    <a:pt x="2632" y="1285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2915740" y="2168280"/>
              <a:ext cx="139690" cy="92762"/>
            </a:xfrm>
            <a:custGeom>
              <a:rect b="b" l="l" r="r" t="t"/>
              <a:pathLst>
                <a:path extrusionOk="0" h="3564" w="5367">
                  <a:moveTo>
                    <a:pt x="617" y="1"/>
                  </a:moveTo>
                  <a:lnTo>
                    <a:pt x="1" y="1130"/>
                  </a:lnTo>
                  <a:lnTo>
                    <a:pt x="4325" y="3484"/>
                  </a:lnTo>
                  <a:cubicBezTo>
                    <a:pt x="4424" y="3538"/>
                    <a:pt x="4530" y="3564"/>
                    <a:pt x="4634" y="3564"/>
                  </a:cubicBezTo>
                  <a:cubicBezTo>
                    <a:pt x="4862" y="3564"/>
                    <a:pt x="5082" y="3442"/>
                    <a:pt x="5198" y="3227"/>
                  </a:cubicBezTo>
                  <a:cubicBezTo>
                    <a:pt x="5367" y="2918"/>
                    <a:pt x="5254" y="2527"/>
                    <a:pt x="4941" y="2358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979299" y="2221115"/>
              <a:ext cx="72825" cy="39978"/>
            </a:xfrm>
            <a:custGeom>
              <a:rect b="b" l="l" r="r" t="t"/>
              <a:pathLst>
                <a:path extrusionOk="0" h="1536" w="2798">
                  <a:moveTo>
                    <a:pt x="251" y="1"/>
                  </a:moveTo>
                  <a:lnTo>
                    <a:pt x="1" y="430"/>
                  </a:lnTo>
                  <a:lnTo>
                    <a:pt x="1883" y="1457"/>
                  </a:lnTo>
                  <a:cubicBezTo>
                    <a:pt x="1980" y="1511"/>
                    <a:pt x="2085" y="1535"/>
                    <a:pt x="2187" y="1535"/>
                  </a:cubicBezTo>
                  <a:cubicBezTo>
                    <a:pt x="2453" y="1535"/>
                    <a:pt x="2707" y="1370"/>
                    <a:pt x="2798" y="1099"/>
                  </a:cubicBezTo>
                  <a:lnTo>
                    <a:pt x="2798" y="1099"/>
                  </a:lnTo>
                  <a:cubicBezTo>
                    <a:pt x="2714" y="1137"/>
                    <a:pt x="2625" y="1156"/>
                    <a:pt x="2536" y="1156"/>
                  </a:cubicBezTo>
                  <a:cubicBezTo>
                    <a:pt x="2430" y="1156"/>
                    <a:pt x="2324" y="1129"/>
                    <a:pt x="2228" y="107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889921" y="2192277"/>
              <a:ext cx="139690" cy="92788"/>
            </a:xfrm>
            <a:custGeom>
              <a:rect b="b" l="l" r="r" t="t"/>
              <a:pathLst>
                <a:path extrusionOk="0" h="3565" w="5367">
                  <a:moveTo>
                    <a:pt x="616" y="1"/>
                  </a:moveTo>
                  <a:lnTo>
                    <a:pt x="1" y="1130"/>
                  </a:lnTo>
                  <a:lnTo>
                    <a:pt x="4325" y="3487"/>
                  </a:lnTo>
                  <a:cubicBezTo>
                    <a:pt x="4423" y="3540"/>
                    <a:pt x="4528" y="3565"/>
                    <a:pt x="4631" y="3565"/>
                  </a:cubicBezTo>
                  <a:cubicBezTo>
                    <a:pt x="4860" y="3565"/>
                    <a:pt x="5081" y="3444"/>
                    <a:pt x="5197" y="3230"/>
                  </a:cubicBezTo>
                  <a:cubicBezTo>
                    <a:pt x="5366" y="2917"/>
                    <a:pt x="5250" y="2527"/>
                    <a:pt x="4941" y="2358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962538" y="2250422"/>
              <a:ext cx="63507" cy="34591"/>
            </a:xfrm>
            <a:custGeom>
              <a:rect b="b" l="l" r="r" t="t"/>
              <a:pathLst>
                <a:path extrusionOk="0" h="1329" w="2440">
                  <a:moveTo>
                    <a:pt x="240" y="1"/>
                  </a:moveTo>
                  <a:lnTo>
                    <a:pt x="1" y="416"/>
                  </a:lnTo>
                  <a:lnTo>
                    <a:pt x="1535" y="1250"/>
                  </a:lnTo>
                  <a:cubicBezTo>
                    <a:pt x="1634" y="1303"/>
                    <a:pt x="1739" y="1328"/>
                    <a:pt x="1843" y="1328"/>
                  </a:cubicBezTo>
                  <a:cubicBezTo>
                    <a:pt x="2096" y="1328"/>
                    <a:pt x="2337" y="1180"/>
                    <a:pt x="2439" y="926"/>
                  </a:cubicBezTo>
                  <a:lnTo>
                    <a:pt x="2439" y="926"/>
                  </a:lnTo>
                  <a:cubicBezTo>
                    <a:pt x="2360" y="959"/>
                    <a:pt x="2277" y="975"/>
                    <a:pt x="2194" y="975"/>
                  </a:cubicBezTo>
                  <a:cubicBezTo>
                    <a:pt x="2089" y="975"/>
                    <a:pt x="1985" y="949"/>
                    <a:pt x="1890" y="898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864180" y="2216274"/>
              <a:ext cx="139690" cy="92788"/>
            </a:xfrm>
            <a:custGeom>
              <a:rect b="b" l="l" r="r" t="t"/>
              <a:pathLst>
                <a:path extrusionOk="0" h="3565" w="5367">
                  <a:moveTo>
                    <a:pt x="617" y="0"/>
                  </a:moveTo>
                  <a:lnTo>
                    <a:pt x="1" y="1130"/>
                  </a:lnTo>
                  <a:lnTo>
                    <a:pt x="4325" y="3487"/>
                  </a:lnTo>
                  <a:cubicBezTo>
                    <a:pt x="4422" y="3540"/>
                    <a:pt x="4526" y="3565"/>
                    <a:pt x="4629" y="3565"/>
                  </a:cubicBezTo>
                  <a:cubicBezTo>
                    <a:pt x="4857" y="3565"/>
                    <a:pt x="5079" y="3443"/>
                    <a:pt x="5198" y="3230"/>
                  </a:cubicBezTo>
                  <a:cubicBezTo>
                    <a:pt x="5367" y="2917"/>
                    <a:pt x="5251" y="2527"/>
                    <a:pt x="4941" y="2358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945698" y="2278350"/>
              <a:ext cx="54788" cy="30712"/>
            </a:xfrm>
            <a:custGeom>
              <a:rect b="b" l="l" r="r" t="t"/>
              <a:pathLst>
                <a:path extrusionOk="0" h="1180" w="2105">
                  <a:moveTo>
                    <a:pt x="264" y="1"/>
                  </a:moveTo>
                  <a:lnTo>
                    <a:pt x="0" y="455"/>
                  </a:lnTo>
                  <a:lnTo>
                    <a:pt x="1193" y="1102"/>
                  </a:lnTo>
                  <a:cubicBezTo>
                    <a:pt x="1290" y="1155"/>
                    <a:pt x="1394" y="1180"/>
                    <a:pt x="1497" y="1180"/>
                  </a:cubicBezTo>
                  <a:cubicBezTo>
                    <a:pt x="1725" y="1180"/>
                    <a:pt x="1946" y="1058"/>
                    <a:pt x="2062" y="845"/>
                  </a:cubicBezTo>
                  <a:cubicBezTo>
                    <a:pt x="2080" y="814"/>
                    <a:pt x="2094" y="786"/>
                    <a:pt x="2104" y="754"/>
                  </a:cubicBezTo>
                  <a:lnTo>
                    <a:pt x="2104" y="754"/>
                  </a:lnTo>
                  <a:cubicBezTo>
                    <a:pt x="2033" y="780"/>
                    <a:pt x="1959" y="793"/>
                    <a:pt x="1885" y="793"/>
                  </a:cubicBezTo>
                  <a:cubicBezTo>
                    <a:pt x="1780" y="793"/>
                    <a:pt x="1675" y="767"/>
                    <a:pt x="1580" y="715"/>
                  </a:cubicBezTo>
                  <a:lnTo>
                    <a:pt x="26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2779851" y="2100712"/>
              <a:ext cx="177690" cy="161006"/>
            </a:xfrm>
            <a:custGeom>
              <a:rect b="b" l="l" r="r" t="t"/>
              <a:pathLst>
                <a:path extrusionOk="0" h="6186" w="6827">
                  <a:moveTo>
                    <a:pt x="2140" y="0"/>
                  </a:moveTo>
                  <a:lnTo>
                    <a:pt x="0" y="3856"/>
                  </a:lnTo>
                  <a:lnTo>
                    <a:pt x="4367" y="6186"/>
                  </a:lnTo>
                  <a:lnTo>
                    <a:pt x="6826" y="1675"/>
                  </a:lnTo>
                  <a:lnTo>
                    <a:pt x="4613" y="742"/>
                  </a:lnTo>
                  <a:lnTo>
                    <a:pt x="3614" y="859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74619" y="2074685"/>
              <a:ext cx="98124" cy="142527"/>
            </a:xfrm>
            <a:custGeom>
              <a:rect b="b" l="l" r="r" t="t"/>
              <a:pathLst>
                <a:path extrusionOk="0" h="5476" w="3770">
                  <a:moveTo>
                    <a:pt x="2840" y="1"/>
                  </a:moveTo>
                  <a:lnTo>
                    <a:pt x="1" y="4937"/>
                  </a:lnTo>
                  <a:lnTo>
                    <a:pt x="933" y="5476"/>
                  </a:lnTo>
                  <a:lnTo>
                    <a:pt x="3769" y="536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768685" y="2038064"/>
              <a:ext cx="84095" cy="176492"/>
            </a:xfrm>
            <a:custGeom>
              <a:rect b="b" l="l" r="r" t="t"/>
              <a:pathLst>
                <a:path extrusionOk="0" h="6781" w="3231">
                  <a:moveTo>
                    <a:pt x="0" y="0"/>
                  </a:moveTo>
                  <a:lnTo>
                    <a:pt x="0" y="6555"/>
                  </a:lnTo>
                  <a:lnTo>
                    <a:pt x="391" y="6781"/>
                  </a:lnTo>
                  <a:lnTo>
                    <a:pt x="3230" y="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772147" y="2179836"/>
              <a:ext cx="42060" cy="44793"/>
            </a:xfrm>
            <a:custGeom>
              <a:rect b="b" l="l" r="r" t="t"/>
              <a:pathLst>
                <a:path extrusionOk="0" h="1721" w="1616">
                  <a:moveTo>
                    <a:pt x="684" y="0"/>
                  </a:moveTo>
                  <a:lnTo>
                    <a:pt x="1" y="1186"/>
                  </a:lnTo>
                  <a:lnTo>
                    <a:pt x="926" y="1721"/>
                  </a:lnTo>
                  <a:lnTo>
                    <a:pt x="1616" y="528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2768685" y="2167733"/>
              <a:ext cx="28032" cy="46823"/>
            </a:xfrm>
            <a:custGeom>
              <a:rect b="b" l="l" r="r" t="t"/>
              <a:pathLst>
                <a:path extrusionOk="0" h="1799" w="1077">
                  <a:moveTo>
                    <a:pt x="0" y="1"/>
                  </a:moveTo>
                  <a:lnTo>
                    <a:pt x="0" y="1573"/>
                  </a:lnTo>
                  <a:lnTo>
                    <a:pt x="391" y="1799"/>
                  </a:lnTo>
                  <a:lnTo>
                    <a:pt x="1077" y="6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816575" y="2192928"/>
              <a:ext cx="74933" cy="60150"/>
            </a:xfrm>
            <a:custGeom>
              <a:rect b="b" l="l" r="r" t="t"/>
              <a:pathLst>
                <a:path extrusionOk="0" h="2311" w="2879">
                  <a:moveTo>
                    <a:pt x="2150" y="1"/>
                  </a:moveTo>
                  <a:cubicBezTo>
                    <a:pt x="2020" y="1"/>
                    <a:pt x="1888" y="41"/>
                    <a:pt x="1774" y="123"/>
                  </a:cubicBezTo>
                  <a:lnTo>
                    <a:pt x="352" y="1151"/>
                  </a:lnTo>
                  <a:cubicBezTo>
                    <a:pt x="64" y="1358"/>
                    <a:pt x="0" y="1759"/>
                    <a:pt x="208" y="2048"/>
                  </a:cubicBezTo>
                  <a:cubicBezTo>
                    <a:pt x="333" y="2220"/>
                    <a:pt x="528" y="2311"/>
                    <a:pt x="727" y="2311"/>
                  </a:cubicBezTo>
                  <a:cubicBezTo>
                    <a:pt x="858" y="2311"/>
                    <a:pt x="991" y="2271"/>
                    <a:pt x="1105" y="2189"/>
                  </a:cubicBezTo>
                  <a:lnTo>
                    <a:pt x="2527" y="1161"/>
                  </a:lnTo>
                  <a:cubicBezTo>
                    <a:pt x="2819" y="950"/>
                    <a:pt x="2878" y="538"/>
                    <a:pt x="2657" y="250"/>
                  </a:cubicBezTo>
                  <a:cubicBezTo>
                    <a:pt x="2531" y="87"/>
                    <a:pt x="2342" y="1"/>
                    <a:pt x="2150" y="1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2819959" y="2194099"/>
              <a:ext cx="71550" cy="59004"/>
            </a:xfrm>
            <a:custGeom>
              <a:rect b="b" l="l" r="r" t="t"/>
              <a:pathLst>
                <a:path extrusionOk="0" h="2267" w="2749">
                  <a:moveTo>
                    <a:pt x="2256" y="1"/>
                  </a:moveTo>
                  <a:cubicBezTo>
                    <a:pt x="2365" y="275"/>
                    <a:pt x="2277" y="588"/>
                    <a:pt x="2038" y="761"/>
                  </a:cubicBezTo>
                  <a:lnTo>
                    <a:pt x="616" y="1788"/>
                  </a:lnTo>
                  <a:cubicBezTo>
                    <a:pt x="507" y="1867"/>
                    <a:pt x="376" y="1908"/>
                    <a:pt x="242" y="1908"/>
                  </a:cubicBezTo>
                  <a:cubicBezTo>
                    <a:pt x="161" y="1908"/>
                    <a:pt x="79" y="1893"/>
                    <a:pt x="1" y="1862"/>
                  </a:cubicBezTo>
                  <a:lnTo>
                    <a:pt x="1" y="1862"/>
                  </a:lnTo>
                  <a:cubicBezTo>
                    <a:pt x="105" y="2118"/>
                    <a:pt x="350" y="2266"/>
                    <a:pt x="601" y="2266"/>
                  </a:cubicBezTo>
                  <a:cubicBezTo>
                    <a:pt x="730" y="2266"/>
                    <a:pt x="861" y="2227"/>
                    <a:pt x="975" y="2144"/>
                  </a:cubicBezTo>
                  <a:lnTo>
                    <a:pt x="2397" y="1116"/>
                  </a:lnTo>
                  <a:cubicBezTo>
                    <a:pt x="2689" y="905"/>
                    <a:pt x="2748" y="493"/>
                    <a:pt x="2527" y="205"/>
                  </a:cubicBezTo>
                  <a:cubicBezTo>
                    <a:pt x="2456" y="113"/>
                    <a:pt x="2365" y="43"/>
                    <a:pt x="2256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2845232" y="2219476"/>
              <a:ext cx="66604" cy="54163"/>
            </a:xfrm>
            <a:custGeom>
              <a:rect b="b" l="l" r="r" t="t"/>
              <a:pathLst>
                <a:path extrusionOk="0" h="2081" w="2559">
                  <a:moveTo>
                    <a:pt x="1829" y="0"/>
                  </a:moveTo>
                  <a:cubicBezTo>
                    <a:pt x="1699" y="0"/>
                    <a:pt x="1567" y="39"/>
                    <a:pt x="1454" y="120"/>
                  </a:cubicBezTo>
                  <a:lnTo>
                    <a:pt x="363" y="912"/>
                  </a:lnTo>
                  <a:cubicBezTo>
                    <a:pt x="68" y="1123"/>
                    <a:pt x="1" y="1531"/>
                    <a:pt x="215" y="1827"/>
                  </a:cubicBezTo>
                  <a:cubicBezTo>
                    <a:pt x="341" y="1993"/>
                    <a:pt x="532" y="2081"/>
                    <a:pt x="727" y="2081"/>
                  </a:cubicBezTo>
                  <a:cubicBezTo>
                    <a:pt x="858" y="2081"/>
                    <a:pt x="991" y="2040"/>
                    <a:pt x="1105" y="1957"/>
                  </a:cubicBezTo>
                  <a:lnTo>
                    <a:pt x="2207" y="1165"/>
                  </a:lnTo>
                  <a:cubicBezTo>
                    <a:pt x="2499" y="951"/>
                    <a:pt x="2559" y="539"/>
                    <a:pt x="2340" y="250"/>
                  </a:cubicBezTo>
                  <a:cubicBezTo>
                    <a:pt x="2214" y="86"/>
                    <a:pt x="2023" y="0"/>
                    <a:pt x="1829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2848719" y="2220673"/>
              <a:ext cx="63221" cy="52940"/>
            </a:xfrm>
            <a:custGeom>
              <a:rect b="b" l="l" r="r" t="t"/>
              <a:pathLst>
                <a:path extrusionOk="0" h="2034" w="2429">
                  <a:moveTo>
                    <a:pt x="1936" y="0"/>
                  </a:moveTo>
                  <a:cubicBezTo>
                    <a:pt x="2048" y="275"/>
                    <a:pt x="1957" y="588"/>
                    <a:pt x="1717" y="760"/>
                  </a:cubicBezTo>
                  <a:lnTo>
                    <a:pt x="616" y="1559"/>
                  </a:lnTo>
                  <a:cubicBezTo>
                    <a:pt x="504" y="1638"/>
                    <a:pt x="372" y="1678"/>
                    <a:pt x="239" y="1678"/>
                  </a:cubicBezTo>
                  <a:cubicBezTo>
                    <a:pt x="159" y="1678"/>
                    <a:pt x="77" y="1663"/>
                    <a:pt x="0" y="1633"/>
                  </a:cubicBezTo>
                  <a:lnTo>
                    <a:pt x="0" y="1633"/>
                  </a:lnTo>
                  <a:cubicBezTo>
                    <a:pt x="21" y="1686"/>
                    <a:pt x="50" y="1735"/>
                    <a:pt x="81" y="1781"/>
                  </a:cubicBezTo>
                  <a:cubicBezTo>
                    <a:pt x="207" y="1946"/>
                    <a:pt x="399" y="2033"/>
                    <a:pt x="593" y="2033"/>
                  </a:cubicBezTo>
                  <a:cubicBezTo>
                    <a:pt x="725" y="2033"/>
                    <a:pt x="858" y="1993"/>
                    <a:pt x="971" y="1911"/>
                  </a:cubicBezTo>
                  <a:lnTo>
                    <a:pt x="2073" y="1119"/>
                  </a:lnTo>
                  <a:cubicBezTo>
                    <a:pt x="2368" y="905"/>
                    <a:pt x="2428" y="493"/>
                    <a:pt x="2206" y="204"/>
                  </a:cubicBezTo>
                  <a:cubicBezTo>
                    <a:pt x="2136" y="113"/>
                    <a:pt x="2045" y="42"/>
                    <a:pt x="1936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2873810" y="2245972"/>
              <a:ext cx="58458" cy="48229"/>
            </a:xfrm>
            <a:custGeom>
              <a:rect b="b" l="l" r="r" t="t"/>
              <a:pathLst>
                <a:path extrusionOk="0" h="1853" w="2246">
                  <a:moveTo>
                    <a:pt x="1514" y="0"/>
                  </a:moveTo>
                  <a:cubicBezTo>
                    <a:pt x="1383" y="0"/>
                    <a:pt x="1251" y="40"/>
                    <a:pt x="1137" y="123"/>
                  </a:cubicBezTo>
                  <a:lnTo>
                    <a:pt x="352" y="692"/>
                  </a:lnTo>
                  <a:cubicBezTo>
                    <a:pt x="67" y="900"/>
                    <a:pt x="0" y="1301"/>
                    <a:pt x="208" y="1590"/>
                  </a:cubicBezTo>
                  <a:cubicBezTo>
                    <a:pt x="333" y="1761"/>
                    <a:pt x="530" y="1853"/>
                    <a:pt x="729" y="1853"/>
                  </a:cubicBezTo>
                  <a:cubicBezTo>
                    <a:pt x="860" y="1853"/>
                    <a:pt x="992" y="1813"/>
                    <a:pt x="1105" y="1730"/>
                  </a:cubicBezTo>
                  <a:lnTo>
                    <a:pt x="1893" y="1164"/>
                  </a:lnTo>
                  <a:cubicBezTo>
                    <a:pt x="2185" y="949"/>
                    <a:pt x="2245" y="538"/>
                    <a:pt x="2024" y="253"/>
                  </a:cubicBezTo>
                  <a:cubicBezTo>
                    <a:pt x="1898" y="87"/>
                    <a:pt x="1707" y="0"/>
                    <a:pt x="1514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2877011" y="2246961"/>
              <a:ext cx="55256" cy="47240"/>
            </a:xfrm>
            <a:custGeom>
              <a:rect b="b" l="l" r="r" t="t"/>
              <a:pathLst>
                <a:path extrusionOk="0" h="1815" w="2123">
                  <a:moveTo>
                    <a:pt x="1605" y="0"/>
                  </a:moveTo>
                  <a:cubicBezTo>
                    <a:pt x="1700" y="267"/>
                    <a:pt x="1609" y="567"/>
                    <a:pt x="1376" y="732"/>
                  </a:cubicBezTo>
                  <a:lnTo>
                    <a:pt x="592" y="1302"/>
                  </a:lnTo>
                  <a:cubicBezTo>
                    <a:pt x="480" y="1382"/>
                    <a:pt x="349" y="1423"/>
                    <a:pt x="216" y="1423"/>
                  </a:cubicBezTo>
                  <a:cubicBezTo>
                    <a:pt x="144" y="1423"/>
                    <a:pt x="71" y="1411"/>
                    <a:pt x="1" y="1386"/>
                  </a:cubicBezTo>
                  <a:lnTo>
                    <a:pt x="1" y="1386"/>
                  </a:lnTo>
                  <a:cubicBezTo>
                    <a:pt x="22" y="1446"/>
                    <a:pt x="50" y="1499"/>
                    <a:pt x="85" y="1552"/>
                  </a:cubicBezTo>
                  <a:cubicBezTo>
                    <a:pt x="210" y="1723"/>
                    <a:pt x="405" y="1815"/>
                    <a:pt x="604" y="1815"/>
                  </a:cubicBezTo>
                  <a:cubicBezTo>
                    <a:pt x="735" y="1815"/>
                    <a:pt x="868" y="1775"/>
                    <a:pt x="982" y="1692"/>
                  </a:cubicBezTo>
                  <a:lnTo>
                    <a:pt x="1767" y="1126"/>
                  </a:lnTo>
                  <a:cubicBezTo>
                    <a:pt x="2062" y="915"/>
                    <a:pt x="2122" y="500"/>
                    <a:pt x="1901" y="215"/>
                  </a:cubicBezTo>
                  <a:cubicBezTo>
                    <a:pt x="1827" y="116"/>
                    <a:pt x="1725" y="39"/>
                    <a:pt x="1605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2902570" y="2272520"/>
              <a:ext cx="50103" cy="42295"/>
            </a:xfrm>
            <a:custGeom>
              <a:rect b="b" l="l" r="r" t="t"/>
              <a:pathLst>
                <a:path extrusionOk="0" h="1625" w="1925">
                  <a:moveTo>
                    <a:pt x="1194" y="0"/>
                  </a:moveTo>
                  <a:cubicBezTo>
                    <a:pt x="1063" y="0"/>
                    <a:pt x="931" y="40"/>
                    <a:pt x="817" y="123"/>
                  </a:cubicBezTo>
                  <a:lnTo>
                    <a:pt x="352" y="461"/>
                  </a:lnTo>
                  <a:cubicBezTo>
                    <a:pt x="64" y="668"/>
                    <a:pt x="0" y="1069"/>
                    <a:pt x="208" y="1358"/>
                  </a:cubicBezTo>
                  <a:cubicBezTo>
                    <a:pt x="333" y="1532"/>
                    <a:pt x="529" y="1624"/>
                    <a:pt x="728" y="1624"/>
                  </a:cubicBezTo>
                  <a:cubicBezTo>
                    <a:pt x="859" y="1624"/>
                    <a:pt x="991" y="1584"/>
                    <a:pt x="1105" y="1502"/>
                  </a:cubicBezTo>
                  <a:lnTo>
                    <a:pt x="1573" y="1164"/>
                  </a:lnTo>
                  <a:cubicBezTo>
                    <a:pt x="1865" y="950"/>
                    <a:pt x="1925" y="538"/>
                    <a:pt x="1703" y="250"/>
                  </a:cubicBezTo>
                  <a:cubicBezTo>
                    <a:pt x="1578" y="86"/>
                    <a:pt x="1387" y="0"/>
                    <a:pt x="1194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2905850" y="2273691"/>
              <a:ext cx="46823" cy="41097"/>
            </a:xfrm>
            <a:custGeom>
              <a:rect b="b" l="l" r="r" t="t"/>
              <a:pathLst>
                <a:path extrusionOk="0" h="1579" w="1799">
                  <a:moveTo>
                    <a:pt x="1299" y="0"/>
                  </a:moveTo>
                  <a:lnTo>
                    <a:pt x="1299" y="0"/>
                  </a:lnTo>
                  <a:cubicBezTo>
                    <a:pt x="1405" y="271"/>
                    <a:pt x="1313" y="581"/>
                    <a:pt x="1078" y="750"/>
                  </a:cubicBezTo>
                  <a:lnTo>
                    <a:pt x="610" y="1091"/>
                  </a:lnTo>
                  <a:cubicBezTo>
                    <a:pt x="499" y="1171"/>
                    <a:pt x="366" y="1212"/>
                    <a:pt x="233" y="1212"/>
                  </a:cubicBezTo>
                  <a:cubicBezTo>
                    <a:pt x="154" y="1212"/>
                    <a:pt x="75" y="1197"/>
                    <a:pt x="1" y="1169"/>
                  </a:cubicBezTo>
                  <a:lnTo>
                    <a:pt x="1" y="1169"/>
                  </a:lnTo>
                  <a:cubicBezTo>
                    <a:pt x="101" y="1428"/>
                    <a:pt x="348" y="1579"/>
                    <a:pt x="601" y="1579"/>
                  </a:cubicBezTo>
                  <a:cubicBezTo>
                    <a:pt x="730" y="1579"/>
                    <a:pt x="861" y="1540"/>
                    <a:pt x="976" y="1457"/>
                  </a:cubicBezTo>
                  <a:lnTo>
                    <a:pt x="1443" y="1119"/>
                  </a:lnTo>
                  <a:cubicBezTo>
                    <a:pt x="1739" y="905"/>
                    <a:pt x="1799" y="493"/>
                    <a:pt x="1577" y="208"/>
                  </a:cubicBezTo>
                  <a:cubicBezTo>
                    <a:pt x="1507" y="113"/>
                    <a:pt x="1408" y="43"/>
                    <a:pt x="129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907958" y="2106282"/>
              <a:ext cx="72461" cy="111476"/>
            </a:xfrm>
            <a:custGeom>
              <a:rect b="b" l="l" r="r" t="t"/>
              <a:pathLst>
                <a:path extrusionOk="0" h="4283" w="2784">
                  <a:moveTo>
                    <a:pt x="430" y="1"/>
                  </a:moveTo>
                  <a:lnTo>
                    <a:pt x="1" y="1714"/>
                  </a:lnTo>
                  <a:lnTo>
                    <a:pt x="1" y="3428"/>
                  </a:lnTo>
                  <a:cubicBezTo>
                    <a:pt x="1" y="3899"/>
                    <a:pt x="384" y="4283"/>
                    <a:pt x="859" y="4283"/>
                  </a:cubicBezTo>
                  <a:cubicBezTo>
                    <a:pt x="1331" y="4283"/>
                    <a:pt x="1714" y="3899"/>
                    <a:pt x="1714" y="3428"/>
                  </a:cubicBezTo>
                  <a:lnTo>
                    <a:pt x="1714" y="171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2907958" y="2106282"/>
              <a:ext cx="30712" cy="111476"/>
            </a:xfrm>
            <a:custGeom>
              <a:rect b="b" l="l" r="r" t="t"/>
              <a:pathLst>
                <a:path extrusionOk="0" h="4283" w="1180">
                  <a:moveTo>
                    <a:pt x="430" y="1"/>
                  </a:moveTo>
                  <a:lnTo>
                    <a:pt x="1" y="1714"/>
                  </a:lnTo>
                  <a:lnTo>
                    <a:pt x="1" y="3428"/>
                  </a:lnTo>
                  <a:cubicBezTo>
                    <a:pt x="1" y="3899"/>
                    <a:pt x="384" y="4283"/>
                    <a:pt x="859" y="4283"/>
                  </a:cubicBezTo>
                  <a:cubicBezTo>
                    <a:pt x="968" y="4283"/>
                    <a:pt x="1077" y="4262"/>
                    <a:pt x="1180" y="4219"/>
                  </a:cubicBezTo>
                  <a:cubicBezTo>
                    <a:pt x="856" y="4089"/>
                    <a:pt x="645" y="3776"/>
                    <a:pt x="645" y="3428"/>
                  </a:cubicBezTo>
                  <a:lnTo>
                    <a:pt x="645" y="1714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2761007" y="2032807"/>
              <a:ext cx="360429" cy="287239"/>
            </a:xfrm>
            <a:custGeom>
              <a:rect b="b" l="l" r="r" t="t"/>
              <a:pathLst>
                <a:path extrusionOk="0" h="11036" w="13848">
                  <a:moveTo>
                    <a:pt x="8402" y="3024"/>
                  </a:moveTo>
                  <a:lnTo>
                    <a:pt x="9500" y="3387"/>
                  </a:lnTo>
                  <a:cubicBezTo>
                    <a:pt x="9521" y="3394"/>
                    <a:pt x="9543" y="3397"/>
                    <a:pt x="9564" y="3397"/>
                  </a:cubicBezTo>
                  <a:cubicBezTo>
                    <a:pt x="9608" y="3397"/>
                    <a:pt x="9651" y="3383"/>
                    <a:pt x="9686" y="3355"/>
                  </a:cubicBezTo>
                  <a:lnTo>
                    <a:pt x="10027" y="3091"/>
                  </a:lnTo>
                  <a:lnTo>
                    <a:pt x="12430" y="6247"/>
                  </a:lnTo>
                  <a:lnTo>
                    <a:pt x="12054" y="6511"/>
                  </a:lnTo>
                  <a:cubicBezTo>
                    <a:pt x="12026" y="6493"/>
                    <a:pt x="12001" y="6479"/>
                    <a:pt x="11973" y="6462"/>
                  </a:cubicBezTo>
                  <a:lnTo>
                    <a:pt x="7814" y="4196"/>
                  </a:lnTo>
                  <a:lnTo>
                    <a:pt x="7966" y="3950"/>
                  </a:lnTo>
                  <a:cubicBezTo>
                    <a:pt x="8066" y="3790"/>
                    <a:pt x="7930" y="3639"/>
                    <a:pt x="7791" y="3639"/>
                  </a:cubicBezTo>
                  <a:cubicBezTo>
                    <a:pt x="7731" y="3639"/>
                    <a:pt x="7670" y="3667"/>
                    <a:pt x="7628" y="3735"/>
                  </a:cubicBezTo>
                  <a:lnTo>
                    <a:pt x="7191" y="4432"/>
                  </a:lnTo>
                  <a:cubicBezTo>
                    <a:pt x="7170" y="4463"/>
                    <a:pt x="7160" y="4498"/>
                    <a:pt x="7160" y="4537"/>
                  </a:cubicBezTo>
                  <a:lnTo>
                    <a:pt x="7160" y="6251"/>
                  </a:lnTo>
                  <a:cubicBezTo>
                    <a:pt x="7160" y="6613"/>
                    <a:pt x="6868" y="6905"/>
                    <a:pt x="6505" y="6905"/>
                  </a:cubicBezTo>
                  <a:cubicBezTo>
                    <a:pt x="6143" y="6905"/>
                    <a:pt x="5851" y="6613"/>
                    <a:pt x="5851" y="6251"/>
                  </a:cubicBezTo>
                  <a:lnTo>
                    <a:pt x="5851" y="4562"/>
                  </a:lnTo>
                  <a:lnTo>
                    <a:pt x="6234" y="3024"/>
                  </a:lnTo>
                  <a:close/>
                  <a:moveTo>
                    <a:pt x="3599" y="2342"/>
                  </a:moveTo>
                  <a:lnTo>
                    <a:pt x="3919" y="2528"/>
                  </a:lnTo>
                  <a:lnTo>
                    <a:pt x="1284" y="7095"/>
                  </a:lnTo>
                  <a:lnTo>
                    <a:pt x="960" y="6909"/>
                  </a:lnTo>
                  <a:lnTo>
                    <a:pt x="3599" y="2342"/>
                  </a:lnTo>
                  <a:close/>
                  <a:moveTo>
                    <a:pt x="4283" y="6353"/>
                  </a:moveTo>
                  <a:cubicBezTo>
                    <a:pt x="4420" y="6353"/>
                    <a:pt x="4555" y="6417"/>
                    <a:pt x="4641" y="6536"/>
                  </a:cubicBezTo>
                  <a:cubicBezTo>
                    <a:pt x="4785" y="6733"/>
                    <a:pt x="4743" y="7011"/>
                    <a:pt x="4542" y="7151"/>
                  </a:cubicBezTo>
                  <a:lnTo>
                    <a:pt x="3124" y="8179"/>
                  </a:lnTo>
                  <a:cubicBezTo>
                    <a:pt x="3046" y="8236"/>
                    <a:pt x="2956" y="8263"/>
                    <a:pt x="2866" y="8263"/>
                  </a:cubicBezTo>
                  <a:cubicBezTo>
                    <a:pt x="2728" y="8263"/>
                    <a:pt x="2592" y="8199"/>
                    <a:pt x="2505" y="8080"/>
                  </a:cubicBezTo>
                  <a:lnTo>
                    <a:pt x="2508" y="8080"/>
                  </a:lnTo>
                  <a:cubicBezTo>
                    <a:pt x="2364" y="7883"/>
                    <a:pt x="2410" y="7609"/>
                    <a:pt x="2607" y="7465"/>
                  </a:cubicBezTo>
                  <a:lnTo>
                    <a:pt x="4025" y="6437"/>
                  </a:lnTo>
                  <a:cubicBezTo>
                    <a:pt x="4103" y="6380"/>
                    <a:pt x="4193" y="6353"/>
                    <a:pt x="4283" y="6353"/>
                  </a:cubicBezTo>
                  <a:close/>
                  <a:moveTo>
                    <a:pt x="5069" y="7372"/>
                  </a:moveTo>
                  <a:cubicBezTo>
                    <a:pt x="5203" y="7372"/>
                    <a:pt x="5333" y="7433"/>
                    <a:pt x="5418" y="7545"/>
                  </a:cubicBezTo>
                  <a:cubicBezTo>
                    <a:pt x="5566" y="7743"/>
                    <a:pt x="5524" y="8024"/>
                    <a:pt x="5327" y="8172"/>
                  </a:cubicBezTo>
                  <a:lnTo>
                    <a:pt x="4222" y="8970"/>
                  </a:lnTo>
                  <a:cubicBezTo>
                    <a:pt x="4144" y="9026"/>
                    <a:pt x="4054" y="9052"/>
                    <a:pt x="3965" y="9052"/>
                  </a:cubicBezTo>
                  <a:cubicBezTo>
                    <a:pt x="3831" y="9052"/>
                    <a:pt x="3700" y="8993"/>
                    <a:pt x="3613" y="8879"/>
                  </a:cubicBezTo>
                  <a:lnTo>
                    <a:pt x="3613" y="8875"/>
                  </a:lnTo>
                  <a:cubicBezTo>
                    <a:pt x="3462" y="8678"/>
                    <a:pt x="3522" y="8386"/>
                    <a:pt x="3719" y="8246"/>
                  </a:cubicBezTo>
                  <a:lnTo>
                    <a:pt x="4778" y="7479"/>
                  </a:lnTo>
                  <a:cubicBezTo>
                    <a:pt x="4813" y="7450"/>
                    <a:pt x="4855" y="7426"/>
                    <a:pt x="4894" y="7408"/>
                  </a:cubicBezTo>
                  <a:cubicBezTo>
                    <a:pt x="4951" y="7384"/>
                    <a:pt x="5010" y="7372"/>
                    <a:pt x="5069" y="7372"/>
                  </a:cubicBezTo>
                  <a:close/>
                  <a:moveTo>
                    <a:pt x="5849" y="8392"/>
                  </a:moveTo>
                  <a:cubicBezTo>
                    <a:pt x="5982" y="8392"/>
                    <a:pt x="6113" y="8453"/>
                    <a:pt x="6199" y="8566"/>
                  </a:cubicBezTo>
                  <a:cubicBezTo>
                    <a:pt x="6351" y="8763"/>
                    <a:pt x="6308" y="9044"/>
                    <a:pt x="6108" y="9192"/>
                  </a:cubicBezTo>
                  <a:lnTo>
                    <a:pt x="5323" y="9759"/>
                  </a:lnTo>
                  <a:cubicBezTo>
                    <a:pt x="5249" y="9814"/>
                    <a:pt x="5159" y="9843"/>
                    <a:pt x="5070" y="9843"/>
                  </a:cubicBezTo>
                  <a:cubicBezTo>
                    <a:pt x="5045" y="9843"/>
                    <a:pt x="5020" y="9841"/>
                    <a:pt x="4996" y="9836"/>
                  </a:cubicBezTo>
                  <a:cubicBezTo>
                    <a:pt x="4605" y="9776"/>
                    <a:pt x="4486" y="9277"/>
                    <a:pt x="4806" y="9044"/>
                  </a:cubicBezTo>
                  <a:lnTo>
                    <a:pt x="5562" y="8499"/>
                  </a:lnTo>
                  <a:lnTo>
                    <a:pt x="5591" y="8478"/>
                  </a:lnTo>
                  <a:cubicBezTo>
                    <a:pt x="5669" y="8420"/>
                    <a:pt x="5759" y="8392"/>
                    <a:pt x="5849" y="8392"/>
                  </a:cubicBezTo>
                  <a:close/>
                  <a:moveTo>
                    <a:pt x="3866" y="3422"/>
                  </a:moveTo>
                  <a:lnTo>
                    <a:pt x="4239" y="3636"/>
                  </a:lnTo>
                  <a:cubicBezTo>
                    <a:pt x="4269" y="3657"/>
                    <a:pt x="4306" y="3665"/>
                    <a:pt x="4342" y="3665"/>
                  </a:cubicBezTo>
                  <a:cubicBezTo>
                    <a:pt x="4349" y="3665"/>
                    <a:pt x="4356" y="3665"/>
                    <a:pt x="4363" y="3665"/>
                  </a:cubicBezTo>
                  <a:lnTo>
                    <a:pt x="5306" y="3552"/>
                  </a:lnTo>
                  <a:lnTo>
                    <a:pt x="5650" y="3696"/>
                  </a:lnTo>
                  <a:lnTo>
                    <a:pt x="5453" y="4484"/>
                  </a:lnTo>
                  <a:cubicBezTo>
                    <a:pt x="5450" y="4502"/>
                    <a:pt x="5446" y="4520"/>
                    <a:pt x="5446" y="4534"/>
                  </a:cubicBezTo>
                  <a:lnTo>
                    <a:pt x="5446" y="6247"/>
                  </a:lnTo>
                  <a:cubicBezTo>
                    <a:pt x="5446" y="6831"/>
                    <a:pt x="5921" y="7306"/>
                    <a:pt x="6505" y="7306"/>
                  </a:cubicBezTo>
                  <a:cubicBezTo>
                    <a:pt x="7086" y="7306"/>
                    <a:pt x="7561" y="6831"/>
                    <a:pt x="7561" y="6247"/>
                  </a:cubicBezTo>
                  <a:lnTo>
                    <a:pt x="7561" y="4593"/>
                  </a:lnTo>
                  <a:lnTo>
                    <a:pt x="7596" y="4537"/>
                  </a:lnTo>
                  <a:lnTo>
                    <a:pt x="11780" y="6817"/>
                  </a:lnTo>
                  <a:cubicBezTo>
                    <a:pt x="11991" y="6933"/>
                    <a:pt x="12072" y="7201"/>
                    <a:pt x="11955" y="7415"/>
                  </a:cubicBezTo>
                  <a:cubicBezTo>
                    <a:pt x="11875" y="7561"/>
                    <a:pt x="11723" y="7643"/>
                    <a:pt x="11566" y="7643"/>
                  </a:cubicBezTo>
                  <a:cubicBezTo>
                    <a:pt x="11496" y="7643"/>
                    <a:pt x="11424" y="7626"/>
                    <a:pt x="11357" y="7591"/>
                  </a:cubicBezTo>
                  <a:lnTo>
                    <a:pt x="9035" y="6325"/>
                  </a:lnTo>
                  <a:cubicBezTo>
                    <a:pt x="9002" y="6308"/>
                    <a:pt x="8971" y="6301"/>
                    <a:pt x="8941" y="6301"/>
                  </a:cubicBezTo>
                  <a:cubicBezTo>
                    <a:pt x="8762" y="6301"/>
                    <a:pt x="8652" y="6565"/>
                    <a:pt x="8845" y="6676"/>
                  </a:cubicBezTo>
                  <a:lnTo>
                    <a:pt x="10791" y="7739"/>
                  </a:lnTo>
                  <a:cubicBezTo>
                    <a:pt x="11002" y="7855"/>
                    <a:pt x="11083" y="8123"/>
                    <a:pt x="10967" y="8337"/>
                  </a:cubicBezTo>
                  <a:cubicBezTo>
                    <a:pt x="10885" y="8484"/>
                    <a:pt x="10733" y="8567"/>
                    <a:pt x="10577" y="8567"/>
                  </a:cubicBezTo>
                  <a:cubicBezTo>
                    <a:pt x="10505" y="8567"/>
                    <a:pt x="10433" y="8550"/>
                    <a:pt x="10365" y="8513"/>
                  </a:cubicBezTo>
                  <a:lnTo>
                    <a:pt x="8395" y="7436"/>
                  </a:lnTo>
                  <a:cubicBezTo>
                    <a:pt x="8362" y="7420"/>
                    <a:pt x="8329" y="7413"/>
                    <a:pt x="8299" y="7413"/>
                  </a:cubicBezTo>
                  <a:cubicBezTo>
                    <a:pt x="8118" y="7413"/>
                    <a:pt x="8008" y="7677"/>
                    <a:pt x="8201" y="7788"/>
                  </a:cubicBezTo>
                  <a:lnTo>
                    <a:pt x="9799" y="8661"/>
                  </a:lnTo>
                  <a:cubicBezTo>
                    <a:pt x="10013" y="8777"/>
                    <a:pt x="10091" y="9044"/>
                    <a:pt x="9975" y="9259"/>
                  </a:cubicBezTo>
                  <a:cubicBezTo>
                    <a:pt x="9895" y="9406"/>
                    <a:pt x="9743" y="9489"/>
                    <a:pt x="9587" y="9489"/>
                  </a:cubicBezTo>
                  <a:cubicBezTo>
                    <a:pt x="9515" y="9489"/>
                    <a:pt x="9443" y="9471"/>
                    <a:pt x="9376" y="9435"/>
                  </a:cubicBezTo>
                  <a:lnTo>
                    <a:pt x="7705" y="8524"/>
                  </a:lnTo>
                  <a:cubicBezTo>
                    <a:pt x="7672" y="8507"/>
                    <a:pt x="7640" y="8500"/>
                    <a:pt x="7610" y="8500"/>
                  </a:cubicBezTo>
                  <a:cubicBezTo>
                    <a:pt x="7428" y="8500"/>
                    <a:pt x="7319" y="8764"/>
                    <a:pt x="7512" y="8875"/>
                  </a:cubicBezTo>
                  <a:lnTo>
                    <a:pt x="8810" y="9583"/>
                  </a:lnTo>
                  <a:cubicBezTo>
                    <a:pt x="9021" y="9699"/>
                    <a:pt x="9102" y="9970"/>
                    <a:pt x="8986" y="10181"/>
                  </a:cubicBezTo>
                  <a:cubicBezTo>
                    <a:pt x="8903" y="10329"/>
                    <a:pt x="8750" y="10413"/>
                    <a:pt x="8593" y="10413"/>
                  </a:cubicBezTo>
                  <a:cubicBezTo>
                    <a:pt x="8522" y="10413"/>
                    <a:pt x="8451" y="10396"/>
                    <a:pt x="8384" y="10360"/>
                  </a:cubicBezTo>
                  <a:lnTo>
                    <a:pt x="7476" y="9864"/>
                  </a:lnTo>
                  <a:cubicBezTo>
                    <a:pt x="7480" y="9410"/>
                    <a:pt x="7128" y="9030"/>
                    <a:pt x="6674" y="9006"/>
                  </a:cubicBezTo>
                  <a:cubicBezTo>
                    <a:pt x="6678" y="8988"/>
                    <a:pt x="6681" y="8970"/>
                    <a:pt x="6685" y="8953"/>
                  </a:cubicBezTo>
                  <a:cubicBezTo>
                    <a:pt x="6755" y="8460"/>
                    <a:pt x="6389" y="8013"/>
                    <a:pt x="5893" y="7989"/>
                  </a:cubicBezTo>
                  <a:cubicBezTo>
                    <a:pt x="5897" y="7968"/>
                    <a:pt x="5900" y="7954"/>
                    <a:pt x="5900" y="7933"/>
                  </a:cubicBezTo>
                  <a:cubicBezTo>
                    <a:pt x="5974" y="7440"/>
                    <a:pt x="5605" y="6993"/>
                    <a:pt x="5108" y="6968"/>
                  </a:cubicBezTo>
                  <a:cubicBezTo>
                    <a:pt x="5112" y="6951"/>
                    <a:pt x="5116" y="6933"/>
                    <a:pt x="5119" y="6912"/>
                  </a:cubicBezTo>
                  <a:cubicBezTo>
                    <a:pt x="5154" y="6687"/>
                    <a:pt x="5094" y="6458"/>
                    <a:pt x="4954" y="6279"/>
                  </a:cubicBezTo>
                  <a:cubicBezTo>
                    <a:pt x="4788" y="6063"/>
                    <a:pt x="4537" y="5948"/>
                    <a:pt x="4283" y="5948"/>
                  </a:cubicBezTo>
                  <a:cubicBezTo>
                    <a:pt x="4111" y="5948"/>
                    <a:pt x="3938" y="6001"/>
                    <a:pt x="3789" y="6110"/>
                  </a:cubicBezTo>
                  <a:lnTo>
                    <a:pt x="2389" y="7120"/>
                  </a:lnTo>
                  <a:lnTo>
                    <a:pt x="1886" y="6852"/>
                  </a:lnTo>
                  <a:lnTo>
                    <a:pt x="3866" y="3422"/>
                  </a:lnTo>
                  <a:close/>
                  <a:moveTo>
                    <a:pt x="6637" y="9410"/>
                  </a:moveTo>
                  <a:cubicBezTo>
                    <a:pt x="6769" y="9410"/>
                    <a:pt x="6899" y="9470"/>
                    <a:pt x="6987" y="9583"/>
                  </a:cubicBezTo>
                  <a:cubicBezTo>
                    <a:pt x="7058" y="9678"/>
                    <a:pt x="7089" y="9797"/>
                    <a:pt x="7068" y="9917"/>
                  </a:cubicBezTo>
                  <a:cubicBezTo>
                    <a:pt x="7054" y="10033"/>
                    <a:pt x="6991" y="10139"/>
                    <a:pt x="6892" y="10209"/>
                  </a:cubicBezTo>
                  <a:lnTo>
                    <a:pt x="6424" y="10550"/>
                  </a:lnTo>
                  <a:cubicBezTo>
                    <a:pt x="6347" y="10606"/>
                    <a:pt x="6257" y="10633"/>
                    <a:pt x="6167" y="10633"/>
                  </a:cubicBezTo>
                  <a:cubicBezTo>
                    <a:pt x="6031" y="10633"/>
                    <a:pt x="5896" y="10570"/>
                    <a:pt x="5809" y="10448"/>
                  </a:cubicBezTo>
                  <a:cubicBezTo>
                    <a:pt x="5664" y="10251"/>
                    <a:pt x="5710" y="9977"/>
                    <a:pt x="5907" y="9832"/>
                  </a:cubicBezTo>
                  <a:lnTo>
                    <a:pt x="6347" y="9516"/>
                  </a:lnTo>
                  <a:lnTo>
                    <a:pt x="6379" y="9495"/>
                  </a:lnTo>
                  <a:cubicBezTo>
                    <a:pt x="6457" y="9438"/>
                    <a:pt x="6548" y="9410"/>
                    <a:pt x="6637" y="9410"/>
                  </a:cubicBezTo>
                  <a:close/>
                  <a:moveTo>
                    <a:pt x="290" y="0"/>
                  </a:moveTo>
                  <a:cubicBezTo>
                    <a:pt x="113" y="0"/>
                    <a:pt x="0" y="266"/>
                    <a:pt x="193" y="378"/>
                  </a:cubicBezTo>
                  <a:lnTo>
                    <a:pt x="3251" y="2141"/>
                  </a:lnTo>
                  <a:lnTo>
                    <a:pt x="612" y="6708"/>
                  </a:lnTo>
                  <a:lnTo>
                    <a:pt x="394" y="6581"/>
                  </a:lnTo>
                  <a:cubicBezTo>
                    <a:pt x="358" y="6561"/>
                    <a:pt x="323" y="6551"/>
                    <a:pt x="290" y="6551"/>
                  </a:cubicBezTo>
                  <a:cubicBezTo>
                    <a:pt x="113" y="6551"/>
                    <a:pt x="0" y="6817"/>
                    <a:pt x="193" y="6930"/>
                  </a:cubicBezTo>
                  <a:lnTo>
                    <a:pt x="1256" y="7545"/>
                  </a:lnTo>
                  <a:cubicBezTo>
                    <a:pt x="1287" y="7563"/>
                    <a:pt x="1321" y="7571"/>
                    <a:pt x="1354" y="7571"/>
                  </a:cubicBezTo>
                  <a:cubicBezTo>
                    <a:pt x="1424" y="7571"/>
                    <a:pt x="1492" y="7536"/>
                    <a:pt x="1530" y="7472"/>
                  </a:cubicBezTo>
                  <a:lnTo>
                    <a:pt x="1681" y="7208"/>
                  </a:lnTo>
                  <a:lnTo>
                    <a:pt x="2114" y="7436"/>
                  </a:lnTo>
                  <a:cubicBezTo>
                    <a:pt x="1816" y="8021"/>
                    <a:pt x="2265" y="8668"/>
                    <a:pt x="2861" y="8668"/>
                  </a:cubicBezTo>
                  <a:cubicBezTo>
                    <a:pt x="2946" y="8668"/>
                    <a:pt x="3034" y="8654"/>
                    <a:pt x="3124" y="8626"/>
                  </a:cubicBezTo>
                  <a:cubicBezTo>
                    <a:pt x="3124" y="8805"/>
                    <a:pt x="3184" y="8977"/>
                    <a:pt x="3289" y="9122"/>
                  </a:cubicBezTo>
                  <a:cubicBezTo>
                    <a:pt x="3454" y="9334"/>
                    <a:pt x="3705" y="9454"/>
                    <a:pt x="3966" y="9454"/>
                  </a:cubicBezTo>
                  <a:cubicBezTo>
                    <a:pt x="4051" y="9454"/>
                    <a:pt x="4137" y="9441"/>
                    <a:pt x="4222" y="9414"/>
                  </a:cubicBezTo>
                  <a:cubicBezTo>
                    <a:pt x="4225" y="9825"/>
                    <a:pt x="4524" y="10170"/>
                    <a:pt x="4929" y="10234"/>
                  </a:cubicBezTo>
                  <a:cubicBezTo>
                    <a:pt x="4975" y="10241"/>
                    <a:pt x="5021" y="10244"/>
                    <a:pt x="5066" y="10248"/>
                  </a:cubicBezTo>
                  <a:cubicBezTo>
                    <a:pt x="5151" y="10244"/>
                    <a:pt x="5239" y="10234"/>
                    <a:pt x="5320" y="10205"/>
                  </a:cubicBezTo>
                  <a:cubicBezTo>
                    <a:pt x="5327" y="10614"/>
                    <a:pt x="5626" y="10958"/>
                    <a:pt x="6030" y="11025"/>
                  </a:cubicBezTo>
                  <a:cubicBezTo>
                    <a:pt x="6076" y="11032"/>
                    <a:pt x="6122" y="11036"/>
                    <a:pt x="6168" y="11036"/>
                  </a:cubicBezTo>
                  <a:cubicBezTo>
                    <a:pt x="6343" y="11036"/>
                    <a:pt x="6516" y="10979"/>
                    <a:pt x="6660" y="10877"/>
                  </a:cubicBezTo>
                  <a:lnTo>
                    <a:pt x="7128" y="10536"/>
                  </a:lnTo>
                  <a:cubicBezTo>
                    <a:pt x="7227" y="10466"/>
                    <a:pt x="7308" y="10371"/>
                    <a:pt x="7367" y="10265"/>
                  </a:cubicBezTo>
                  <a:lnTo>
                    <a:pt x="8194" y="10716"/>
                  </a:lnTo>
                  <a:cubicBezTo>
                    <a:pt x="8325" y="10786"/>
                    <a:pt x="8462" y="10819"/>
                    <a:pt x="8595" y="10819"/>
                  </a:cubicBezTo>
                  <a:cubicBezTo>
                    <a:pt x="9069" y="10819"/>
                    <a:pt x="9493" y="10409"/>
                    <a:pt x="9433" y="9878"/>
                  </a:cubicBezTo>
                  <a:lnTo>
                    <a:pt x="9433" y="9878"/>
                  </a:lnTo>
                  <a:cubicBezTo>
                    <a:pt x="9485" y="9888"/>
                    <a:pt x="9536" y="9892"/>
                    <a:pt x="9587" y="9892"/>
                  </a:cubicBezTo>
                  <a:cubicBezTo>
                    <a:pt x="10077" y="9892"/>
                    <a:pt x="10482" y="9463"/>
                    <a:pt x="10425" y="8956"/>
                  </a:cubicBezTo>
                  <a:lnTo>
                    <a:pt x="10425" y="8956"/>
                  </a:lnTo>
                  <a:cubicBezTo>
                    <a:pt x="10477" y="8966"/>
                    <a:pt x="10529" y="8971"/>
                    <a:pt x="10579" y="8971"/>
                  </a:cubicBezTo>
                  <a:cubicBezTo>
                    <a:pt x="11070" y="8971"/>
                    <a:pt x="11475" y="8541"/>
                    <a:pt x="11417" y="8031"/>
                  </a:cubicBezTo>
                  <a:lnTo>
                    <a:pt x="11417" y="8031"/>
                  </a:lnTo>
                  <a:cubicBezTo>
                    <a:pt x="11466" y="8042"/>
                    <a:pt x="11516" y="8045"/>
                    <a:pt x="11568" y="8045"/>
                  </a:cubicBezTo>
                  <a:cubicBezTo>
                    <a:pt x="11649" y="8045"/>
                    <a:pt x="11730" y="8035"/>
                    <a:pt x="11808" y="8010"/>
                  </a:cubicBezTo>
                  <a:cubicBezTo>
                    <a:pt x="12255" y="7880"/>
                    <a:pt x="12508" y="7412"/>
                    <a:pt x="12378" y="6965"/>
                  </a:cubicBezTo>
                  <a:cubicBezTo>
                    <a:pt x="12364" y="6912"/>
                    <a:pt x="12342" y="6863"/>
                    <a:pt x="12318" y="6817"/>
                  </a:cubicBezTo>
                  <a:lnTo>
                    <a:pt x="12670" y="6567"/>
                  </a:lnTo>
                  <a:lnTo>
                    <a:pt x="12856" y="6810"/>
                  </a:lnTo>
                  <a:cubicBezTo>
                    <a:pt x="12897" y="6861"/>
                    <a:pt x="12957" y="6889"/>
                    <a:pt x="13018" y="6889"/>
                  </a:cubicBezTo>
                  <a:cubicBezTo>
                    <a:pt x="13061" y="6889"/>
                    <a:pt x="13104" y="6875"/>
                    <a:pt x="13141" y="6845"/>
                  </a:cubicBezTo>
                  <a:lnTo>
                    <a:pt x="13697" y="6405"/>
                  </a:lnTo>
                  <a:cubicBezTo>
                    <a:pt x="13848" y="6269"/>
                    <a:pt x="13725" y="6052"/>
                    <a:pt x="13564" y="6052"/>
                  </a:cubicBezTo>
                  <a:cubicBezTo>
                    <a:pt x="13526" y="6052"/>
                    <a:pt x="13486" y="6064"/>
                    <a:pt x="13447" y="6092"/>
                  </a:cubicBezTo>
                  <a:lnTo>
                    <a:pt x="13444" y="6092"/>
                  </a:lnTo>
                  <a:lnTo>
                    <a:pt x="13050" y="6405"/>
                  </a:lnTo>
                  <a:lnTo>
                    <a:pt x="9865" y="2226"/>
                  </a:lnTo>
                  <a:lnTo>
                    <a:pt x="11685" y="1057"/>
                  </a:lnTo>
                  <a:cubicBezTo>
                    <a:pt x="11871" y="938"/>
                    <a:pt x="11755" y="685"/>
                    <a:pt x="11582" y="685"/>
                  </a:cubicBezTo>
                  <a:cubicBezTo>
                    <a:pt x="11546" y="685"/>
                    <a:pt x="11508" y="695"/>
                    <a:pt x="11470" y="720"/>
                  </a:cubicBezTo>
                  <a:lnTo>
                    <a:pt x="9468" y="2007"/>
                  </a:lnTo>
                  <a:cubicBezTo>
                    <a:pt x="9369" y="2071"/>
                    <a:pt x="9345" y="2204"/>
                    <a:pt x="9415" y="2296"/>
                  </a:cubicBezTo>
                  <a:lnTo>
                    <a:pt x="9781" y="2774"/>
                  </a:lnTo>
                  <a:lnTo>
                    <a:pt x="9521" y="2975"/>
                  </a:lnTo>
                  <a:lnTo>
                    <a:pt x="8493" y="2634"/>
                  </a:lnTo>
                  <a:cubicBezTo>
                    <a:pt x="8472" y="2627"/>
                    <a:pt x="8451" y="2623"/>
                    <a:pt x="8430" y="2623"/>
                  </a:cubicBezTo>
                  <a:lnTo>
                    <a:pt x="6073" y="2623"/>
                  </a:lnTo>
                  <a:cubicBezTo>
                    <a:pt x="5981" y="2623"/>
                    <a:pt x="5900" y="2686"/>
                    <a:pt x="5879" y="2774"/>
                  </a:cubicBezTo>
                  <a:lnTo>
                    <a:pt x="5745" y="3306"/>
                  </a:lnTo>
                  <a:lnTo>
                    <a:pt x="5411" y="3165"/>
                  </a:lnTo>
                  <a:cubicBezTo>
                    <a:pt x="5387" y="3154"/>
                    <a:pt x="5361" y="3150"/>
                    <a:pt x="5335" y="3150"/>
                  </a:cubicBezTo>
                  <a:cubicBezTo>
                    <a:pt x="5328" y="3150"/>
                    <a:pt x="5320" y="3150"/>
                    <a:pt x="5313" y="3151"/>
                  </a:cubicBezTo>
                  <a:lnTo>
                    <a:pt x="4384" y="3260"/>
                  </a:lnTo>
                  <a:lnTo>
                    <a:pt x="4067" y="3077"/>
                  </a:lnTo>
                  <a:lnTo>
                    <a:pt x="4366" y="2556"/>
                  </a:lnTo>
                  <a:cubicBezTo>
                    <a:pt x="4422" y="2458"/>
                    <a:pt x="4387" y="2338"/>
                    <a:pt x="4292" y="2282"/>
                  </a:cubicBezTo>
                  <a:lnTo>
                    <a:pt x="394" y="30"/>
                  </a:lnTo>
                  <a:cubicBezTo>
                    <a:pt x="358" y="9"/>
                    <a:pt x="323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077657" y="2017372"/>
              <a:ext cx="44195" cy="29411"/>
            </a:xfrm>
            <a:custGeom>
              <a:rect b="b" l="l" r="r" t="t"/>
              <a:pathLst>
                <a:path extrusionOk="0" h="1130" w="1698">
                  <a:moveTo>
                    <a:pt x="1407" y="0"/>
                  </a:moveTo>
                  <a:cubicBezTo>
                    <a:pt x="1372" y="0"/>
                    <a:pt x="1334" y="11"/>
                    <a:pt x="1295" y="35"/>
                  </a:cubicBezTo>
                  <a:lnTo>
                    <a:pt x="169" y="757"/>
                  </a:lnTo>
                  <a:cubicBezTo>
                    <a:pt x="1" y="866"/>
                    <a:pt x="78" y="1130"/>
                    <a:pt x="279" y="1130"/>
                  </a:cubicBezTo>
                  <a:cubicBezTo>
                    <a:pt x="317" y="1130"/>
                    <a:pt x="356" y="1116"/>
                    <a:pt x="388" y="1095"/>
                  </a:cubicBezTo>
                  <a:lnTo>
                    <a:pt x="1514" y="373"/>
                  </a:lnTo>
                  <a:cubicBezTo>
                    <a:pt x="1698" y="253"/>
                    <a:pt x="1581" y="0"/>
                    <a:pt x="14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4"/>
          <p:cNvSpPr/>
          <p:nvPr/>
        </p:nvSpPr>
        <p:spPr>
          <a:xfrm flipH="1" rot="10800000">
            <a:off x="5277150" y="1828625"/>
            <a:ext cx="2601300" cy="2903400"/>
          </a:xfrm>
          <a:prstGeom prst="round1Rect">
            <a:avLst>
              <a:gd fmla="val 1228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44"/>
          <p:cNvSpPr/>
          <p:nvPr/>
        </p:nvSpPr>
        <p:spPr>
          <a:xfrm>
            <a:off x="4573850" y="1347125"/>
            <a:ext cx="3304500" cy="481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4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Two-Option Comparison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14" name="Google Shape;2214;p44"/>
          <p:cNvGrpSpPr/>
          <p:nvPr/>
        </p:nvGrpSpPr>
        <p:grpSpPr>
          <a:xfrm>
            <a:off x="-140965" y="4341383"/>
            <a:ext cx="345328" cy="352833"/>
            <a:chOff x="-24353875" y="3147725"/>
            <a:chExt cx="289875" cy="296175"/>
          </a:xfrm>
        </p:grpSpPr>
        <p:sp>
          <p:nvSpPr>
            <p:cNvPr id="2215" name="Google Shape;2215;p44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4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7" name="Google Shape;2217;p44"/>
          <p:cNvGrpSpPr/>
          <p:nvPr/>
        </p:nvGrpSpPr>
        <p:grpSpPr>
          <a:xfrm>
            <a:off x="-497536" y="4245157"/>
            <a:ext cx="356556" cy="351285"/>
            <a:chOff x="-25465200" y="3916150"/>
            <a:chExt cx="299300" cy="294875"/>
          </a:xfrm>
        </p:grpSpPr>
        <p:sp>
          <p:nvSpPr>
            <p:cNvPr id="2218" name="Google Shape;2218;p44"/>
            <p:cNvSpPr/>
            <p:nvPr/>
          </p:nvSpPr>
          <p:spPr>
            <a:xfrm>
              <a:off x="-25316350" y="3916150"/>
              <a:ext cx="150450" cy="149175"/>
            </a:xfrm>
            <a:custGeom>
              <a:rect b="b" l="l" r="r" t="t"/>
              <a:pathLst>
                <a:path extrusionOk="0" h="5967" w="6018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4"/>
            <p:cNvSpPr/>
            <p:nvPr/>
          </p:nvSpPr>
          <p:spPr>
            <a:xfrm>
              <a:off x="-25465200" y="4003875"/>
              <a:ext cx="208725" cy="207150"/>
            </a:xfrm>
            <a:custGeom>
              <a:rect b="b" l="l" r="r" t="t"/>
              <a:pathLst>
                <a:path extrusionOk="0" h="8286" w="8349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0" name="Google Shape;2220;p44"/>
          <p:cNvSpPr txBox="1"/>
          <p:nvPr/>
        </p:nvSpPr>
        <p:spPr>
          <a:xfrm flipH="1">
            <a:off x="5891886" y="22208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1" name="Google Shape;2221;p44"/>
          <p:cNvSpPr txBox="1"/>
          <p:nvPr/>
        </p:nvSpPr>
        <p:spPr>
          <a:xfrm flipH="1">
            <a:off x="5891886" y="19990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2" name="Google Shape;2222;p44"/>
          <p:cNvSpPr/>
          <p:nvPr/>
        </p:nvSpPr>
        <p:spPr>
          <a:xfrm flipH="1">
            <a:off x="5480912" y="2010337"/>
            <a:ext cx="3534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44"/>
          <p:cNvSpPr txBox="1"/>
          <p:nvPr/>
        </p:nvSpPr>
        <p:spPr>
          <a:xfrm flipH="1">
            <a:off x="5422663" y="210998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4" name="Google Shape;2224;p44"/>
          <p:cNvSpPr txBox="1"/>
          <p:nvPr/>
        </p:nvSpPr>
        <p:spPr>
          <a:xfrm>
            <a:off x="5988950" y="1475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5" name="Google Shape;2225;p44"/>
          <p:cNvSpPr txBox="1"/>
          <p:nvPr/>
        </p:nvSpPr>
        <p:spPr>
          <a:xfrm flipH="1">
            <a:off x="5891886" y="31939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6" name="Google Shape;2226;p44"/>
          <p:cNvSpPr txBox="1"/>
          <p:nvPr/>
        </p:nvSpPr>
        <p:spPr>
          <a:xfrm flipH="1">
            <a:off x="5891886" y="29722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7" name="Google Shape;2227;p44"/>
          <p:cNvSpPr/>
          <p:nvPr/>
        </p:nvSpPr>
        <p:spPr>
          <a:xfrm flipH="1">
            <a:off x="5480912" y="2983500"/>
            <a:ext cx="3534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4"/>
          <p:cNvSpPr txBox="1"/>
          <p:nvPr/>
        </p:nvSpPr>
        <p:spPr>
          <a:xfrm flipH="1">
            <a:off x="5422663" y="30831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9" name="Google Shape;2229;p44"/>
          <p:cNvSpPr txBox="1"/>
          <p:nvPr/>
        </p:nvSpPr>
        <p:spPr>
          <a:xfrm flipH="1">
            <a:off x="5891886" y="41229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0" name="Google Shape;2230;p44"/>
          <p:cNvSpPr txBox="1"/>
          <p:nvPr/>
        </p:nvSpPr>
        <p:spPr>
          <a:xfrm flipH="1">
            <a:off x="5891886" y="39012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1" name="Google Shape;2231;p44"/>
          <p:cNvSpPr/>
          <p:nvPr/>
        </p:nvSpPr>
        <p:spPr>
          <a:xfrm flipH="1">
            <a:off x="5480912" y="3912512"/>
            <a:ext cx="3534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44"/>
          <p:cNvSpPr txBox="1"/>
          <p:nvPr/>
        </p:nvSpPr>
        <p:spPr>
          <a:xfrm flipH="1">
            <a:off x="5422663" y="401216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3" name="Google Shape;2233;p44"/>
          <p:cNvSpPr/>
          <p:nvPr/>
        </p:nvSpPr>
        <p:spPr>
          <a:xfrm flipH="1">
            <a:off x="4224139" y="1238079"/>
            <a:ext cx="702000" cy="69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44"/>
          <p:cNvSpPr/>
          <p:nvPr/>
        </p:nvSpPr>
        <p:spPr>
          <a:xfrm flipH="1">
            <a:off x="1265538" y="1347125"/>
            <a:ext cx="2601300" cy="2903400"/>
          </a:xfrm>
          <a:prstGeom prst="round1Rect">
            <a:avLst>
              <a:gd fmla="val 12288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44"/>
          <p:cNvSpPr/>
          <p:nvPr/>
        </p:nvSpPr>
        <p:spPr>
          <a:xfrm rot="10800000">
            <a:off x="1265638" y="4250525"/>
            <a:ext cx="3304500" cy="481500"/>
          </a:xfrm>
          <a:prstGeom prst="round1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44"/>
          <p:cNvSpPr/>
          <p:nvPr/>
        </p:nvSpPr>
        <p:spPr>
          <a:xfrm flipH="1">
            <a:off x="4224139" y="4141479"/>
            <a:ext cx="702000" cy="69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44"/>
          <p:cNvSpPr txBox="1"/>
          <p:nvPr/>
        </p:nvSpPr>
        <p:spPr>
          <a:xfrm>
            <a:off x="1977288" y="43790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8" name="Google Shape;2238;p44"/>
          <p:cNvSpPr txBox="1"/>
          <p:nvPr/>
        </p:nvSpPr>
        <p:spPr>
          <a:xfrm flipH="1">
            <a:off x="1955861" y="17303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9" name="Google Shape;2239;p44"/>
          <p:cNvSpPr txBox="1"/>
          <p:nvPr/>
        </p:nvSpPr>
        <p:spPr>
          <a:xfrm flipH="1">
            <a:off x="1955861" y="15085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0" name="Google Shape;2240;p44"/>
          <p:cNvSpPr/>
          <p:nvPr/>
        </p:nvSpPr>
        <p:spPr>
          <a:xfrm flipH="1">
            <a:off x="1544887" y="1519837"/>
            <a:ext cx="353400" cy="35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44"/>
          <p:cNvSpPr txBox="1"/>
          <p:nvPr/>
        </p:nvSpPr>
        <p:spPr>
          <a:xfrm flipH="1">
            <a:off x="1486638" y="161948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2" name="Google Shape;2242;p44"/>
          <p:cNvSpPr txBox="1"/>
          <p:nvPr/>
        </p:nvSpPr>
        <p:spPr>
          <a:xfrm flipH="1">
            <a:off x="1955861" y="27034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3" name="Google Shape;2243;p44"/>
          <p:cNvSpPr txBox="1"/>
          <p:nvPr/>
        </p:nvSpPr>
        <p:spPr>
          <a:xfrm flipH="1">
            <a:off x="1955861" y="24817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4" name="Google Shape;2244;p44"/>
          <p:cNvSpPr/>
          <p:nvPr/>
        </p:nvSpPr>
        <p:spPr>
          <a:xfrm flipH="1">
            <a:off x="1544887" y="2493000"/>
            <a:ext cx="353400" cy="35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44"/>
          <p:cNvSpPr txBox="1"/>
          <p:nvPr/>
        </p:nvSpPr>
        <p:spPr>
          <a:xfrm flipH="1">
            <a:off x="1486638" y="259265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6" name="Google Shape;2246;p44"/>
          <p:cNvSpPr txBox="1"/>
          <p:nvPr/>
        </p:nvSpPr>
        <p:spPr>
          <a:xfrm flipH="1">
            <a:off x="1955861" y="363248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7" name="Google Shape;2247;p44"/>
          <p:cNvSpPr txBox="1"/>
          <p:nvPr/>
        </p:nvSpPr>
        <p:spPr>
          <a:xfrm flipH="1">
            <a:off x="1955861" y="34107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48" name="Google Shape;2248;p44"/>
          <p:cNvSpPr/>
          <p:nvPr/>
        </p:nvSpPr>
        <p:spPr>
          <a:xfrm flipH="1">
            <a:off x="1544887" y="3422012"/>
            <a:ext cx="353400" cy="35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44"/>
          <p:cNvSpPr txBox="1"/>
          <p:nvPr/>
        </p:nvSpPr>
        <p:spPr>
          <a:xfrm flipH="1">
            <a:off x="1486638" y="352166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50" name="Google Shape;2250;p44"/>
          <p:cNvGrpSpPr/>
          <p:nvPr/>
        </p:nvGrpSpPr>
        <p:grpSpPr>
          <a:xfrm>
            <a:off x="4349267" y="4303903"/>
            <a:ext cx="469203" cy="428214"/>
            <a:chOff x="1958520" y="2302574"/>
            <a:chExt cx="359213" cy="327807"/>
          </a:xfrm>
        </p:grpSpPr>
        <p:sp>
          <p:nvSpPr>
            <p:cNvPr id="2251" name="Google Shape;2251;p44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4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4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4" name="Google Shape;2254;p44"/>
          <p:cNvGrpSpPr/>
          <p:nvPr/>
        </p:nvGrpSpPr>
        <p:grpSpPr>
          <a:xfrm>
            <a:off x="4431838" y="1337601"/>
            <a:ext cx="277974" cy="481496"/>
            <a:chOff x="2656082" y="2287427"/>
            <a:chExt cx="207582" cy="359594"/>
          </a:xfrm>
        </p:grpSpPr>
        <p:sp>
          <p:nvSpPr>
            <p:cNvPr id="2255" name="Google Shape;2255;p44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3" name="Google Shape;2263;p45"/>
          <p:cNvCxnSpPr>
            <a:stCxn id="2264" idx="4"/>
          </p:cNvCxnSpPr>
          <p:nvPr/>
        </p:nvCxnSpPr>
        <p:spPr>
          <a:xfrm>
            <a:off x="1718675" y="1971275"/>
            <a:ext cx="0" cy="276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5" name="Google Shape;2265;p4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Two-Option Comparison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66" name="Google Shape;2266;p45"/>
          <p:cNvGrpSpPr/>
          <p:nvPr/>
        </p:nvGrpSpPr>
        <p:grpSpPr>
          <a:xfrm>
            <a:off x="-140965" y="4341383"/>
            <a:ext cx="345328" cy="352833"/>
            <a:chOff x="-24353875" y="3147725"/>
            <a:chExt cx="289875" cy="296175"/>
          </a:xfrm>
        </p:grpSpPr>
        <p:sp>
          <p:nvSpPr>
            <p:cNvPr id="2267" name="Google Shape;2267;p45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9" name="Google Shape;2269;p45"/>
          <p:cNvGrpSpPr/>
          <p:nvPr/>
        </p:nvGrpSpPr>
        <p:grpSpPr>
          <a:xfrm>
            <a:off x="-497536" y="4245157"/>
            <a:ext cx="356556" cy="351285"/>
            <a:chOff x="-25465200" y="3916150"/>
            <a:chExt cx="299300" cy="294875"/>
          </a:xfrm>
        </p:grpSpPr>
        <p:sp>
          <p:nvSpPr>
            <p:cNvPr id="2270" name="Google Shape;2270;p45"/>
            <p:cNvSpPr/>
            <p:nvPr/>
          </p:nvSpPr>
          <p:spPr>
            <a:xfrm>
              <a:off x="-25316350" y="3916150"/>
              <a:ext cx="150450" cy="149175"/>
            </a:xfrm>
            <a:custGeom>
              <a:rect b="b" l="l" r="r" t="t"/>
              <a:pathLst>
                <a:path extrusionOk="0" h="5967" w="6018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-25465200" y="4003875"/>
              <a:ext cx="208725" cy="207150"/>
            </a:xfrm>
            <a:custGeom>
              <a:rect b="b" l="l" r="r" t="t"/>
              <a:pathLst>
                <a:path extrusionOk="0" h="8286" w="8349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2" name="Google Shape;2272;p45"/>
          <p:cNvSpPr txBox="1"/>
          <p:nvPr/>
        </p:nvSpPr>
        <p:spPr>
          <a:xfrm flipH="1">
            <a:off x="1916186" y="23732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3" name="Google Shape;2273;p45"/>
          <p:cNvSpPr txBox="1"/>
          <p:nvPr/>
        </p:nvSpPr>
        <p:spPr>
          <a:xfrm flipH="1">
            <a:off x="1916186" y="21514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4" name="Google Shape;2274;p45"/>
          <p:cNvSpPr/>
          <p:nvPr/>
        </p:nvSpPr>
        <p:spPr>
          <a:xfrm flipH="1">
            <a:off x="1542312" y="2162762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45"/>
          <p:cNvSpPr txBox="1"/>
          <p:nvPr/>
        </p:nvSpPr>
        <p:spPr>
          <a:xfrm flipH="1">
            <a:off x="1484063" y="22624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6" name="Google Shape;2276;p45"/>
          <p:cNvSpPr txBox="1"/>
          <p:nvPr/>
        </p:nvSpPr>
        <p:spPr>
          <a:xfrm flipH="1">
            <a:off x="1916186" y="32702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7" name="Google Shape;2277;p45"/>
          <p:cNvSpPr txBox="1"/>
          <p:nvPr/>
        </p:nvSpPr>
        <p:spPr>
          <a:xfrm flipH="1">
            <a:off x="1916186" y="30484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8" name="Google Shape;2278;p45"/>
          <p:cNvSpPr/>
          <p:nvPr/>
        </p:nvSpPr>
        <p:spPr>
          <a:xfrm flipH="1">
            <a:off x="1542312" y="3059725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45"/>
          <p:cNvSpPr txBox="1"/>
          <p:nvPr/>
        </p:nvSpPr>
        <p:spPr>
          <a:xfrm flipH="1">
            <a:off x="1484063" y="315937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0" name="Google Shape;2280;p45"/>
          <p:cNvSpPr txBox="1"/>
          <p:nvPr/>
        </p:nvSpPr>
        <p:spPr>
          <a:xfrm flipH="1">
            <a:off x="1916186" y="41230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1" name="Google Shape;2281;p45"/>
          <p:cNvSpPr txBox="1"/>
          <p:nvPr/>
        </p:nvSpPr>
        <p:spPr>
          <a:xfrm flipH="1">
            <a:off x="1916186" y="39012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2" name="Google Shape;2282;p45"/>
          <p:cNvSpPr/>
          <p:nvPr/>
        </p:nvSpPr>
        <p:spPr>
          <a:xfrm flipH="1">
            <a:off x="1542312" y="3912537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45"/>
          <p:cNvSpPr txBox="1"/>
          <p:nvPr/>
        </p:nvSpPr>
        <p:spPr>
          <a:xfrm flipH="1">
            <a:off x="1484063" y="401218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4" name="Google Shape;2284;p45"/>
          <p:cNvSpPr/>
          <p:nvPr/>
        </p:nvSpPr>
        <p:spPr>
          <a:xfrm>
            <a:off x="969125" y="1366650"/>
            <a:ext cx="3045900" cy="456600"/>
          </a:xfrm>
          <a:prstGeom prst="chevron">
            <a:avLst>
              <a:gd fmla="val 30786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45"/>
          <p:cNvSpPr txBox="1"/>
          <p:nvPr/>
        </p:nvSpPr>
        <p:spPr>
          <a:xfrm>
            <a:off x="2199375" y="1482750"/>
            <a:ext cx="1481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64" name="Google Shape;2264;p45"/>
          <p:cNvSpPr/>
          <p:nvPr/>
        </p:nvSpPr>
        <p:spPr>
          <a:xfrm flipH="1">
            <a:off x="1340975" y="1218575"/>
            <a:ext cx="755400" cy="75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6" name="Google Shape;2286;p45"/>
          <p:cNvCxnSpPr>
            <a:stCxn id="2287" idx="4"/>
          </p:cNvCxnSpPr>
          <p:nvPr/>
        </p:nvCxnSpPr>
        <p:spPr>
          <a:xfrm>
            <a:off x="7421475" y="1971275"/>
            <a:ext cx="0" cy="276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8" name="Google Shape;2288;p45"/>
          <p:cNvSpPr txBox="1"/>
          <p:nvPr/>
        </p:nvSpPr>
        <p:spPr>
          <a:xfrm flipH="1">
            <a:off x="5547636" y="23732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9" name="Google Shape;2289;p45"/>
          <p:cNvSpPr txBox="1"/>
          <p:nvPr/>
        </p:nvSpPr>
        <p:spPr>
          <a:xfrm flipH="1">
            <a:off x="6059736" y="21514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0" name="Google Shape;2290;p45"/>
          <p:cNvSpPr/>
          <p:nvPr/>
        </p:nvSpPr>
        <p:spPr>
          <a:xfrm flipH="1">
            <a:off x="7245112" y="2162762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5"/>
          <p:cNvSpPr txBox="1"/>
          <p:nvPr/>
        </p:nvSpPr>
        <p:spPr>
          <a:xfrm flipH="1">
            <a:off x="7186863" y="22624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2" name="Google Shape;2292;p45"/>
          <p:cNvSpPr txBox="1"/>
          <p:nvPr/>
        </p:nvSpPr>
        <p:spPr>
          <a:xfrm flipH="1">
            <a:off x="5547636" y="32702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3" name="Google Shape;2293;p45"/>
          <p:cNvSpPr txBox="1"/>
          <p:nvPr/>
        </p:nvSpPr>
        <p:spPr>
          <a:xfrm flipH="1">
            <a:off x="6059736" y="30484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4" name="Google Shape;2294;p45"/>
          <p:cNvSpPr/>
          <p:nvPr/>
        </p:nvSpPr>
        <p:spPr>
          <a:xfrm flipH="1">
            <a:off x="7245112" y="3059725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45"/>
          <p:cNvSpPr txBox="1"/>
          <p:nvPr/>
        </p:nvSpPr>
        <p:spPr>
          <a:xfrm flipH="1">
            <a:off x="7186863" y="3159375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6" name="Google Shape;2296;p45"/>
          <p:cNvSpPr txBox="1"/>
          <p:nvPr/>
        </p:nvSpPr>
        <p:spPr>
          <a:xfrm flipH="1">
            <a:off x="5547636" y="41230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7" name="Google Shape;2297;p45"/>
          <p:cNvSpPr txBox="1"/>
          <p:nvPr/>
        </p:nvSpPr>
        <p:spPr>
          <a:xfrm flipH="1">
            <a:off x="6059736" y="39012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8" name="Google Shape;2298;p45"/>
          <p:cNvSpPr/>
          <p:nvPr/>
        </p:nvSpPr>
        <p:spPr>
          <a:xfrm flipH="1">
            <a:off x="7245112" y="3912537"/>
            <a:ext cx="353400" cy="35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45"/>
          <p:cNvSpPr txBox="1"/>
          <p:nvPr/>
        </p:nvSpPr>
        <p:spPr>
          <a:xfrm flipH="1">
            <a:off x="7186863" y="401218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00" name="Google Shape;2300;p45"/>
          <p:cNvSpPr/>
          <p:nvPr/>
        </p:nvSpPr>
        <p:spPr>
          <a:xfrm rot="10800000">
            <a:off x="5125125" y="1366650"/>
            <a:ext cx="3045900" cy="456600"/>
          </a:xfrm>
          <a:prstGeom prst="chevron">
            <a:avLst>
              <a:gd fmla="val 30786" name="adj"/>
            </a:avLst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45"/>
          <p:cNvSpPr txBox="1"/>
          <p:nvPr/>
        </p:nvSpPr>
        <p:spPr>
          <a:xfrm>
            <a:off x="5420075" y="1482750"/>
            <a:ext cx="1481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7" name="Google Shape;2287;p45"/>
          <p:cNvSpPr/>
          <p:nvPr/>
        </p:nvSpPr>
        <p:spPr>
          <a:xfrm flipH="1">
            <a:off x="7043775" y="1218575"/>
            <a:ext cx="755400" cy="75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2" name="Google Shape;2302;p45"/>
          <p:cNvGrpSpPr/>
          <p:nvPr/>
        </p:nvGrpSpPr>
        <p:grpSpPr>
          <a:xfrm>
            <a:off x="1495389" y="1416950"/>
            <a:ext cx="446566" cy="321521"/>
            <a:chOff x="3588440" y="3258368"/>
            <a:chExt cx="364484" cy="262423"/>
          </a:xfrm>
        </p:grpSpPr>
        <p:sp>
          <p:nvSpPr>
            <p:cNvPr id="2303" name="Google Shape;2303;p45"/>
            <p:cNvSpPr/>
            <p:nvPr/>
          </p:nvSpPr>
          <p:spPr>
            <a:xfrm>
              <a:off x="3588440" y="3258368"/>
              <a:ext cx="364484" cy="262423"/>
            </a:xfrm>
            <a:custGeom>
              <a:rect b="b" l="l" r="r" t="t"/>
              <a:pathLst>
                <a:path extrusionOk="0" h="8264" w="11478">
                  <a:moveTo>
                    <a:pt x="1965" y="345"/>
                  </a:moveTo>
                  <a:cubicBezTo>
                    <a:pt x="2024" y="345"/>
                    <a:pt x="2072" y="393"/>
                    <a:pt x="2072" y="453"/>
                  </a:cubicBezTo>
                  <a:lnTo>
                    <a:pt x="2072" y="810"/>
                  </a:lnTo>
                  <a:lnTo>
                    <a:pt x="1346" y="810"/>
                  </a:lnTo>
                  <a:lnTo>
                    <a:pt x="1346" y="453"/>
                  </a:lnTo>
                  <a:cubicBezTo>
                    <a:pt x="1346" y="393"/>
                    <a:pt x="1381" y="345"/>
                    <a:pt x="1441" y="345"/>
                  </a:cubicBezTo>
                  <a:close/>
                  <a:moveTo>
                    <a:pt x="10311" y="1191"/>
                  </a:moveTo>
                  <a:cubicBezTo>
                    <a:pt x="10371" y="1191"/>
                    <a:pt x="10418" y="1238"/>
                    <a:pt x="10418" y="1298"/>
                  </a:cubicBezTo>
                  <a:lnTo>
                    <a:pt x="10418" y="1631"/>
                  </a:lnTo>
                  <a:lnTo>
                    <a:pt x="9037" y="1631"/>
                  </a:lnTo>
                  <a:lnTo>
                    <a:pt x="9037" y="1298"/>
                  </a:lnTo>
                  <a:cubicBezTo>
                    <a:pt x="9037" y="1238"/>
                    <a:pt x="9085" y="1191"/>
                    <a:pt x="9144" y="1191"/>
                  </a:cubicBezTo>
                  <a:close/>
                  <a:moveTo>
                    <a:pt x="1453" y="0"/>
                  </a:moveTo>
                  <a:cubicBezTo>
                    <a:pt x="1215" y="0"/>
                    <a:pt x="1012" y="203"/>
                    <a:pt x="1012" y="453"/>
                  </a:cubicBezTo>
                  <a:lnTo>
                    <a:pt x="1012" y="810"/>
                  </a:lnTo>
                  <a:lnTo>
                    <a:pt x="858" y="810"/>
                  </a:lnTo>
                  <a:cubicBezTo>
                    <a:pt x="667" y="810"/>
                    <a:pt x="477" y="881"/>
                    <a:pt x="322" y="1000"/>
                  </a:cubicBezTo>
                  <a:cubicBezTo>
                    <a:pt x="250" y="1060"/>
                    <a:pt x="238" y="1167"/>
                    <a:pt x="298" y="1238"/>
                  </a:cubicBezTo>
                  <a:cubicBezTo>
                    <a:pt x="334" y="1282"/>
                    <a:pt x="388" y="1308"/>
                    <a:pt x="441" y="1308"/>
                  </a:cubicBezTo>
                  <a:cubicBezTo>
                    <a:pt x="475" y="1308"/>
                    <a:pt x="508" y="1297"/>
                    <a:pt x="536" y="1274"/>
                  </a:cubicBezTo>
                  <a:cubicBezTo>
                    <a:pt x="663" y="1170"/>
                    <a:pt x="790" y="1154"/>
                    <a:pt x="914" y="1154"/>
                  </a:cubicBezTo>
                  <a:cubicBezTo>
                    <a:pt x="966" y="1154"/>
                    <a:pt x="1018" y="1157"/>
                    <a:pt x="1070" y="1157"/>
                  </a:cubicBezTo>
                  <a:cubicBezTo>
                    <a:pt x="1090" y="1157"/>
                    <a:pt x="1111" y="1156"/>
                    <a:pt x="1131" y="1155"/>
                  </a:cubicBezTo>
                  <a:lnTo>
                    <a:pt x="2560" y="1155"/>
                  </a:lnTo>
                  <a:cubicBezTo>
                    <a:pt x="2846" y="1155"/>
                    <a:pt x="3060" y="1369"/>
                    <a:pt x="3060" y="1655"/>
                  </a:cubicBezTo>
                  <a:lnTo>
                    <a:pt x="3060" y="2310"/>
                  </a:lnTo>
                  <a:cubicBezTo>
                    <a:pt x="3060" y="2405"/>
                    <a:pt x="3144" y="2477"/>
                    <a:pt x="3227" y="2477"/>
                  </a:cubicBezTo>
                  <a:cubicBezTo>
                    <a:pt x="3322" y="2477"/>
                    <a:pt x="3394" y="2405"/>
                    <a:pt x="3394" y="2310"/>
                  </a:cubicBezTo>
                  <a:lnTo>
                    <a:pt x="3394" y="1965"/>
                  </a:lnTo>
                  <a:lnTo>
                    <a:pt x="10656" y="1965"/>
                  </a:lnTo>
                  <a:cubicBezTo>
                    <a:pt x="10918" y="1988"/>
                    <a:pt x="11133" y="2203"/>
                    <a:pt x="11133" y="2477"/>
                  </a:cubicBezTo>
                  <a:lnTo>
                    <a:pt x="11133" y="2679"/>
                  </a:lnTo>
                  <a:lnTo>
                    <a:pt x="10835" y="2679"/>
                  </a:lnTo>
                  <a:cubicBezTo>
                    <a:pt x="10740" y="2679"/>
                    <a:pt x="10668" y="2762"/>
                    <a:pt x="10668" y="2846"/>
                  </a:cubicBezTo>
                  <a:cubicBezTo>
                    <a:pt x="10668" y="2941"/>
                    <a:pt x="10740" y="3012"/>
                    <a:pt x="10835" y="3012"/>
                  </a:cubicBezTo>
                  <a:lnTo>
                    <a:pt x="11133" y="3012"/>
                  </a:lnTo>
                  <a:lnTo>
                    <a:pt x="11133" y="7072"/>
                  </a:lnTo>
                  <a:lnTo>
                    <a:pt x="10347" y="7072"/>
                  </a:lnTo>
                  <a:cubicBezTo>
                    <a:pt x="10085" y="7072"/>
                    <a:pt x="9882" y="6870"/>
                    <a:pt x="9882" y="6608"/>
                  </a:cubicBezTo>
                  <a:lnTo>
                    <a:pt x="9882" y="3489"/>
                  </a:lnTo>
                  <a:cubicBezTo>
                    <a:pt x="9882" y="3274"/>
                    <a:pt x="10013" y="3096"/>
                    <a:pt x="10216" y="3036"/>
                  </a:cubicBezTo>
                  <a:cubicBezTo>
                    <a:pt x="10299" y="3012"/>
                    <a:pt x="10347" y="2917"/>
                    <a:pt x="10323" y="2834"/>
                  </a:cubicBezTo>
                  <a:cubicBezTo>
                    <a:pt x="10302" y="2750"/>
                    <a:pt x="10235" y="2713"/>
                    <a:pt x="10155" y="2713"/>
                  </a:cubicBezTo>
                  <a:cubicBezTo>
                    <a:pt x="10144" y="2713"/>
                    <a:pt x="10132" y="2713"/>
                    <a:pt x="10121" y="2715"/>
                  </a:cubicBezTo>
                  <a:cubicBezTo>
                    <a:pt x="9787" y="2822"/>
                    <a:pt x="9561" y="3131"/>
                    <a:pt x="9561" y="3489"/>
                  </a:cubicBezTo>
                  <a:lnTo>
                    <a:pt x="9561" y="6608"/>
                  </a:lnTo>
                  <a:cubicBezTo>
                    <a:pt x="9561" y="7061"/>
                    <a:pt x="9918" y="7418"/>
                    <a:pt x="10359" y="7418"/>
                  </a:cubicBezTo>
                  <a:lnTo>
                    <a:pt x="11145" y="7418"/>
                  </a:lnTo>
                  <a:cubicBezTo>
                    <a:pt x="11145" y="7703"/>
                    <a:pt x="10918" y="7918"/>
                    <a:pt x="10644" y="7918"/>
                  </a:cubicBezTo>
                  <a:lnTo>
                    <a:pt x="3239" y="7918"/>
                  </a:lnTo>
                  <a:cubicBezTo>
                    <a:pt x="3322" y="7823"/>
                    <a:pt x="3382" y="7715"/>
                    <a:pt x="3394" y="7584"/>
                  </a:cubicBezTo>
                  <a:cubicBezTo>
                    <a:pt x="3405" y="7489"/>
                    <a:pt x="3346" y="7406"/>
                    <a:pt x="3263" y="7370"/>
                  </a:cubicBezTo>
                  <a:cubicBezTo>
                    <a:pt x="3254" y="7369"/>
                    <a:pt x="3246" y="7369"/>
                    <a:pt x="3238" y="7369"/>
                  </a:cubicBezTo>
                  <a:cubicBezTo>
                    <a:pt x="3153" y="7369"/>
                    <a:pt x="3081" y="7425"/>
                    <a:pt x="3048" y="7501"/>
                  </a:cubicBezTo>
                  <a:cubicBezTo>
                    <a:pt x="3013" y="7739"/>
                    <a:pt x="2798" y="7906"/>
                    <a:pt x="2548" y="7906"/>
                  </a:cubicBezTo>
                  <a:lnTo>
                    <a:pt x="762" y="7906"/>
                  </a:lnTo>
                  <a:cubicBezTo>
                    <a:pt x="500" y="7882"/>
                    <a:pt x="322" y="7656"/>
                    <a:pt x="322" y="7406"/>
                  </a:cubicBezTo>
                  <a:lnTo>
                    <a:pt x="322" y="2619"/>
                  </a:lnTo>
                  <a:lnTo>
                    <a:pt x="322" y="1727"/>
                  </a:lnTo>
                  <a:cubicBezTo>
                    <a:pt x="322" y="1643"/>
                    <a:pt x="250" y="1572"/>
                    <a:pt x="167" y="1572"/>
                  </a:cubicBezTo>
                  <a:cubicBezTo>
                    <a:pt x="72" y="1572"/>
                    <a:pt x="0" y="1643"/>
                    <a:pt x="0" y="1727"/>
                  </a:cubicBezTo>
                  <a:lnTo>
                    <a:pt x="0" y="7418"/>
                  </a:lnTo>
                  <a:cubicBezTo>
                    <a:pt x="0" y="7834"/>
                    <a:pt x="310" y="8192"/>
                    <a:pt x="703" y="8251"/>
                  </a:cubicBezTo>
                  <a:cubicBezTo>
                    <a:pt x="715" y="8251"/>
                    <a:pt x="738" y="8251"/>
                    <a:pt x="762" y="8263"/>
                  </a:cubicBezTo>
                  <a:lnTo>
                    <a:pt x="10633" y="8263"/>
                  </a:lnTo>
                  <a:cubicBezTo>
                    <a:pt x="11109" y="8263"/>
                    <a:pt x="11478" y="7882"/>
                    <a:pt x="11478" y="7418"/>
                  </a:cubicBezTo>
                  <a:lnTo>
                    <a:pt x="11478" y="2477"/>
                  </a:lnTo>
                  <a:cubicBezTo>
                    <a:pt x="11478" y="2060"/>
                    <a:pt x="11168" y="1703"/>
                    <a:pt x="10764" y="1643"/>
                  </a:cubicBezTo>
                  <a:lnTo>
                    <a:pt x="10764" y="1298"/>
                  </a:lnTo>
                  <a:cubicBezTo>
                    <a:pt x="10764" y="1060"/>
                    <a:pt x="10573" y="857"/>
                    <a:pt x="10311" y="857"/>
                  </a:cubicBezTo>
                  <a:lnTo>
                    <a:pt x="9144" y="857"/>
                  </a:lnTo>
                  <a:cubicBezTo>
                    <a:pt x="8906" y="857"/>
                    <a:pt x="8692" y="1048"/>
                    <a:pt x="8692" y="1298"/>
                  </a:cubicBezTo>
                  <a:lnTo>
                    <a:pt x="8692" y="1631"/>
                  </a:lnTo>
                  <a:lnTo>
                    <a:pt x="8216" y="1631"/>
                  </a:lnTo>
                  <a:lnTo>
                    <a:pt x="7858" y="857"/>
                  </a:lnTo>
                  <a:cubicBezTo>
                    <a:pt x="7727" y="584"/>
                    <a:pt x="7454" y="405"/>
                    <a:pt x="7156" y="405"/>
                  </a:cubicBezTo>
                  <a:lnTo>
                    <a:pt x="5775" y="405"/>
                  </a:lnTo>
                  <a:cubicBezTo>
                    <a:pt x="5525" y="405"/>
                    <a:pt x="5287" y="524"/>
                    <a:pt x="5132" y="738"/>
                  </a:cubicBezTo>
                  <a:cubicBezTo>
                    <a:pt x="5072" y="810"/>
                    <a:pt x="5108" y="917"/>
                    <a:pt x="5179" y="976"/>
                  </a:cubicBezTo>
                  <a:cubicBezTo>
                    <a:pt x="5205" y="997"/>
                    <a:pt x="5234" y="1006"/>
                    <a:pt x="5264" y="1006"/>
                  </a:cubicBezTo>
                  <a:cubicBezTo>
                    <a:pt x="5320" y="1006"/>
                    <a:pt x="5379" y="975"/>
                    <a:pt x="5418" y="929"/>
                  </a:cubicBezTo>
                  <a:cubicBezTo>
                    <a:pt x="5489" y="810"/>
                    <a:pt x="5632" y="750"/>
                    <a:pt x="5775" y="750"/>
                  </a:cubicBezTo>
                  <a:lnTo>
                    <a:pt x="7156" y="750"/>
                  </a:lnTo>
                  <a:cubicBezTo>
                    <a:pt x="7323" y="750"/>
                    <a:pt x="7489" y="857"/>
                    <a:pt x="7561" y="1000"/>
                  </a:cubicBezTo>
                  <a:lnTo>
                    <a:pt x="7858" y="1631"/>
                  </a:lnTo>
                  <a:lnTo>
                    <a:pt x="5096" y="1631"/>
                  </a:lnTo>
                  <a:lnTo>
                    <a:pt x="5156" y="1512"/>
                  </a:lnTo>
                  <a:cubicBezTo>
                    <a:pt x="5191" y="1417"/>
                    <a:pt x="5156" y="1310"/>
                    <a:pt x="5060" y="1286"/>
                  </a:cubicBezTo>
                  <a:cubicBezTo>
                    <a:pt x="5034" y="1273"/>
                    <a:pt x="5008" y="1267"/>
                    <a:pt x="4984" y="1267"/>
                  </a:cubicBezTo>
                  <a:cubicBezTo>
                    <a:pt x="4918" y="1267"/>
                    <a:pt x="4860" y="1309"/>
                    <a:pt x="4834" y="1369"/>
                  </a:cubicBezTo>
                  <a:lnTo>
                    <a:pt x="4715" y="1631"/>
                  </a:lnTo>
                  <a:lnTo>
                    <a:pt x="3417" y="1631"/>
                  </a:lnTo>
                  <a:cubicBezTo>
                    <a:pt x="3405" y="1179"/>
                    <a:pt x="3036" y="810"/>
                    <a:pt x="2572" y="810"/>
                  </a:cubicBezTo>
                  <a:lnTo>
                    <a:pt x="2429" y="810"/>
                  </a:lnTo>
                  <a:lnTo>
                    <a:pt x="2429" y="453"/>
                  </a:lnTo>
                  <a:cubicBezTo>
                    <a:pt x="2429" y="214"/>
                    <a:pt x="2227" y="0"/>
                    <a:pt x="1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3685992" y="3347949"/>
              <a:ext cx="10606" cy="133498"/>
            </a:xfrm>
            <a:custGeom>
              <a:rect b="b" l="l" r="r" t="t"/>
              <a:pathLst>
                <a:path extrusionOk="0" h="4204" w="334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4049"/>
                  </a:lnTo>
                  <a:cubicBezTo>
                    <a:pt x="0" y="4132"/>
                    <a:pt x="72" y="4204"/>
                    <a:pt x="155" y="4204"/>
                  </a:cubicBezTo>
                  <a:cubicBezTo>
                    <a:pt x="250" y="4204"/>
                    <a:pt x="322" y="4132"/>
                    <a:pt x="322" y="4049"/>
                  </a:cubicBezTo>
                  <a:lnTo>
                    <a:pt x="322" y="156"/>
                  </a:lnTo>
                  <a:cubicBezTo>
                    <a:pt x="333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3862549" y="3329785"/>
              <a:ext cx="40107" cy="30675"/>
            </a:xfrm>
            <a:custGeom>
              <a:rect b="b" l="l" r="r" t="t"/>
              <a:pathLst>
                <a:path extrusionOk="0" h="966" w="1263">
                  <a:moveTo>
                    <a:pt x="760" y="0"/>
                  </a:moveTo>
                  <a:cubicBezTo>
                    <a:pt x="704" y="0"/>
                    <a:pt x="646" y="27"/>
                    <a:pt x="608" y="73"/>
                  </a:cubicBezTo>
                  <a:cubicBezTo>
                    <a:pt x="548" y="144"/>
                    <a:pt x="584" y="251"/>
                    <a:pt x="655" y="311"/>
                  </a:cubicBezTo>
                  <a:cubicBezTo>
                    <a:pt x="786" y="406"/>
                    <a:pt x="715" y="621"/>
                    <a:pt x="548" y="621"/>
                  </a:cubicBezTo>
                  <a:cubicBezTo>
                    <a:pt x="441" y="621"/>
                    <a:pt x="357" y="537"/>
                    <a:pt x="381" y="418"/>
                  </a:cubicBezTo>
                  <a:cubicBezTo>
                    <a:pt x="405" y="323"/>
                    <a:pt x="346" y="240"/>
                    <a:pt x="250" y="228"/>
                  </a:cubicBezTo>
                  <a:cubicBezTo>
                    <a:pt x="243" y="227"/>
                    <a:pt x="236" y="226"/>
                    <a:pt x="229" y="226"/>
                  </a:cubicBezTo>
                  <a:cubicBezTo>
                    <a:pt x="151" y="226"/>
                    <a:pt x="71" y="282"/>
                    <a:pt x="60" y="359"/>
                  </a:cubicBezTo>
                  <a:cubicBezTo>
                    <a:pt x="0" y="692"/>
                    <a:pt x="238" y="966"/>
                    <a:pt x="560" y="966"/>
                  </a:cubicBezTo>
                  <a:cubicBezTo>
                    <a:pt x="1060" y="954"/>
                    <a:pt x="1262" y="323"/>
                    <a:pt x="846" y="25"/>
                  </a:cubicBezTo>
                  <a:cubicBezTo>
                    <a:pt x="820" y="8"/>
                    <a:pt x="791" y="0"/>
                    <a:pt x="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3703743" y="3323942"/>
              <a:ext cx="183417" cy="182083"/>
            </a:xfrm>
            <a:custGeom>
              <a:rect b="b" l="l" r="r" t="t"/>
              <a:pathLst>
                <a:path extrusionOk="0" h="5734" w="5776">
                  <a:moveTo>
                    <a:pt x="2879" y="1"/>
                  </a:moveTo>
                  <a:cubicBezTo>
                    <a:pt x="2275" y="1"/>
                    <a:pt x="1659" y="191"/>
                    <a:pt x="1120" y="614"/>
                  </a:cubicBezTo>
                  <a:cubicBezTo>
                    <a:pt x="1048" y="674"/>
                    <a:pt x="1025" y="781"/>
                    <a:pt x="1084" y="852"/>
                  </a:cubicBezTo>
                  <a:cubicBezTo>
                    <a:pt x="1119" y="901"/>
                    <a:pt x="1170" y="925"/>
                    <a:pt x="1220" y="925"/>
                  </a:cubicBezTo>
                  <a:cubicBezTo>
                    <a:pt x="1257" y="925"/>
                    <a:pt x="1292" y="913"/>
                    <a:pt x="1322" y="888"/>
                  </a:cubicBezTo>
                  <a:cubicBezTo>
                    <a:pt x="1801" y="509"/>
                    <a:pt x="2346" y="339"/>
                    <a:pt x="2879" y="339"/>
                  </a:cubicBezTo>
                  <a:cubicBezTo>
                    <a:pt x="4191" y="339"/>
                    <a:pt x="5430" y="1370"/>
                    <a:pt x="5430" y="2876"/>
                  </a:cubicBezTo>
                  <a:cubicBezTo>
                    <a:pt x="5430" y="3472"/>
                    <a:pt x="5228" y="4055"/>
                    <a:pt x="4835" y="4507"/>
                  </a:cubicBezTo>
                  <a:cubicBezTo>
                    <a:pt x="4346" y="5079"/>
                    <a:pt x="3644" y="5412"/>
                    <a:pt x="2894" y="5412"/>
                  </a:cubicBezTo>
                  <a:cubicBezTo>
                    <a:pt x="1489" y="5412"/>
                    <a:pt x="346" y="4269"/>
                    <a:pt x="346" y="2864"/>
                  </a:cubicBezTo>
                  <a:cubicBezTo>
                    <a:pt x="346" y="2305"/>
                    <a:pt x="525" y="1769"/>
                    <a:pt x="870" y="1316"/>
                  </a:cubicBezTo>
                  <a:cubicBezTo>
                    <a:pt x="929" y="1245"/>
                    <a:pt x="906" y="1138"/>
                    <a:pt x="834" y="1078"/>
                  </a:cubicBezTo>
                  <a:cubicBezTo>
                    <a:pt x="804" y="1054"/>
                    <a:pt x="768" y="1041"/>
                    <a:pt x="732" y="1041"/>
                  </a:cubicBezTo>
                  <a:cubicBezTo>
                    <a:pt x="682" y="1041"/>
                    <a:pt x="631" y="1065"/>
                    <a:pt x="596" y="1114"/>
                  </a:cubicBezTo>
                  <a:cubicBezTo>
                    <a:pt x="203" y="1614"/>
                    <a:pt x="1" y="2221"/>
                    <a:pt x="1" y="2852"/>
                  </a:cubicBezTo>
                  <a:cubicBezTo>
                    <a:pt x="1" y="4448"/>
                    <a:pt x="1298" y="5734"/>
                    <a:pt x="2882" y="5734"/>
                  </a:cubicBezTo>
                  <a:cubicBezTo>
                    <a:pt x="3751" y="5734"/>
                    <a:pt x="4549" y="5365"/>
                    <a:pt x="5108" y="4698"/>
                  </a:cubicBezTo>
                  <a:cubicBezTo>
                    <a:pt x="5537" y="4174"/>
                    <a:pt x="5775" y="3519"/>
                    <a:pt x="5775" y="2852"/>
                  </a:cubicBezTo>
                  <a:cubicBezTo>
                    <a:pt x="5775" y="1158"/>
                    <a:pt x="4365" y="1"/>
                    <a:pt x="2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3733624" y="3358174"/>
              <a:ext cx="138039" cy="114667"/>
            </a:xfrm>
            <a:custGeom>
              <a:rect b="b" l="l" r="r" t="t"/>
              <a:pathLst>
                <a:path extrusionOk="0" h="3611" w="4347">
                  <a:moveTo>
                    <a:pt x="1965" y="0"/>
                  </a:moveTo>
                  <a:cubicBezTo>
                    <a:pt x="846" y="0"/>
                    <a:pt x="0" y="1000"/>
                    <a:pt x="179" y="2096"/>
                  </a:cubicBezTo>
                  <a:cubicBezTo>
                    <a:pt x="190" y="2183"/>
                    <a:pt x="270" y="2240"/>
                    <a:pt x="348" y="2240"/>
                  </a:cubicBezTo>
                  <a:cubicBezTo>
                    <a:pt x="355" y="2240"/>
                    <a:pt x="362" y="2240"/>
                    <a:pt x="369" y="2239"/>
                  </a:cubicBezTo>
                  <a:cubicBezTo>
                    <a:pt x="465" y="2215"/>
                    <a:pt x="524" y="2132"/>
                    <a:pt x="500" y="2036"/>
                  </a:cubicBezTo>
                  <a:cubicBezTo>
                    <a:pt x="347" y="1083"/>
                    <a:pt x="1112" y="331"/>
                    <a:pt x="1952" y="331"/>
                  </a:cubicBezTo>
                  <a:cubicBezTo>
                    <a:pt x="2288" y="331"/>
                    <a:pt x="2635" y="451"/>
                    <a:pt x="2941" y="727"/>
                  </a:cubicBezTo>
                  <a:cubicBezTo>
                    <a:pt x="3525" y="1262"/>
                    <a:pt x="3572" y="2191"/>
                    <a:pt x="3013" y="2798"/>
                  </a:cubicBezTo>
                  <a:cubicBezTo>
                    <a:pt x="2727" y="3116"/>
                    <a:pt x="2334" y="3271"/>
                    <a:pt x="1942" y="3271"/>
                  </a:cubicBezTo>
                  <a:cubicBezTo>
                    <a:pt x="1468" y="3271"/>
                    <a:pt x="995" y="3045"/>
                    <a:pt x="715" y="2608"/>
                  </a:cubicBezTo>
                  <a:cubicBezTo>
                    <a:pt x="684" y="2561"/>
                    <a:pt x="623" y="2530"/>
                    <a:pt x="564" y="2530"/>
                  </a:cubicBezTo>
                  <a:cubicBezTo>
                    <a:pt x="533" y="2530"/>
                    <a:pt x="502" y="2539"/>
                    <a:pt x="477" y="2560"/>
                  </a:cubicBezTo>
                  <a:cubicBezTo>
                    <a:pt x="393" y="2608"/>
                    <a:pt x="369" y="2727"/>
                    <a:pt x="429" y="2798"/>
                  </a:cubicBezTo>
                  <a:cubicBezTo>
                    <a:pt x="780" y="3337"/>
                    <a:pt x="1353" y="3611"/>
                    <a:pt x="1934" y="3611"/>
                  </a:cubicBezTo>
                  <a:cubicBezTo>
                    <a:pt x="2418" y="3611"/>
                    <a:pt x="2906" y="3421"/>
                    <a:pt x="3274" y="3036"/>
                  </a:cubicBezTo>
                  <a:cubicBezTo>
                    <a:pt x="4346" y="1882"/>
                    <a:pt x="3525" y="0"/>
                    <a:pt x="1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5"/>
            <p:cNvSpPr/>
            <p:nvPr/>
          </p:nvSpPr>
          <p:spPr>
            <a:xfrm>
              <a:off x="3777478" y="3386087"/>
              <a:ext cx="51062" cy="43282"/>
            </a:xfrm>
            <a:custGeom>
              <a:rect b="b" l="l" r="r" t="t"/>
              <a:pathLst>
                <a:path extrusionOk="0" h="1363" w="1608">
                  <a:moveTo>
                    <a:pt x="772" y="1"/>
                  </a:moveTo>
                  <a:cubicBezTo>
                    <a:pt x="765" y="1"/>
                    <a:pt x="758" y="1"/>
                    <a:pt x="750" y="2"/>
                  </a:cubicBezTo>
                  <a:cubicBezTo>
                    <a:pt x="215" y="110"/>
                    <a:pt x="0" y="776"/>
                    <a:pt x="393" y="1157"/>
                  </a:cubicBezTo>
                  <a:cubicBezTo>
                    <a:pt x="524" y="1294"/>
                    <a:pt x="697" y="1363"/>
                    <a:pt x="871" y="1363"/>
                  </a:cubicBezTo>
                  <a:cubicBezTo>
                    <a:pt x="1045" y="1363"/>
                    <a:pt x="1221" y="1294"/>
                    <a:pt x="1358" y="1157"/>
                  </a:cubicBezTo>
                  <a:cubicBezTo>
                    <a:pt x="1560" y="919"/>
                    <a:pt x="1608" y="610"/>
                    <a:pt x="1489" y="360"/>
                  </a:cubicBezTo>
                  <a:cubicBezTo>
                    <a:pt x="1457" y="296"/>
                    <a:pt x="1404" y="264"/>
                    <a:pt x="1348" y="264"/>
                  </a:cubicBezTo>
                  <a:cubicBezTo>
                    <a:pt x="1319" y="264"/>
                    <a:pt x="1290" y="272"/>
                    <a:pt x="1262" y="288"/>
                  </a:cubicBezTo>
                  <a:cubicBezTo>
                    <a:pt x="1179" y="324"/>
                    <a:pt x="1143" y="431"/>
                    <a:pt x="1191" y="502"/>
                  </a:cubicBezTo>
                  <a:cubicBezTo>
                    <a:pt x="1251" y="633"/>
                    <a:pt x="1239" y="788"/>
                    <a:pt x="1120" y="907"/>
                  </a:cubicBezTo>
                  <a:cubicBezTo>
                    <a:pt x="1054" y="973"/>
                    <a:pt x="965" y="1006"/>
                    <a:pt x="875" y="1006"/>
                  </a:cubicBezTo>
                  <a:cubicBezTo>
                    <a:pt x="786" y="1006"/>
                    <a:pt x="697" y="973"/>
                    <a:pt x="631" y="907"/>
                  </a:cubicBezTo>
                  <a:cubicBezTo>
                    <a:pt x="429" y="717"/>
                    <a:pt x="536" y="372"/>
                    <a:pt x="810" y="324"/>
                  </a:cubicBezTo>
                  <a:cubicBezTo>
                    <a:pt x="893" y="312"/>
                    <a:pt x="953" y="229"/>
                    <a:pt x="941" y="133"/>
                  </a:cubicBezTo>
                  <a:cubicBezTo>
                    <a:pt x="930" y="57"/>
                    <a:pt x="850" y="1"/>
                    <a:pt x="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9" name="Google Shape;2309;p45"/>
          <p:cNvGrpSpPr/>
          <p:nvPr/>
        </p:nvGrpSpPr>
        <p:grpSpPr>
          <a:xfrm>
            <a:off x="7162214" y="1401284"/>
            <a:ext cx="518521" cy="352853"/>
            <a:chOff x="6228583" y="3237664"/>
            <a:chExt cx="446539" cy="303895"/>
          </a:xfrm>
        </p:grpSpPr>
        <p:sp>
          <p:nvSpPr>
            <p:cNvPr id="2310" name="Google Shape;2310;p45"/>
            <p:cNvSpPr/>
            <p:nvPr/>
          </p:nvSpPr>
          <p:spPr>
            <a:xfrm>
              <a:off x="6357508" y="3277453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42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63" y="816"/>
                    <a:pt x="322" y="804"/>
                    <a:pt x="370" y="756"/>
                  </a:cubicBezTo>
                  <a:lnTo>
                    <a:pt x="786" y="340"/>
                  </a:lnTo>
                  <a:cubicBezTo>
                    <a:pt x="846" y="268"/>
                    <a:pt x="846" y="149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6276596" y="3358746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54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86" y="816"/>
                    <a:pt x="334" y="804"/>
                    <a:pt x="370" y="756"/>
                  </a:cubicBezTo>
                  <a:lnTo>
                    <a:pt x="787" y="340"/>
                  </a:lnTo>
                  <a:cubicBezTo>
                    <a:pt x="846" y="256"/>
                    <a:pt x="846" y="137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5"/>
            <p:cNvSpPr/>
            <p:nvPr/>
          </p:nvSpPr>
          <p:spPr>
            <a:xfrm>
              <a:off x="6357508" y="3358365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215" y="0"/>
                  </a:moveTo>
                  <a:cubicBezTo>
                    <a:pt x="161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792"/>
                    <a:pt x="584" y="816"/>
                    <a:pt x="644" y="816"/>
                  </a:cubicBezTo>
                  <a:cubicBezTo>
                    <a:pt x="703" y="816"/>
                    <a:pt x="739" y="792"/>
                    <a:pt x="786" y="756"/>
                  </a:cubicBezTo>
                  <a:cubicBezTo>
                    <a:pt x="846" y="685"/>
                    <a:pt x="846" y="566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6276596" y="3277453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219" y="0"/>
                  </a:moveTo>
                  <a:cubicBezTo>
                    <a:pt x="167" y="0"/>
                    <a:pt x="114" y="18"/>
                    <a:pt x="72" y="54"/>
                  </a:cubicBezTo>
                  <a:cubicBezTo>
                    <a:pt x="1" y="137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804"/>
                    <a:pt x="584" y="816"/>
                    <a:pt x="644" y="816"/>
                  </a:cubicBezTo>
                  <a:cubicBezTo>
                    <a:pt x="679" y="816"/>
                    <a:pt x="751" y="804"/>
                    <a:pt x="787" y="756"/>
                  </a:cubicBezTo>
                  <a:cubicBezTo>
                    <a:pt x="846" y="685"/>
                    <a:pt x="846" y="554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72" y="0"/>
                    <a:pt x="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5"/>
            <p:cNvSpPr/>
            <p:nvPr/>
          </p:nvSpPr>
          <p:spPr>
            <a:xfrm>
              <a:off x="6526508" y="3290314"/>
              <a:ext cx="21593" cy="19879"/>
            </a:xfrm>
            <a:custGeom>
              <a:rect b="b" l="l" r="r" t="t"/>
              <a:pathLst>
                <a:path extrusionOk="0" h="626" w="680">
                  <a:moveTo>
                    <a:pt x="446" y="0"/>
                  </a:moveTo>
                  <a:cubicBezTo>
                    <a:pt x="394" y="0"/>
                    <a:pt x="340" y="18"/>
                    <a:pt x="298" y="54"/>
                  </a:cubicBezTo>
                  <a:lnTo>
                    <a:pt x="84" y="280"/>
                  </a:lnTo>
                  <a:cubicBezTo>
                    <a:pt x="1" y="351"/>
                    <a:pt x="1" y="482"/>
                    <a:pt x="84" y="566"/>
                  </a:cubicBezTo>
                  <a:cubicBezTo>
                    <a:pt x="120" y="601"/>
                    <a:pt x="167" y="625"/>
                    <a:pt x="227" y="625"/>
                  </a:cubicBezTo>
                  <a:cubicBezTo>
                    <a:pt x="275" y="625"/>
                    <a:pt x="334" y="601"/>
                    <a:pt x="382" y="566"/>
                  </a:cubicBezTo>
                  <a:lnTo>
                    <a:pt x="596" y="340"/>
                  </a:lnTo>
                  <a:cubicBezTo>
                    <a:pt x="679" y="268"/>
                    <a:pt x="679" y="125"/>
                    <a:pt x="584" y="54"/>
                  </a:cubicBezTo>
                  <a:cubicBezTo>
                    <a:pt x="548" y="18"/>
                    <a:pt x="498" y="0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5"/>
            <p:cNvSpPr/>
            <p:nvPr/>
          </p:nvSpPr>
          <p:spPr>
            <a:xfrm>
              <a:off x="6465253" y="3352299"/>
              <a:ext cx="20831" cy="19498"/>
            </a:xfrm>
            <a:custGeom>
              <a:rect b="b" l="l" r="r" t="t"/>
              <a:pathLst>
                <a:path extrusionOk="0" h="614" w="656">
                  <a:moveTo>
                    <a:pt x="437" y="1"/>
                  </a:moveTo>
                  <a:cubicBezTo>
                    <a:pt x="385" y="1"/>
                    <a:pt x="334" y="19"/>
                    <a:pt x="299" y="54"/>
                  </a:cubicBezTo>
                  <a:lnTo>
                    <a:pt x="72" y="281"/>
                  </a:lnTo>
                  <a:cubicBezTo>
                    <a:pt x="1" y="352"/>
                    <a:pt x="1" y="483"/>
                    <a:pt x="72" y="554"/>
                  </a:cubicBezTo>
                  <a:cubicBezTo>
                    <a:pt x="120" y="602"/>
                    <a:pt x="168" y="614"/>
                    <a:pt x="227" y="614"/>
                  </a:cubicBezTo>
                  <a:cubicBezTo>
                    <a:pt x="263" y="614"/>
                    <a:pt x="322" y="602"/>
                    <a:pt x="370" y="554"/>
                  </a:cubicBezTo>
                  <a:lnTo>
                    <a:pt x="596" y="340"/>
                  </a:lnTo>
                  <a:cubicBezTo>
                    <a:pt x="656" y="257"/>
                    <a:pt x="656" y="126"/>
                    <a:pt x="584" y="54"/>
                  </a:cubicBezTo>
                  <a:cubicBezTo>
                    <a:pt x="543" y="19"/>
                    <a:pt x="489" y="1"/>
                    <a:pt x="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6526508" y="3352299"/>
              <a:ext cx="21593" cy="19498"/>
            </a:xfrm>
            <a:custGeom>
              <a:rect b="b" l="l" r="r" t="t"/>
              <a:pathLst>
                <a:path extrusionOk="0" h="614" w="680">
                  <a:moveTo>
                    <a:pt x="221" y="1"/>
                  </a:moveTo>
                  <a:cubicBezTo>
                    <a:pt x="170" y="1"/>
                    <a:pt x="120" y="19"/>
                    <a:pt x="84" y="54"/>
                  </a:cubicBezTo>
                  <a:cubicBezTo>
                    <a:pt x="1" y="126"/>
                    <a:pt x="1" y="257"/>
                    <a:pt x="84" y="340"/>
                  </a:cubicBezTo>
                  <a:lnTo>
                    <a:pt x="298" y="554"/>
                  </a:lnTo>
                  <a:cubicBezTo>
                    <a:pt x="346" y="602"/>
                    <a:pt x="394" y="614"/>
                    <a:pt x="453" y="614"/>
                  </a:cubicBezTo>
                  <a:cubicBezTo>
                    <a:pt x="501" y="614"/>
                    <a:pt x="560" y="602"/>
                    <a:pt x="596" y="554"/>
                  </a:cubicBezTo>
                  <a:cubicBezTo>
                    <a:pt x="679" y="483"/>
                    <a:pt x="679" y="352"/>
                    <a:pt x="584" y="281"/>
                  </a:cubicBezTo>
                  <a:lnTo>
                    <a:pt x="358" y="54"/>
                  </a:lnTo>
                  <a:cubicBezTo>
                    <a:pt x="322" y="19"/>
                    <a:pt x="272" y="1"/>
                    <a:pt x="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5"/>
            <p:cNvSpPr/>
            <p:nvPr/>
          </p:nvSpPr>
          <p:spPr>
            <a:xfrm>
              <a:off x="6465253" y="3290314"/>
              <a:ext cx="20831" cy="19879"/>
            </a:xfrm>
            <a:custGeom>
              <a:rect b="b" l="l" r="r" t="t"/>
              <a:pathLst>
                <a:path extrusionOk="0" h="626" w="656">
                  <a:moveTo>
                    <a:pt x="215" y="0"/>
                  </a:moveTo>
                  <a:cubicBezTo>
                    <a:pt x="162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299" y="566"/>
                  </a:lnTo>
                  <a:cubicBezTo>
                    <a:pt x="346" y="601"/>
                    <a:pt x="382" y="625"/>
                    <a:pt x="441" y="625"/>
                  </a:cubicBezTo>
                  <a:cubicBezTo>
                    <a:pt x="489" y="625"/>
                    <a:pt x="549" y="601"/>
                    <a:pt x="596" y="566"/>
                  </a:cubicBezTo>
                  <a:cubicBezTo>
                    <a:pt x="656" y="482"/>
                    <a:pt x="656" y="351"/>
                    <a:pt x="584" y="280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6304573" y="3437180"/>
              <a:ext cx="119145" cy="13274"/>
            </a:xfrm>
            <a:custGeom>
              <a:rect b="b" l="l" r="r" t="t"/>
              <a:pathLst>
                <a:path extrusionOk="0" h="418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17"/>
                    <a:pt x="203" y="417"/>
                  </a:cubicBezTo>
                  <a:lnTo>
                    <a:pt x="3537" y="417"/>
                  </a:lnTo>
                  <a:cubicBezTo>
                    <a:pt x="3644" y="417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5"/>
            <p:cNvSpPr/>
            <p:nvPr/>
          </p:nvSpPr>
          <p:spPr>
            <a:xfrm>
              <a:off x="6304573" y="3500341"/>
              <a:ext cx="25372" cy="13242"/>
            </a:xfrm>
            <a:custGeom>
              <a:rect b="b" l="l" r="r" t="t"/>
              <a:pathLst>
                <a:path extrusionOk="0" h="417" w="799">
                  <a:moveTo>
                    <a:pt x="203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3"/>
                    <a:pt x="84" y="417"/>
                    <a:pt x="203" y="417"/>
                  </a:cubicBezTo>
                  <a:lnTo>
                    <a:pt x="596" y="417"/>
                  </a:lnTo>
                  <a:cubicBezTo>
                    <a:pt x="703" y="417"/>
                    <a:pt x="798" y="333"/>
                    <a:pt x="798" y="214"/>
                  </a:cubicBezTo>
                  <a:cubicBezTo>
                    <a:pt x="798" y="95"/>
                    <a:pt x="715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5"/>
            <p:cNvSpPr/>
            <p:nvPr/>
          </p:nvSpPr>
          <p:spPr>
            <a:xfrm>
              <a:off x="6346934" y="3500341"/>
              <a:ext cx="76784" cy="13242"/>
            </a:xfrm>
            <a:custGeom>
              <a:rect b="b" l="l" r="r" t="t"/>
              <a:pathLst>
                <a:path extrusionOk="0" h="417" w="2418">
                  <a:moveTo>
                    <a:pt x="215" y="0"/>
                  </a:moveTo>
                  <a:cubicBezTo>
                    <a:pt x="107" y="0"/>
                    <a:pt x="0" y="95"/>
                    <a:pt x="0" y="214"/>
                  </a:cubicBezTo>
                  <a:cubicBezTo>
                    <a:pt x="0" y="333"/>
                    <a:pt x="96" y="417"/>
                    <a:pt x="215" y="417"/>
                  </a:cubicBezTo>
                  <a:lnTo>
                    <a:pt x="2203" y="417"/>
                  </a:lnTo>
                  <a:cubicBezTo>
                    <a:pt x="2310" y="417"/>
                    <a:pt x="2417" y="333"/>
                    <a:pt x="2417" y="214"/>
                  </a:cubicBezTo>
                  <a:cubicBezTo>
                    <a:pt x="2417" y="95"/>
                    <a:pt x="2310" y="0"/>
                    <a:pt x="2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5"/>
            <p:cNvSpPr/>
            <p:nvPr/>
          </p:nvSpPr>
          <p:spPr>
            <a:xfrm>
              <a:off x="6304573" y="3468935"/>
              <a:ext cx="119145" cy="12893"/>
            </a:xfrm>
            <a:custGeom>
              <a:rect b="b" l="l" r="r" t="t"/>
              <a:pathLst>
                <a:path extrusionOk="0" h="406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06"/>
                    <a:pt x="203" y="406"/>
                  </a:cubicBezTo>
                  <a:lnTo>
                    <a:pt x="3537" y="406"/>
                  </a:lnTo>
                  <a:cubicBezTo>
                    <a:pt x="3644" y="406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6228583" y="3237664"/>
              <a:ext cx="357688" cy="186338"/>
            </a:xfrm>
            <a:custGeom>
              <a:rect b="b" l="l" r="r" t="t"/>
              <a:pathLst>
                <a:path extrusionOk="0" h="5868" w="11264">
                  <a:moveTo>
                    <a:pt x="8752" y="1045"/>
                  </a:moveTo>
                  <a:cubicBezTo>
                    <a:pt x="9240" y="1045"/>
                    <a:pt x="9716" y="1224"/>
                    <a:pt x="10085" y="1593"/>
                  </a:cubicBezTo>
                  <a:cubicBezTo>
                    <a:pt x="10811" y="2331"/>
                    <a:pt x="10811" y="3545"/>
                    <a:pt x="10085" y="4272"/>
                  </a:cubicBezTo>
                  <a:cubicBezTo>
                    <a:pt x="9716" y="4641"/>
                    <a:pt x="9234" y="4825"/>
                    <a:pt x="8750" y="4825"/>
                  </a:cubicBezTo>
                  <a:cubicBezTo>
                    <a:pt x="8267" y="4825"/>
                    <a:pt x="7781" y="4641"/>
                    <a:pt x="7406" y="4272"/>
                  </a:cubicBezTo>
                  <a:cubicBezTo>
                    <a:pt x="6668" y="3522"/>
                    <a:pt x="6668" y="2331"/>
                    <a:pt x="7406" y="1593"/>
                  </a:cubicBezTo>
                  <a:cubicBezTo>
                    <a:pt x="7775" y="1224"/>
                    <a:pt x="8252" y="1045"/>
                    <a:pt x="8752" y="1045"/>
                  </a:cubicBezTo>
                  <a:close/>
                  <a:moveTo>
                    <a:pt x="3215" y="402"/>
                  </a:moveTo>
                  <a:cubicBezTo>
                    <a:pt x="3870" y="402"/>
                    <a:pt x="4501" y="652"/>
                    <a:pt x="5001" y="1140"/>
                  </a:cubicBezTo>
                  <a:cubicBezTo>
                    <a:pt x="5978" y="2140"/>
                    <a:pt x="5978" y="3736"/>
                    <a:pt x="5001" y="4712"/>
                  </a:cubicBezTo>
                  <a:cubicBezTo>
                    <a:pt x="4507" y="5206"/>
                    <a:pt x="3858" y="5453"/>
                    <a:pt x="3211" y="5453"/>
                  </a:cubicBezTo>
                  <a:cubicBezTo>
                    <a:pt x="2563" y="5453"/>
                    <a:pt x="1918" y="5206"/>
                    <a:pt x="1429" y="4712"/>
                  </a:cubicBezTo>
                  <a:cubicBezTo>
                    <a:pt x="441" y="3736"/>
                    <a:pt x="441" y="2128"/>
                    <a:pt x="1429" y="1140"/>
                  </a:cubicBezTo>
                  <a:cubicBezTo>
                    <a:pt x="1918" y="652"/>
                    <a:pt x="2560" y="402"/>
                    <a:pt x="3215" y="402"/>
                  </a:cubicBezTo>
                  <a:close/>
                  <a:moveTo>
                    <a:pt x="3209" y="0"/>
                  </a:moveTo>
                  <a:cubicBezTo>
                    <a:pt x="2462" y="0"/>
                    <a:pt x="1715" y="289"/>
                    <a:pt x="1144" y="866"/>
                  </a:cubicBezTo>
                  <a:cubicBezTo>
                    <a:pt x="1" y="2009"/>
                    <a:pt x="1" y="3855"/>
                    <a:pt x="1144" y="4998"/>
                  </a:cubicBezTo>
                  <a:cubicBezTo>
                    <a:pt x="1703" y="5569"/>
                    <a:pt x="2465" y="5867"/>
                    <a:pt x="3215" y="5867"/>
                  </a:cubicBezTo>
                  <a:cubicBezTo>
                    <a:pt x="3953" y="5867"/>
                    <a:pt x="4715" y="5581"/>
                    <a:pt x="5275" y="4998"/>
                  </a:cubicBezTo>
                  <a:cubicBezTo>
                    <a:pt x="5680" y="4593"/>
                    <a:pt x="5930" y="4117"/>
                    <a:pt x="6049" y="3617"/>
                  </a:cubicBezTo>
                  <a:lnTo>
                    <a:pt x="6561" y="3617"/>
                  </a:lnTo>
                  <a:cubicBezTo>
                    <a:pt x="6668" y="3962"/>
                    <a:pt x="6859" y="4284"/>
                    <a:pt x="7121" y="4557"/>
                  </a:cubicBezTo>
                  <a:cubicBezTo>
                    <a:pt x="7573" y="4998"/>
                    <a:pt x="8168" y="5224"/>
                    <a:pt x="8752" y="5224"/>
                  </a:cubicBezTo>
                  <a:cubicBezTo>
                    <a:pt x="9323" y="5224"/>
                    <a:pt x="9919" y="4998"/>
                    <a:pt x="10371" y="4557"/>
                  </a:cubicBezTo>
                  <a:cubicBezTo>
                    <a:pt x="11264" y="3664"/>
                    <a:pt x="11264" y="2200"/>
                    <a:pt x="10371" y="1307"/>
                  </a:cubicBezTo>
                  <a:cubicBezTo>
                    <a:pt x="9924" y="860"/>
                    <a:pt x="9335" y="637"/>
                    <a:pt x="8746" y="637"/>
                  </a:cubicBezTo>
                  <a:cubicBezTo>
                    <a:pt x="8156" y="637"/>
                    <a:pt x="7567" y="860"/>
                    <a:pt x="7121" y="1307"/>
                  </a:cubicBezTo>
                  <a:cubicBezTo>
                    <a:pt x="6609" y="1831"/>
                    <a:pt x="6394" y="2533"/>
                    <a:pt x="6466" y="3212"/>
                  </a:cubicBezTo>
                  <a:lnTo>
                    <a:pt x="6132" y="3212"/>
                  </a:lnTo>
                  <a:cubicBezTo>
                    <a:pt x="6204" y="2379"/>
                    <a:pt x="5930" y="1497"/>
                    <a:pt x="5275" y="866"/>
                  </a:cubicBezTo>
                  <a:cubicBezTo>
                    <a:pt x="4704" y="289"/>
                    <a:pt x="3956" y="0"/>
                    <a:pt x="3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5"/>
            <p:cNvSpPr/>
            <p:nvPr/>
          </p:nvSpPr>
          <p:spPr>
            <a:xfrm>
              <a:off x="6295141" y="3295775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19" y="394"/>
                  </a:moveTo>
                  <a:cubicBezTo>
                    <a:pt x="1512" y="394"/>
                    <a:pt x="1834" y="703"/>
                    <a:pt x="1834" y="1108"/>
                  </a:cubicBezTo>
                  <a:cubicBezTo>
                    <a:pt x="1810" y="1501"/>
                    <a:pt x="1500" y="1822"/>
                    <a:pt x="1119" y="1822"/>
                  </a:cubicBezTo>
                  <a:cubicBezTo>
                    <a:pt x="726" y="1822"/>
                    <a:pt x="405" y="1501"/>
                    <a:pt x="405" y="1108"/>
                  </a:cubicBezTo>
                  <a:cubicBezTo>
                    <a:pt x="405" y="715"/>
                    <a:pt x="714" y="394"/>
                    <a:pt x="1119" y="394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489"/>
                    <a:pt x="1727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5"/>
            <p:cNvSpPr/>
            <p:nvPr/>
          </p:nvSpPr>
          <p:spPr>
            <a:xfrm>
              <a:off x="6482273" y="3306763"/>
              <a:ext cx="48045" cy="48045"/>
            </a:xfrm>
            <a:custGeom>
              <a:rect b="b" l="l" r="r" t="t"/>
              <a:pathLst>
                <a:path extrusionOk="0" h="1513" w="1513">
                  <a:moveTo>
                    <a:pt x="763" y="405"/>
                  </a:moveTo>
                  <a:cubicBezTo>
                    <a:pt x="953" y="405"/>
                    <a:pt x="1120" y="560"/>
                    <a:pt x="1120" y="762"/>
                  </a:cubicBezTo>
                  <a:cubicBezTo>
                    <a:pt x="1120" y="965"/>
                    <a:pt x="953" y="1119"/>
                    <a:pt x="763" y="1119"/>
                  </a:cubicBezTo>
                  <a:cubicBezTo>
                    <a:pt x="560" y="1119"/>
                    <a:pt x="406" y="953"/>
                    <a:pt x="406" y="762"/>
                  </a:cubicBezTo>
                  <a:cubicBezTo>
                    <a:pt x="406" y="560"/>
                    <a:pt x="560" y="405"/>
                    <a:pt x="763" y="405"/>
                  </a:cubicBezTo>
                  <a:close/>
                  <a:moveTo>
                    <a:pt x="763" y="0"/>
                  </a:moveTo>
                  <a:cubicBezTo>
                    <a:pt x="346" y="0"/>
                    <a:pt x="1" y="345"/>
                    <a:pt x="1" y="762"/>
                  </a:cubicBezTo>
                  <a:cubicBezTo>
                    <a:pt x="1" y="1179"/>
                    <a:pt x="346" y="1512"/>
                    <a:pt x="763" y="1512"/>
                  </a:cubicBezTo>
                  <a:cubicBezTo>
                    <a:pt x="1179" y="1512"/>
                    <a:pt x="1513" y="1179"/>
                    <a:pt x="1513" y="762"/>
                  </a:cubicBezTo>
                  <a:cubicBezTo>
                    <a:pt x="1513" y="345"/>
                    <a:pt x="1179" y="0"/>
                    <a:pt x="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5"/>
            <p:cNvSpPr/>
            <p:nvPr/>
          </p:nvSpPr>
          <p:spPr>
            <a:xfrm>
              <a:off x="6456584" y="3437180"/>
              <a:ext cx="76784" cy="76403"/>
            </a:xfrm>
            <a:custGeom>
              <a:rect b="b" l="l" r="r" t="t"/>
              <a:pathLst>
                <a:path extrusionOk="0" h="2406" w="2418">
                  <a:moveTo>
                    <a:pt x="2012" y="406"/>
                  </a:moveTo>
                  <a:lnTo>
                    <a:pt x="2012" y="1989"/>
                  </a:lnTo>
                  <a:lnTo>
                    <a:pt x="417" y="1989"/>
                  </a:lnTo>
                  <a:lnTo>
                    <a:pt x="417" y="406"/>
                  </a:lnTo>
                  <a:close/>
                  <a:moveTo>
                    <a:pt x="298" y="1"/>
                  </a:moveTo>
                  <a:cubicBezTo>
                    <a:pt x="143" y="1"/>
                    <a:pt x="0" y="132"/>
                    <a:pt x="0" y="298"/>
                  </a:cubicBezTo>
                  <a:lnTo>
                    <a:pt x="0" y="2108"/>
                  </a:lnTo>
                  <a:cubicBezTo>
                    <a:pt x="0" y="2275"/>
                    <a:pt x="143" y="2406"/>
                    <a:pt x="298" y="2406"/>
                  </a:cubicBezTo>
                  <a:lnTo>
                    <a:pt x="2119" y="2406"/>
                  </a:lnTo>
                  <a:cubicBezTo>
                    <a:pt x="2286" y="2406"/>
                    <a:pt x="2417" y="2275"/>
                    <a:pt x="2417" y="2108"/>
                  </a:cubicBezTo>
                  <a:lnTo>
                    <a:pt x="2417" y="298"/>
                  </a:lnTo>
                  <a:cubicBezTo>
                    <a:pt x="2417" y="120"/>
                    <a:pt x="2286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5"/>
            <p:cNvSpPr/>
            <p:nvPr/>
          </p:nvSpPr>
          <p:spPr>
            <a:xfrm>
              <a:off x="6268658" y="3367351"/>
              <a:ext cx="406464" cy="174208"/>
            </a:xfrm>
            <a:custGeom>
              <a:rect b="b" l="l" r="r" t="t"/>
              <a:pathLst>
                <a:path extrusionOk="0" h="5486" w="12800">
                  <a:moveTo>
                    <a:pt x="10419" y="1616"/>
                  </a:moveTo>
                  <a:lnTo>
                    <a:pt x="10419" y="3009"/>
                  </a:lnTo>
                  <a:lnTo>
                    <a:pt x="9573" y="3009"/>
                  </a:lnTo>
                  <a:lnTo>
                    <a:pt x="9573" y="1616"/>
                  </a:lnTo>
                  <a:close/>
                  <a:moveTo>
                    <a:pt x="12395" y="402"/>
                  </a:moveTo>
                  <a:lnTo>
                    <a:pt x="12395" y="414"/>
                  </a:lnTo>
                  <a:lnTo>
                    <a:pt x="12395" y="4224"/>
                  </a:lnTo>
                  <a:lnTo>
                    <a:pt x="12383" y="4236"/>
                  </a:lnTo>
                  <a:lnTo>
                    <a:pt x="10835" y="3807"/>
                  </a:lnTo>
                  <a:lnTo>
                    <a:pt x="10823" y="3795"/>
                  </a:lnTo>
                  <a:lnTo>
                    <a:pt x="10823" y="3224"/>
                  </a:lnTo>
                  <a:lnTo>
                    <a:pt x="10823" y="1414"/>
                  </a:lnTo>
                  <a:lnTo>
                    <a:pt x="10823" y="842"/>
                  </a:lnTo>
                  <a:cubicBezTo>
                    <a:pt x="10823" y="842"/>
                    <a:pt x="10823" y="831"/>
                    <a:pt x="10835" y="831"/>
                  </a:cubicBezTo>
                  <a:lnTo>
                    <a:pt x="12383" y="402"/>
                  </a:lnTo>
                  <a:close/>
                  <a:moveTo>
                    <a:pt x="12362" y="0"/>
                  </a:moveTo>
                  <a:cubicBezTo>
                    <a:pt x="12330" y="0"/>
                    <a:pt x="12297" y="3"/>
                    <a:pt x="12264" y="9"/>
                  </a:cubicBezTo>
                  <a:lnTo>
                    <a:pt x="10716" y="438"/>
                  </a:lnTo>
                  <a:cubicBezTo>
                    <a:pt x="10538" y="485"/>
                    <a:pt x="10407" y="664"/>
                    <a:pt x="10407" y="842"/>
                  </a:cubicBezTo>
                  <a:lnTo>
                    <a:pt x="10407" y="1212"/>
                  </a:lnTo>
                  <a:lnTo>
                    <a:pt x="9549" y="1212"/>
                  </a:lnTo>
                  <a:lnTo>
                    <a:pt x="9549" y="914"/>
                  </a:lnTo>
                  <a:cubicBezTo>
                    <a:pt x="9549" y="819"/>
                    <a:pt x="9466" y="711"/>
                    <a:pt x="9347" y="711"/>
                  </a:cubicBezTo>
                  <a:cubicBezTo>
                    <a:pt x="9228" y="711"/>
                    <a:pt x="9133" y="795"/>
                    <a:pt x="9133" y="914"/>
                  </a:cubicBezTo>
                  <a:lnTo>
                    <a:pt x="9133" y="1414"/>
                  </a:lnTo>
                  <a:lnTo>
                    <a:pt x="9133" y="3224"/>
                  </a:lnTo>
                  <a:lnTo>
                    <a:pt x="9133" y="4986"/>
                  </a:lnTo>
                  <a:cubicBezTo>
                    <a:pt x="9133" y="5045"/>
                    <a:pt x="9085" y="5081"/>
                    <a:pt x="9026" y="5081"/>
                  </a:cubicBezTo>
                  <a:lnTo>
                    <a:pt x="513" y="5081"/>
                  </a:lnTo>
                  <a:cubicBezTo>
                    <a:pt x="453" y="5081"/>
                    <a:pt x="417" y="5045"/>
                    <a:pt x="417" y="4986"/>
                  </a:cubicBezTo>
                  <a:lnTo>
                    <a:pt x="417" y="1854"/>
                  </a:lnTo>
                  <a:cubicBezTo>
                    <a:pt x="417" y="1747"/>
                    <a:pt x="322" y="1652"/>
                    <a:pt x="203" y="1652"/>
                  </a:cubicBezTo>
                  <a:cubicBezTo>
                    <a:pt x="84" y="1652"/>
                    <a:pt x="1" y="1735"/>
                    <a:pt x="1" y="1854"/>
                  </a:cubicBezTo>
                  <a:lnTo>
                    <a:pt x="1" y="4986"/>
                  </a:lnTo>
                  <a:cubicBezTo>
                    <a:pt x="1" y="5260"/>
                    <a:pt x="215" y="5486"/>
                    <a:pt x="501" y="5486"/>
                  </a:cubicBezTo>
                  <a:lnTo>
                    <a:pt x="9014" y="5486"/>
                  </a:lnTo>
                  <a:cubicBezTo>
                    <a:pt x="9299" y="5486"/>
                    <a:pt x="9526" y="5260"/>
                    <a:pt x="9526" y="4986"/>
                  </a:cubicBezTo>
                  <a:lnTo>
                    <a:pt x="9526" y="3414"/>
                  </a:lnTo>
                  <a:lnTo>
                    <a:pt x="10371" y="3414"/>
                  </a:lnTo>
                  <a:lnTo>
                    <a:pt x="10371" y="3795"/>
                  </a:lnTo>
                  <a:cubicBezTo>
                    <a:pt x="10371" y="3986"/>
                    <a:pt x="10502" y="4152"/>
                    <a:pt x="10681" y="4188"/>
                  </a:cubicBezTo>
                  <a:lnTo>
                    <a:pt x="12228" y="4629"/>
                  </a:lnTo>
                  <a:cubicBezTo>
                    <a:pt x="12264" y="4641"/>
                    <a:pt x="12300" y="4641"/>
                    <a:pt x="12347" y="4641"/>
                  </a:cubicBezTo>
                  <a:cubicBezTo>
                    <a:pt x="12443" y="4641"/>
                    <a:pt x="12526" y="4605"/>
                    <a:pt x="12597" y="4545"/>
                  </a:cubicBezTo>
                  <a:cubicBezTo>
                    <a:pt x="12705" y="4474"/>
                    <a:pt x="12764" y="4343"/>
                    <a:pt x="12764" y="4224"/>
                  </a:cubicBezTo>
                  <a:lnTo>
                    <a:pt x="12764" y="426"/>
                  </a:lnTo>
                  <a:cubicBezTo>
                    <a:pt x="12800" y="283"/>
                    <a:pt x="12740" y="164"/>
                    <a:pt x="12633" y="80"/>
                  </a:cubicBezTo>
                  <a:cubicBezTo>
                    <a:pt x="12553" y="27"/>
                    <a:pt x="12459" y="0"/>
                    <a:pt x="12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46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2" name="Google Shape;2332;p46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</a:rPr>
              <a:t>S</a:t>
            </a:r>
            <a:r>
              <a:rPr b="1" lang="en" sz="12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b="1" lang="en" sz="12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not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333" name="Google Shape;2333;p46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47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41" name="Google Shape;2341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342" name="Google Shape;2342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43" name="Google Shape;2343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44" name="Google Shape;2344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6" name="Google Shape;2346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7" name="Google Shape;2347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48" name="Google Shape;2348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49" name="Google Shape;2349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51" name="Google Shape;2351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52" name="Google Shape;2352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56" name="Google Shape;2356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57" name="Google Shape;2357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58" name="Google Shape;2358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9" name="Google Shape;2359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60" name="Google Shape;2360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61" name="Google Shape;2361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2" name="Google Shape;2362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3" name="Google Shape;2363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4" name="Google Shape;2364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65" name="Google Shape;2365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66" name="Google Shape;2366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67" name="Google Shape;2367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8" name="Google Shape;2368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69" name="Google Shape;2369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70" name="Google Shape;2370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1" name="Google Shape;2371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72" name="Google Shape;2372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73" name="Google Shape;2373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74" name="Google Shape;2374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5" name="Google Shape;2375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76" name="Google Shape;2376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77" name="Google Shape;2377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8" name="Google Shape;2378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9" name="Google Shape;2379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0" name="Google Shape;2380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1" name="Google Shape;2381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Three-Option comparison</a:t>
            </a: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457200" y="1386025"/>
            <a:ext cx="3623100" cy="3623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3293850" y="1597375"/>
            <a:ext cx="3200400" cy="3200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6219300" y="1966675"/>
            <a:ext cx="2461800" cy="24618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"/>
          <p:cNvSpPr txBox="1"/>
          <p:nvPr/>
        </p:nvSpPr>
        <p:spPr>
          <a:xfrm>
            <a:off x="1704450" y="16442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7" name="Google Shape;427;p18"/>
          <p:cNvSpPr txBox="1"/>
          <p:nvPr/>
        </p:nvSpPr>
        <p:spPr>
          <a:xfrm>
            <a:off x="4282875" y="18088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8" name="Google Shape;428;p18"/>
          <p:cNvSpPr txBox="1"/>
          <p:nvPr/>
        </p:nvSpPr>
        <p:spPr>
          <a:xfrm>
            <a:off x="6861300" y="20866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3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29" name="Google Shape;429;p18"/>
          <p:cNvCxnSpPr>
            <a:endCxn id="430" idx="0"/>
          </p:cNvCxnSpPr>
          <p:nvPr/>
        </p:nvCxnSpPr>
        <p:spPr>
          <a:xfrm>
            <a:off x="2268750" y="2778075"/>
            <a:ext cx="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1" name="Google Shape;431;p18"/>
          <p:cNvSpPr txBox="1"/>
          <p:nvPr/>
        </p:nvSpPr>
        <p:spPr>
          <a:xfrm>
            <a:off x="1303200" y="3989450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1679850" y="37257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32" name="Google Shape;432;p18"/>
          <p:cNvCxnSpPr/>
          <p:nvPr/>
        </p:nvCxnSpPr>
        <p:spPr>
          <a:xfrm>
            <a:off x="4859475" y="2778075"/>
            <a:ext cx="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3" name="Google Shape;433;p18"/>
          <p:cNvSpPr txBox="1"/>
          <p:nvPr/>
        </p:nvSpPr>
        <p:spPr>
          <a:xfrm>
            <a:off x="3893925" y="3989450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4292850" y="37257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35" name="Google Shape;435;p18"/>
          <p:cNvCxnSpPr>
            <a:endCxn id="436" idx="0"/>
          </p:cNvCxnSpPr>
          <p:nvPr/>
        </p:nvCxnSpPr>
        <p:spPr>
          <a:xfrm>
            <a:off x="7450200" y="2778075"/>
            <a:ext cx="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7" name="Google Shape;437;p18"/>
          <p:cNvSpPr txBox="1"/>
          <p:nvPr/>
        </p:nvSpPr>
        <p:spPr>
          <a:xfrm>
            <a:off x="6484650" y="3989450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6" name="Google Shape;436;p18"/>
          <p:cNvSpPr txBox="1"/>
          <p:nvPr/>
        </p:nvSpPr>
        <p:spPr>
          <a:xfrm>
            <a:off x="6861300" y="3725775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19"/>
          <p:cNvCxnSpPr>
            <a:stCxn id="443" idx="2"/>
          </p:cNvCxnSpPr>
          <p:nvPr/>
        </p:nvCxnSpPr>
        <p:spPr>
          <a:xfrm flipH="1">
            <a:off x="2110400" y="1260025"/>
            <a:ext cx="2162400" cy="38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4" name="Google Shape;444;p19"/>
          <p:cNvCxnSpPr>
            <a:stCxn id="443" idx="6"/>
          </p:cNvCxnSpPr>
          <p:nvPr/>
        </p:nvCxnSpPr>
        <p:spPr>
          <a:xfrm>
            <a:off x="4867100" y="1260025"/>
            <a:ext cx="2129400" cy="38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3" name="Google Shape;443;p19"/>
          <p:cNvSpPr/>
          <p:nvPr/>
        </p:nvSpPr>
        <p:spPr>
          <a:xfrm>
            <a:off x="4272800" y="962875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Cases Comparison</a:t>
            </a:r>
            <a:endParaRPr/>
          </a:p>
        </p:txBody>
      </p:sp>
      <p:sp>
        <p:nvSpPr>
          <p:cNvPr id="446" name="Google Shape;446;p19"/>
          <p:cNvSpPr txBox="1"/>
          <p:nvPr/>
        </p:nvSpPr>
        <p:spPr>
          <a:xfrm>
            <a:off x="3061613" y="1755000"/>
            <a:ext cx="3020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3982988" y="1496625"/>
            <a:ext cx="1177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8" name="Google Shape;448;p19"/>
          <p:cNvSpPr txBox="1"/>
          <p:nvPr/>
        </p:nvSpPr>
        <p:spPr>
          <a:xfrm>
            <a:off x="3064750" y="3070196"/>
            <a:ext cx="3020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cold place. It’s full of iron oxide dust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3986125" y="2811800"/>
            <a:ext cx="1177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0" name="Google Shape;450;p19"/>
          <p:cNvSpPr txBox="1"/>
          <p:nvPr/>
        </p:nvSpPr>
        <p:spPr>
          <a:xfrm>
            <a:off x="3064750" y="4365225"/>
            <a:ext cx="3020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3986125" y="4106850"/>
            <a:ext cx="1177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52" name="Google Shape;452;p19"/>
          <p:cNvGrpSpPr/>
          <p:nvPr/>
        </p:nvGrpSpPr>
        <p:grpSpPr>
          <a:xfrm>
            <a:off x="457156" y="1278860"/>
            <a:ext cx="2177143" cy="3443956"/>
            <a:chOff x="1002229" y="1542724"/>
            <a:chExt cx="1801525" cy="2849778"/>
          </a:xfrm>
        </p:grpSpPr>
        <p:sp>
          <p:nvSpPr>
            <p:cNvPr id="453" name="Google Shape;453;p19"/>
            <p:cNvSpPr/>
            <p:nvPr/>
          </p:nvSpPr>
          <p:spPr>
            <a:xfrm>
              <a:off x="1002229" y="1542724"/>
              <a:ext cx="1801525" cy="2849778"/>
            </a:xfrm>
            <a:custGeom>
              <a:rect b="b" l="l" r="r" t="t"/>
              <a:pathLst>
                <a:path extrusionOk="0" h="112762" w="71284">
                  <a:moveTo>
                    <a:pt x="33233" y="0"/>
                  </a:moveTo>
                  <a:cubicBezTo>
                    <a:pt x="24128" y="0"/>
                    <a:pt x="22128" y="6626"/>
                    <a:pt x="21469" y="8958"/>
                  </a:cubicBezTo>
                  <a:cubicBezTo>
                    <a:pt x="20788" y="11339"/>
                    <a:pt x="22134" y="12004"/>
                    <a:pt x="22096" y="14347"/>
                  </a:cubicBezTo>
                  <a:cubicBezTo>
                    <a:pt x="22057" y="16668"/>
                    <a:pt x="19404" y="18238"/>
                    <a:pt x="19567" y="19104"/>
                  </a:cubicBezTo>
                  <a:cubicBezTo>
                    <a:pt x="19709" y="19791"/>
                    <a:pt x="21158" y="19867"/>
                    <a:pt x="21807" y="19867"/>
                  </a:cubicBezTo>
                  <a:cubicBezTo>
                    <a:pt x="21992" y="19867"/>
                    <a:pt x="22112" y="19862"/>
                    <a:pt x="22112" y="19862"/>
                  </a:cubicBezTo>
                  <a:lnTo>
                    <a:pt x="22112" y="19862"/>
                  </a:lnTo>
                  <a:cubicBezTo>
                    <a:pt x="22499" y="20706"/>
                    <a:pt x="21447" y="21333"/>
                    <a:pt x="21431" y="21850"/>
                  </a:cubicBezTo>
                  <a:cubicBezTo>
                    <a:pt x="21414" y="22368"/>
                    <a:pt x="22079" y="22717"/>
                    <a:pt x="22079" y="22717"/>
                  </a:cubicBezTo>
                  <a:cubicBezTo>
                    <a:pt x="22079" y="22717"/>
                    <a:pt x="21431" y="23011"/>
                    <a:pt x="22079" y="23768"/>
                  </a:cubicBezTo>
                  <a:cubicBezTo>
                    <a:pt x="22722" y="24542"/>
                    <a:pt x="22112" y="24711"/>
                    <a:pt x="22079" y="26073"/>
                  </a:cubicBezTo>
                  <a:cubicBezTo>
                    <a:pt x="22047" y="27196"/>
                    <a:pt x="23447" y="27430"/>
                    <a:pt x="24973" y="27430"/>
                  </a:cubicBezTo>
                  <a:cubicBezTo>
                    <a:pt x="25327" y="27430"/>
                    <a:pt x="25692" y="27419"/>
                    <a:pt x="26041" y="27403"/>
                  </a:cubicBezTo>
                  <a:cubicBezTo>
                    <a:pt x="26144" y="27397"/>
                    <a:pt x="26242" y="27397"/>
                    <a:pt x="26340" y="27397"/>
                  </a:cubicBezTo>
                  <a:cubicBezTo>
                    <a:pt x="28030" y="27397"/>
                    <a:pt x="28929" y="28171"/>
                    <a:pt x="29343" y="30024"/>
                  </a:cubicBezTo>
                  <a:cubicBezTo>
                    <a:pt x="29806" y="31975"/>
                    <a:pt x="28329" y="32787"/>
                    <a:pt x="28329" y="32787"/>
                  </a:cubicBezTo>
                  <a:cubicBezTo>
                    <a:pt x="28329" y="32787"/>
                    <a:pt x="24809" y="33620"/>
                    <a:pt x="22243" y="34890"/>
                  </a:cubicBezTo>
                  <a:cubicBezTo>
                    <a:pt x="19682" y="36187"/>
                    <a:pt x="18646" y="36824"/>
                    <a:pt x="13813" y="37789"/>
                  </a:cubicBezTo>
                  <a:cubicBezTo>
                    <a:pt x="8964" y="38742"/>
                    <a:pt x="5994" y="46049"/>
                    <a:pt x="5923" y="53612"/>
                  </a:cubicBezTo>
                  <a:cubicBezTo>
                    <a:pt x="5863" y="61170"/>
                    <a:pt x="5351" y="63034"/>
                    <a:pt x="5182" y="67295"/>
                  </a:cubicBezTo>
                  <a:cubicBezTo>
                    <a:pt x="5019" y="71572"/>
                    <a:pt x="6179" y="74357"/>
                    <a:pt x="4277" y="79027"/>
                  </a:cubicBezTo>
                  <a:cubicBezTo>
                    <a:pt x="2398" y="83707"/>
                    <a:pt x="1014" y="95183"/>
                    <a:pt x="1351" y="100179"/>
                  </a:cubicBezTo>
                  <a:cubicBezTo>
                    <a:pt x="1662" y="105198"/>
                    <a:pt x="185" y="112298"/>
                    <a:pt x="0" y="112756"/>
                  </a:cubicBezTo>
                  <a:lnTo>
                    <a:pt x="6729" y="112756"/>
                  </a:lnTo>
                  <a:cubicBezTo>
                    <a:pt x="6729" y="112756"/>
                    <a:pt x="9923" y="103460"/>
                    <a:pt x="11138" y="101155"/>
                  </a:cubicBezTo>
                  <a:cubicBezTo>
                    <a:pt x="12358" y="98834"/>
                    <a:pt x="14091" y="88045"/>
                    <a:pt x="14037" y="86018"/>
                  </a:cubicBezTo>
                  <a:cubicBezTo>
                    <a:pt x="13960" y="84007"/>
                    <a:pt x="14587" y="75207"/>
                    <a:pt x="14941" y="74264"/>
                  </a:cubicBezTo>
                  <a:cubicBezTo>
                    <a:pt x="15181" y="73637"/>
                    <a:pt x="15955" y="59476"/>
                    <a:pt x="15955" y="59476"/>
                  </a:cubicBezTo>
                  <a:cubicBezTo>
                    <a:pt x="15955" y="59476"/>
                    <a:pt x="18554" y="72112"/>
                    <a:pt x="18592" y="77239"/>
                  </a:cubicBezTo>
                  <a:cubicBezTo>
                    <a:pt x="18608" y="82367"/>
                    <a:pt x="18298" y="86628"/>
                    <a:pt x="18074" y="89434"/>
                  </a:cubicBezTo>
                  <a:cubicBezTo>
                    <a:pt x="17851" y="92219"/>
                    <a:pt x="17006" y="96698"/>
                    <a:pt x="16914" y="98970"/>
                  </a:cubicBezTo>
                  <a:cubicBezTo>
                    <a:pt x="16821" y="101253"/>
                    <a:pt x="14609" y="105198"/>
                    <a:pt x="15693" y="112761"/>
                  </a:cubicBezTo>
                  <a:lnTo>
                    <a:pt x="55569" y="112761"/>
                  </a:lnTo>
                  <a:cubicBezTo>
                    <a:pt x="56659" y="105203"/>
                    <a:pt x="54446" y="101253"/>
                    <a:pt x="54354" y="98970"/>
                  </a:cubicBezTo>
                  <a:cubicBezTo>
                    <a:pt x="54261" y="96698"/>
                    <a:pt x="53433" y="92219"/>
                    <a:pt x="53193" y="89434"/>
                  </a:cubicBezTo>
                  <a:cubicBezTo>
                    <a:pt x="52970" y="86628"/>
                    <a:pt x="52654" y="82367"/>
                    <a:pt x="52692" y="77239"/>
                  </a:cubicBezTo>
                  <a:cubicBezTo>
                    <a:pt x="52713" y="72112"/>
                    <a:pt x="55313" y="59481"/>
                    <a:pt x="55313" y="59481"/>
                  </a:cubicBezTo>
                  <a:cubicBezTo>
                    <a:pt x="55313" y="59481"/>
                    <a:pt x="56086" y="73648"/>
                    <a:pt x="56326" y="74270"/>
                  </a:cubicBezTo>
                  <a:cubicBezTo>
                    <a:pt x="56675" y="75212"/>
                    <a:pt x="57301" y="84012"/>
                    <a:pt x="57231" y="86018"/>
                  </a:cubicBezTo>
                  <a:cubicBezTo>
                    <a:pt x="57176" y="88045"/>
                    <a:pt x="58909" y="98839"/>
                    <a:pt x="60124" y="101160"/>
                  </a:cubicBezTo>
                  <a:cubicBezTo>
                    <a:pt x="61345" y="103465"/>
                    <a:pt x="64554" y="112761"/>
                    <a:pt x="64554" y="112761"/>
                  </a:cubicBezTo>
                  <a:lnTo>
                    <a:pt x="71284" y="112761"/>
                  </a:lnTo>
                  <a:cubicBezTo>
                    <a:pt x="71082" y="112298"/>
                    <a:pt x="69605" y="105203"/>
                    <a:pt x="69938" y="100185"/>
                  </a:cubicBezTo>
                  <a:cubicBezTo>
                    <a:pt x="70248" y="95183"/>
                    <a:pt x="68870" y="83713"/>
                    <a:pt x="66984" y="79027"/>
                  </a:cubicBezTo>
                  <a:cubicBezTo>
                    <a:pt x="65088" y="74362"/>
                    <a:pt x="66249" y="71578"/>
                    <a:pt x="66085" y="67300"/>
                  </a:cubicBezTo>
                  <a:cubicBezTo>
                    <a:pt x="65916" y="63039"/>
                    <a:pt x="65638" y="59683"/>
                    <a:pt x="65568" y="52119"/>
                  </a:cubicBezTo>
                  <a:cubicBezTo>
                    <a:pt x="65513" y="44534"/>
                    <a:pt x="62336" y="37696"/>
                    <a:pt x="57487" y="36715"/>
                  </a:cubicBezTo>
                  <a:cubicBezTo>
                    <a:pt x="52654" y="35762"/>
                    <a:pt x="52049" y="34541"/>
                    <a:pt x="49482" y="33266"/>
                  </a:cubicBezTo>
                  <a:cubicBezTo>
                    <a:pt x="47842" y="32432"/>
                    <a:pt x="46262" y="31490"/>
                    <a:pt x="44742" y="30449"/>
                  </a:cubicBezTo>
                  <a:cubicBezTo>
                    <a:pt x="42251" y="29670"/>
                    <a:pt x="43156" y="27032"/>
                    <a:pt x="43156" y="24139"/>
                  </a:cubicBezTo>
                  <a:cubicBezTo>
                    <a:pt x="43156" y="21262"/>
                    <a:pt x="47363" y="19622"/>
                    <a:pt x="47858" y="12762"/>
                  </a:cubicBezTo>
                  <a:cubicBezTo>
                    <a:pt x="48360" y="5879"/>
                    <a:pt x="43712" y="365"/>
                    <a:pt x="33974" y="16"/>
                  </a:cubicBezTo>
                  <a:cubicBezTo>
                    <a:pt x="33718" y="5"/>
                    <a:pt x="33473" y="0"/>
                    <a:pt x="3323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586934" y="1597666"/>
              <a:ext cx="592312" cy="519173"/>
            </a:xfrm>
            <a:custGeom>
              <a:rect b="b" l="l" r="r" t="t"/>
              <a:pathLst>
                <a:path extrusionOk="0" h="20543" w="23437">
                  <a:moveTo>
                    <a:pt x="11144" y="0"/>
                  </a:moveTo>
                  <a:cubicBezTo>
                    <a:pt x="4392" y="0"/>
                    <a:pt x="605" y="2681"/>
                    <a:pt x="306" y="6621"/>
                  </a:cubicBezTo>
                  <a:cubicBezTo>
                    <a:pt x="0" y="10620"/>
                    <a:pt x="1815" y="11912"/>
                    <a:pt x="4376" y="11912"/>
                  </a:cubicBezTo>
                  <a:cubicBezTo>
                    <a:pt x="4621" y="11912"/>
                    <a:pt x="4877" y="11901"/>
                    <a:pt x="5139" y="11873"/>
                  </a:cubicBezTo>
                  <a:cubicBezTo>
                    <a:pt x="5139" y="11873"/>
                    <a:pt x="5362" y="11857"/>
                    <a:pt x="5656" y="11857"/>
                  </a:cubicBezTo>
                  <a:cubicBezTo>
                    <a:pt x="6234" y="11857"/>
                    <a:pt x="7073" y="11928"/>
                    <a:pt x="7073" y="12298"/>
                  </a:cubicBezTo>
                  <a:cubicBezTo>
                    <a:pt x="7073" y="12854"/>
                    <a:pt x="6888" y="14364"/>
                    <a:pt x="8125" y="14402"/>
                  </a:cubicBezTo>
                  <a:cubicBezTo>
                    <a:pt x="8539" y="14418"/>
                    <a:pt x="8926" y="14429"/>
                    <a:pt x="9258" y="14429"/>
                  </a:cubicBezTo>
                  <a:cubicBezTo>
                    <a:pt x="9923" y="14429"/>
                    <a:pt x="10375" y="14402"/>
                    <a:pt x="10375" y="14402"/>
                  </a:cubicBezTo>
                  <a:cubicBezTo>
                    <a:pt x="10375" y="14402"/>
                    <a:pt x="10724" y="16096"/>
                    <a:pt x="11465" y="16451"/>
                  </a:cubicBezTo>
                  <a:cubicBezTo>
                    <a:pt x="12201" y="16821"/>
                    <a:pt x="11906" y="17480"/>
                    <a:pt x="12130" y="17867"/>
                  </a:cubicBezTo>
                  <a:cubicBezTo>
                    <a:pt x="12348" y="18238"/>
                    <a:pt x="13236" y="18663"/>
                    <a:pt x="13585" y="19230"/>
                  </a:cubicBezTo>
                  <a:cubicBezTo>
                    <a:pt x="13939" y="19785"/>
                    <a:pt x="14086" y="20521"/>
                    <a:pt x="14674" y="20543"/>
                  </a:cubicBezTo>
                  <a:lnTo>
                    <a:pt x="14707" y="20543"/>
                  </a:lnTo>
                  <a:cubicBezTo>
                    <a:pt x="15301" y="20543"/>
                    <a:pt x="15759" y="20047"/>
                    <a:pt x="15377" y="19268"/>
                  </a:cubicBezTo>
                  <a:cubicBezTo>
                    <a:pt x="14969" y="18456"/>
                    <a:pt x="14582" y="17737"/>
                    <a:pt x="14843" y="17666"/>
                  </a:cubicBezTo>
                  <a:cubicBezTo>
                    <a:pt x="14854" y="17660"/>
                    <a:pt x="14860" y="17660"/>
                    <a:pt x="14871" y="17666"/>
                  </a:cubicBezTo>
                  <a:cubicBezTo>
                    <a:pt x="15099" y="17666"/>
                    <a:pt x="16009" y="17971"/>
                    <a:pt x="16985" y="17971"/>
                  </a:cubicBezTo>
                  <a:cubicBezTo>
                    <a:pt x="17562" y="17971"/>
                    <a:pt x="18162" y="17862"/>
                    <a:pt x="18663" y="17519"/>
                  </a:cubicBezTo>
                  <a:cubicBezTo>
                    <a:pt x="20064" y="16560"/>
                    <a:pt x="21998" y="15361"/>
                    <a:pt x="21077" y="12576"/>
                  </a:cubicBezTo>
                  <a:lnTo>
                    <a:pt x="21132" y="12576"/>
                  </a:lnTo>
                  <a:cubicBezTo>
                    <a:pt x="21437" y="12576"/>
                    <a:pt x="22984" y="12457"/>
                    <a:pt x="23197" y="10048"/>
                  </a:cubicBezTo>
                  <a:cubicBezTo>
                    <a:pt x="23436" y="7373"/>
                    <a:pt x="21851" y="807"/>
                    <a:pt x="13568" y="104"/>
                  </a:cubicBezTo>
                  <a:cubicBezTo>
                    <a:pt x="12724" y="33"/>
                    <a:pt x="11912" y="0"/>
                    <a:pt x="1114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915375" y="2556935"/>
              <a:ext cx="398547" cy="598251"/>
            </a:xfrm>
            <a:custGeom>
              <a:rect b="b" l="l" r="r" t="t"/>
              <a:pathLst>
                <a:path extrusionOk="0" h="23672" w="15770">
                  <a:moveTo>
                    <a:pt x="4833" y="6"/>
                  </a:moveTo>
                  <a:cubicBezTo>
                    <a:pt x="4131" y="6"/>
                    <a:pt x="2730" y="235"/>
                    <a:pt x="2267" y="1968"/>
                  </a:cubicBezTo>
                  <a:cubicBezTo>
                    <a:pt x="1657" y="4311"/>
                    <a:pt x="126" y="7226"/>
                    <a:pt x="905" y="10583"/>
                  </a:cubicBezTo>
                  <a:cubicBezTo>
                    <a:pt x="1662" y="13939"/>
                    <a:pt x="0" y="16871"/>
                    <a:pt x="1733" y="18718"/>
                  </a:cubicBezTo>
                  <a:cubicBezTo>
                    <a:pt x="3411" y="20516"/>
                    <a:pt x="7405" y="23671"/>
                    <a:pt x="11312" y="23671"/>
                  </a:cubicBezTo>
                  <a:cubicBezTo>
                    <a:pt x="11454" y="23671"/>
                    <a:pt x="11590" y="23666"/>
                    <a:pt x="11732" y="23660"/>
                  </a:cubicBezTo>
                  <a:cubicBezTo>
                    <a:pt x="15770" y="23420"/>
                    <a:pt x="15677" y="19879"/>
                    <a:pt x="14990" y="18533"/>
                  </a:cubicBezTo>
                  <a:cubicBezTo>
                    <a:pt x="14331" y="17187"/>
                    <a:pt x="12800" y="14310"/>
                    <a:pt x="12669" y="12631"/>
                  </a:cubicBezTo>
                  <a:cubicBezTo>
                    <a:pt x="12538" y="10970"/>
                    <a:pt x="10588" y="1733"/>
                    <a:pt x="5253" y="33"/>
                  </a:cubicBezTo>
                  <a:cubicBezTo>
                    <a:pt x="5117" y="12"/>
                    <a:pt x="4975" y="1"/>
                    <a:pt x="4833" y="6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457614" y="2541114"/>
              <a:ext cx="398977" cy="598225"/>
            </a:xfrm>
            <a:custGeom>
              <a:rect b="b" l="l" r="r" t="t"/>
              <a:pathLst>
                <a:path extrusionOk="0" h="23671" w="15787">
                  <a:moveTo>
                    <a:pt x="10970" y="0"/>
                  </a:moveTo>
                  <a:cubicBezTo>
                    <a:pt x="10822" y="0"/>
                    <a:pt x="10675" y="11"/>
                    <a:pt x="10534" y="33"/>
                  </a:cubicBezTo>
                  <a:cubicBezTo>
                    <a:pt x="5183" y="1733"/>
                    <a:pt x="3243" y="10953"/>
                    <a:pt x="3118" y="12631"/>
                  </a:cubicBezTo>
                  <a:cubicBezTo>
                    <a:pt x="2987" y="14293"/>
                    <a:pt x="1456" y="17186"/>
                    <a:pt x="775" y="18532"/>
                  </a:cubicBezTo>
                  <a:cubicBezTo>
                    <a:pt x="110" y="19862"/>
                    <a:pt x="1" y="23420"/>
                    <a:pt x="4038" y="23660"/>
                  </a:cubicBezTo>
                  <a:cubicBezTo>
                    <a:pt x="4175" y="23665"/>
                    <a:pt x="4316" y="23670"/>
                    <a:pt x="4458" y="23670"/>
                  </a:cubicBezTo>
                  <a:cubicBezTo>
                    <a:pt x="8370" y="23670"/>
                    <a:pt x="12381" y="20515"/>
                    <a:pt x="14054" y="18717"/>
                  </a:cubicBezTo>
                  <a:cubicBezTo>
                    <a:pt x="15786" y="16854"/>
                    <a:pt x="14108" y="13922"/>
                    <a:pt x="14882" y="10582"/>
                  </a:cubicBezTo>
                  <a:cubicBezTo>
                    <a:pt x="15661" y="7225"/>
                    <a:pt x="14130" y="4310"/>
                    <a:pt x="13498" y="1951"/>
                  </a:cubicBezTo>
                  <a:cubicBezTo>
                    <a:pt x="13046" y="234"/>
                    <a:pt x="11683" y="0"/>
                    <a:pt x="109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836045" y="2217070"/>
              <a:ext cx="115698" cy="519198"/>
            </a:xfrm>
            <a:custGeom>
              <a:rect b="b" l="l" r="r" t="t"/>
              <a:pathLst>
                <a:path extrusionOk="0" h="20544" w="4578">
                  <a:moveTo>
                    <a:pt x="3210" y="1"/>
                  </a:moveTo>
                  <a:cubicBezTo>
                    <a:pt x="3210" y="1"/>
                    <a:pt x="2104" y="611"/>
                    <a:pt x="774" y="682"/>
                  </a:cubicBezTo>
                  <a:cubicBezTo>
                    <a:pt x="774" y="682"/>
                    <a:pt x="1663" y="9700"/>
                    <a:pt x="1237" y="13225"/>
                  </a:cubicBezTo>
                  <a:cubicBezTo>
                    <a:pt x="796" y="16767"/>
                    <a:pt x="1" y="18053"/>
                    <a:pt x="1" y="18053"/>
                  </a:cubicBezTo>
                  <a:cubicBezTo>
                    <a:pt x="17" y="18385"/>
                    <a:pt x="142" y="18484"/>
                    <a:pt x="289" y="18484"/>
                  </a:cubicBezTo>
                  <a:cubicBezTo>
                    <a:pt x="507" y="18484"/>
                    <a:pt x="774" y="18255"/>
                    <a:pt x="774" y="18255"/>
                  </a:cubicBezTo>
                  <a:lnTo>
                    <a:pt x="1368" y="17132"/>
                  </a:lnTo>
                  <a:cubicBezTo>
                    <a:pt x="1417" y="17132"/>
                    <a:pt x="1461" y="17127"/>
                    <a:pt x="1504" y="17127"/>
                  </a:cubicBezTo>
                  <a:cubicBezTo>
                    <a:pt x="2349" y="17127"/>
                    <a:pt x="2382" y="17612"/>
                    <a:pt x="2382" y="17612"/>
                  </a:cubicBezTo>
                  <a:lnTo>
                    <a:pt x="2197" y="18091"/>
                  </a:lnTo>
                  <a:lnTo>
                    <a:pt x="3946" y="20543"/>
                  </a:lnTo>
                  <a:lnTo>
                    <a:pt x="4578" y="18048"/>
                  </a:lnTo>
                  <a:cubicBezTo>
                    <a:pt x="4578" y="18048"/>
                    <a:pt x="2970" y="16375"/>
                    <a:pt x="3248" y="11874"/>
                  </a:cubicBezTo>
                  <a:cubicBezTo>
                    <a:pt x="3542" y="7395"/>
                    <a:pt x="3210" y="1"/>
                    <a:pt x="321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1625348" y="3061652"/>
              <a:ext cx="645055" cy="415076"/>
            </a:xfrm>
            <a:custGeom>
              <a:rect b="b" l="l" r="r" t="t"/>
              <a:pathLst>
                <a:path extrusionOk="0" h="16424" w="25524">
                  <a:moveTo>
                    <a:pt x="18331" y="0"/>
                  </a:moveTo>
                  <a:cubicBezTo>
                    <a:pt x="15552" y="0"/>
                    <a:pt x="12511" y="1003"/>
                    <a:pt x="10975" y="1493"/>
                  </a:cubicBezTo>
                  <a:cubicBezTo>
                    <a:pt x="9411" y="1989"/>
                    <a:pt x="6736" y="1826"/>
                    <a:pt x="3989" y="2065"/>
                  </a:cubicBezTo>
                  <a:cubicBezTo>
                    <a:pt x="1238" y="2305"/>
                    <a:pt x="1" y="4060"/>
                    <a:pt x="633" y="4812"/>
                  </a:cubicBezTo>
                  <a:cubicBezTo>
                    <a:pt x="1259" y="5553"/>
                    <a:pt x="4098" y="4648"/>
                    <a:pt x="5482" y="6310"/>
                  </a:cubicBezTo>
                  <a:cubicBezTo>
                    <a:pt x="6883" y="7967"/>
                    <a:pt x="8746" y="8871"/>
                    <a:pt x="9814" y="9389"/>
                  </a:cubicBezTo>
                  <a:cubicBezTo>
                    <a:pt x="10147" y="9536"/>
                    <a:pt x="10702" y="9776"/>
                    <a:pt x="11329" y="10086"/>
                  </a:cubicBezTo>
                  <a:cubicBezTo>
                    <a:pt x="11694" y="10255"/>
                    <a:pt x="12081" y="10440"/>
                    <a:pt x="12490" y="10642"/>
                  </a:cubicBezTo>
                  <a:cubicBezTo>
                    <a:pt x="13579" y="11231"/>
                    <a:pt x="14702" y="11917"/>
                    <a:pt x="15290" y="12598"/>
                  </a:cubicBezTo>
                  <a:cubicBezTo>
                    <a:pt x="16435" y="13982"/>
                    <a:pt x="20402" y="15677"/>
                    <a:pt x="21933" y="16249"/>
                  </a:cubicBezTo>
                  <a:cubicBezTo>
                    <a:pt x="22200" y="16358"/>
                    <a:pt x="22489" y="16418"/>
                    <a:pt x="22783" y="16423"/>
                  </a:cubicBezTo>
                  <a:cubicBezTo>
                    <a:pt x="23824" y="16423"/>
                    <a:pt x="24527" y="15519"/>
                    <a:pt x="24810" y="13944"/>
                  </a:cubicBezTo>
                  <a:cubicBezTo>
                    <a:pt x="25175" y="11966"/>
                    <a:pt x="25050" y="8392"/>
                    <a:pt x="25284" y="5106"/>
                  </a:cubicBezTo>
                  <a:cubicBezTo>
                    <a:pt x="25524" y="1809"/>
                    <a:pt x="22739" y="387"/>
                    <a:pt x="22739" y="387"/>
                  </a:cubicBezTo>
                  <a:cubicBezTo>
                    <a:pt x="22739" y="387"/>
                    <a:pt x="21230" y="38"/>
                    <a:pt x="1840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523727" y="3044441"/>
              <a:ext cx="358465" cy="579776"/>
            </a:xfrm>
            <a:custGeom>
              <a:rect b="b" l="l" r="r" t="t"/>
              <a:pathLst>
                <a:path extrusionOk="0" h="22941" w="14184">
                  <a:moveTo>
                    <a:pt x="10163" y="0"/>
                  </a:moveTo>
                  <a:lnTo>
                    <a:pt x="8190" y="1493"/>
                  </a:lnTo>
                  <a:cubicBezTo>
                    <a:pt x="7302" y="1199"/>
                    <a:pt x="6528" y="1074"/>
                    <a:pt x="5842" y="1074"/>
                  </a:cubicBezTo>
                  <a:cubicBezTo>
                    <a:pt x="4016" y="1074"/>
                    <a:pt x="2790" y="1984"/>
                    <a:pt x="1624" y="3133"/>
                  </a:cubicBezTo>
                  <a:cubicBezTo>
                    <a:pt x="0" y="4719"/>
                    <a:pt x="60" y="9569"/>
                    <a:pt x="2049" y="12260"/>
                  </a:cubicBezTo>
                  <a:cubicBezTo>
                    <a:pt x="4038" y="14952"/>
                    <a:pt x="8354" y="15748"/>
                    <a:pt x="10310" y="16118"/>
                  </a:cubicBezTo>
                  <a:cubicBezTo>
                    <a:pt x="12288" y="16483"/>
                    <a:pt x="11803" y="17442"/>
                    <a:pt x="11770" y="18238"/>
                  </a:cubicBezTo>
                  <a:cubicBezTo>
                    <a:pt x="11710" y="19028"/>
                    <a:pt x="8724" y="21131"/>
                    <a:pt x="8833" y="22074"/>
                  </a:cubicBezTo>
                  <a:cubicBezTo>
                    <a:pt x="8915" y="22886"/>
                    <a:pt x="9999" y="22940"/>
                    <a:pt x="10293" y="22940"/>
                  </a:cubicBezTo>
                  <a:lnTo>
                    <a:pt x="10364" y="22940"/>
                  </a:lnTo>
                  <a:cubicBezTo>
                    <a:pt x="10364" y="22940"/>
                    <a:pt x="10773" y="21889"/>
                    <a:pt x="11863" y="20695"/>
                  </a:cubicBezTo>
                  <a:cubicBezTo>
                    <a:pt x="12953" y="19475"/>
                    <a:pt x="14108" y="18630"/>
                    <a:pt x="14021" y="16837"/>
                  </a:cubicBezTo>
                  <a:cubicBezTo>
                    <a:pt x="13928" y="15067"/>
                    <a:pt x="12468" y="14533"/>
                    <a:pt x="12468" y="14533"/>
                  </a:cubicBezTo>
                  <a:cubicBezTo>
                    <a:pt x="12468" y="14533"/>
                    <a:pt x="14184" y="13922"/>
                    <a:pt x="13388" y="11786"/>
                  </a:cubicBezTo>
                  <a:cubicBezTo>
                    <a:pt x="12598" y="9645"/>
                    <a:pt x="8691" y="10958"/>
                    <a:pt x="8724" y="8893"/>
                  </a:cubicBezTo>
                  <a:cubicBezTo>
                    <a:pt x="8779" y="6844"/>
                    <a:pt x="7934" y="5329"/>
                    <a:pt x="9165" y="3744"/>
                  </a:cubicBezTo>
                  <a:cubicBezTo>
                    <a:pt x="10386" y="2180"/>
                    <a:pt x="11291" y="202"/>
                    <a:pt x="11291" y="202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19"/>
            <p:cNvGrpSpPr/>
            <p:nvPr/>
          </p:nvGrpSpPr>
          <p:grpSpPr>
            <a:xfrm>
              <a:off x="1675337" y="3316550"/>
              <a:ext cx="437113" cy="383257"/>
              <a:chOff x="1675337" y="3316550"/>
              <a:chExt cx="437113" cy="383257"/>
            </a:xfrm>
          </p:grpSpPr>
          <p:sp>
            <p:nvSpPr>
              <p:cNvPr id="461" name="Google Shape;461;p19"/>
              <p:cNvSpPr/>
              <p:nvPr/>
            </p:nvSpPr>
            <p:spPr>
              <a:xfrm>
                <a:off x="1948836" y="3389941"/>
                <a:ext cx="163614" cy="233998"/>
              </a:xfrm>
              <a:custGeom>
                <a:rect b="b" l="l" r="r" t="t"/>
                <a:pathLst>
                  <a:path extrusionOk="0" h="9259" w="6474">
                    <a:moveTo>
                      <a:pt x="3286" y="1"/>
                    </a:moveTo>
                    <a:cubicBezTo>
                      <a:pt x="2316" y="1"/>
                      <a:pt x="1052" y="273"/>
                      <a:pt x="594" y="1505"/>
                    </a:cubicBezTo>
                    <a:cubicBezTo>
                      <a:pt x="0" y="3096"/>
                      <a:pt x="1717" y="3940"/>
                      <a:pt x="1717" y="3940"/>
                    </a:cubicBezTo>
                    <a:cubicBezTo>
                      <a:pt x="1493" y="4496"/>
                      <a:pt x="1771" y="4845"/>
                      <a:pt x="1771" y="4845"/>
                    </a:cubicBezTo>
                    <a:cubicBezTo>
                      <a:pt x="1477" y="5401"/>
                      <a:pt x="1717" y="5673"/>
                      <a:pt x="1717" y="5673"/>
                    </a:cubicBezTo>
                    <a:cubicBezTo>
                      <a:pt x="1205" y="6109"/>
                      <a:pt x="916" y="6752"/>
                      <a:pt x="921" y="7428"/>
                    </a:cubicBezTo>
                    <a:cubicBezTo>
                      <a:pt x="921" y="8338"/>
                      <a:pt x="2049" y="9258"/>
                      <a:pt x="3428" y="9258"/>
                    </a:cubicBezTo>
                    <a:cubicBezTo>
                      <a:pt x="3836" y="9258"/>
                      <a:pt x="4234" y="9182"/>
                      <a:pt x="4610" y="9030"/>
                    </a:cubicBezTo>
                    <a:cubicBezTo>
                      <a:pt x="6474" y="8294"/>
                      <a:pt x="6179" y="6360"/>
                      <a:pt x="6141" y="3444"/>
                    </a:cubicBezTo>
                    <a:cubicBezTo>
                      <a:pt x="6109" y="513"/>
                      <a:pt x="4022" y="55"/>
                      <a:pt x="4022" y="55"/>
                    </a:cubicBezTo>
                    <a:cubicBezTo>
                      <a:pt x="3776" y="17"/>
                      <a:pt x="3531" y="1"/>
                      <a:pt x="32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1675337" y="3384988"/>
                <a:ext cx="163639" cy="234124"/>
              </a:xfrm>
              <a:custGeom>
                <a:rect b="b" l="l" r="r" t="t"/>
                <a:pathLst>
                  <a:path extrusionOk="0" h="9264" w="6475">
                    <a:moveTo>
                      <a:pt x="3139" y="0"/>
                    </a:moveTo>
                    <a:cubicBezTo>
                      <a:pt x="2910" y="0"/>
                      <a:pt x="2676" y="17"/>
                      <a:pt x="2453" y="44"/>
                    </a:cubicBezTo>
                    <a:cubicBezTo>
                      <a:pt x="2453" y="44"/>
                      <a:pt x="366" y="502"/>
                      <a:pt x="328" y="3433"/>
                    </a:cubicBezTo>
                    <a:cubicBezTo>
                      <a:pt x="295" y="6370"/>
                      <a:pt x="1" y="8305"/>
                      <a:pt x="1859" y="9046"/>
                    </a:cubicBezTo>
                    <a:cubicBezTo>
                      <a:pt x="2229" y="9187"/>
                      <a:pt x="2627" y="9264"/>
                      <a:pt x="3025" y="9264"/>
                    </a:cubicBezTo>
                    <a:cubicBezTo>
                      <a:pt x="4414" y="9264"/>
                      <a:pt x="5548" y="8337"/>
                      <a:pt x="5548" y="7422"/>
                    </a:cubicBezTo>
                    <a:cubicBezTo>
                      <a:pt x="5559" y="6752"/>
                      <a:pt x="5270" y="6109"/>
                      <a:pt x="4758" y="5673"/>
                    </a:cubicBezTo>
                    <a:cubicBezTo>
                      <a:pt x="4758" y="5673"/>
                      <a:pt x="4997" y="5411"/>
                      <a:pt x="4703" y="4861"/>
                    </a:cubicBezTo>
                    <a:cubicBezTo>
                      <a:pt x="4703" y="4861"/>
                      <a:pt x="4976" y="4507"/>
                      <a:pt x="4758" y="3940"/>
                    </a:cubicBezTo>
                    <a:cubicBezTo>
                      <a:pt x="4758" y="3940"/>
                      <a:pt x="6474" y="3106"/>
                      <a:pt x="5880" y="1521"/>
                    </a:cubicBezTo>
                    <a:cubicBezTo>
                      <a:pt x="5417" y="262"/>
                      <a:pt x="4115" y="0"/>
                      <a:pt x="3139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1794193" y="3316550"/>
                <a:ext cx="199552" cy="383257"/>
              </a:xfrm>
              <a:custGeom>
                <a:rect b="b" l="l" r="r" t="t"/>
                <a:pathLst>
                  <a:path extrusionOk="0" h="15165" w="7896">
                    <a:moveTo>
                      <a:pt x="4648" y="0"/>
                    </a:moveTo>
                    <a:lnTo>
                      <a:pt x="4648" y="4191"/>
                    </a:lnTo>
                    <a:cubicBezTo>
                      <a:pt x="4648" y="4191"/>
                      <a:pt x="1733" y="6812"/>
                      <a:pt x="125" y="6959"/>
                    </a:cubicBezTo>
                    <a:lnTo>
                      <a:pt x="0" y="7563"/>
                    </a:lnTo>
                    <a:cubicBezTo>
                      <a:pt x="0" y="7563"/>
                      <a:pt x="2839" y="6719"/>
                      <a:pt x="4239" y="5558"/>
                    </a:cubicBezTo>
                    <a:lnTo>
                      <a:pt x="4239" y="5558"/>
                    </a:lnTo>
                    <a:cubicBezTo>
                      <a:pt x="4054" y="5722"/>
                      <a:pt x="1139" y="8283"/>
                      <a:pt x="55" y="8375"/>
                    </a:cubicBezTo>
                    <a:lnTo>
                      <a:pt x="550" y="8969"/>
                    </a:lnTo>
                    <a:cubicBezTo>
                      <a:pt x="550" y="8969"/>
                      <a:pt x="4169" y="7068"/>
                      <a:pt x="4299" y="6294"/>
                    </a:cubicBezTo>
                    <a:lnTo>
                      <a:pt x="4299" y="15165"/>
                    </a:lnTo>
                    <a:lnTo>
                      <a:pt x="5754" y="15165"/>
                    </a:lnTo>
                    <a:lnTo>
                      <a:pt x="5754" y="8081"/>
                    </a:lnTo>
                    <a:cubicBezTo>
                      <a:pt x="6283" y="8931"/>
                      <a:pt x="7187" y="8986"/>
                      <a:pt x="7416" y="8986"/>
                    </a:cubicBezTo>
                    <a:lnTo>
                      <a:pt x="7471" y="8986"/>
                    </a:lnTo>
                    <a:lnTo>
                      <a:pt x="7841" y="8577"/>
                    </a:lnTo>
                    <a:cubicBezTo>
                      <a:pt x="6713" y="8468"/>
                      <a:pt x="6217" y="7340"/>
                      <a:pt x="6217" y="7340"/>
                    </a:cubicBezTo>
                    <a:lnTo>
                      <a:pt x="6217" y="7340"/>
                    </a:lnTo>
                    <a:cubicBezTo>
                      <a:pt x="6768" y="7705"/>
                      <a:pt x="7405" y="7754"/>
                      <a:pt x="7716" y="7754"/>
                    </a:cubicBezTo>
                    <a:cubicBezTo>
                      <a:pt x="7825" y="7754"/>
                      <a:pt x="7896" y="7749"/>
                      <a:pt x="7896" y="7749"/>
                    </a:cubicBezTo>
                    <a:lnTo>
                      <a:pt x="7765" y="7155"/>
                    </a:lnTo>
                    <a:cubicBezTo>
                      <a:pt x="7667" y="7166"/>
                      <a:pt x="7569" y="7171"/>
                      <a:pt x="7471" y="7171"/>
                    </a:cubicBezTo>
                    <a:cubicBezTo>
                      <a:pt x="6081" y="7171"/>
                      <a:pt x="5792" y="5978"/>
                      <a:pt x="5792" y="5978"/>
                    </a:cubicBezTo>
                    <a:lnTo>
                      <a:pt x="5792" y="556"/>
                    </a:lnTo>
                    <a:cubicBezTo>
                      <a:pt x="5400" y="354"/>
                      <a:pt x="5013" y="175"/>
                      <a:pt x="4648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19"/>
            <p:cNvSpPr/>
            <p:nvPr/>
          </p:nvSpPr>
          <p:spPr>
            <a:xfrm>
              <a:off x="1512152" y="3450115"/>
              <a:ext cx="732650" cy="863056"/>
            </a:xfrm>
            <a:custGeom>
              <a:rect b="b" l="l" r="r" t="t"/>
              <a:pathLst>
                <a:path extrusionOk="0" h="34150" w="28990">
                  <a:moveTo>
                    <a:pt x="2235" y="1"/>
                  </a:moveTo>
                  <a:cubicBezTo>
                    <a:pt x="1968" y="6"/>
                    <a:pt x="1695" y="44"/>
                    <a:pt x="1439" y="121"/>
                  </a:cubicBezTo>
                  <a:cubicBezTo>
                    <a:pt x="1" y="508"/>
                    <a:pt x="1014" y="2061"/>
                    <a:pt x="1090" y="2796"/>
                  </a:cubicBezTo>
                  <a:cubicBezTo>
                    <a:pt x="1145" y="3515"/>
                    <a:pt x="1586" y="4698"/>
                    <a:pt x="1586" y="4698"/>
                  </a:cubicBezTo>
                  <a:cubicBezTo>
                    <a:pt x="1363" y="5657"/>
                    <a:pt x="2305" y="6981"/>
                    <a:pt x="2305" y="6981"/>
                  </a:cubicBezTo>
                  <a:cubicBezTo>
                    <a:pt x="1842" y="8180"/>
                    <a:pt x="2398" y="8736"/>
                    <a:pt x="2398" y="8736"/>
                  </a:cubicBezTo>
                  <a:cubicBezTo>
                    <a:pt x="1919" y="9509"/>
                    <a:pt x="2414" y="10915"/>
                    <a:pt x="2414" y="10915"/>
                  </a:cubicBezTo>
                  <a:cubicBezTo>
                    <a:pt x="1510" y="12686"/>
                    <a:pt x="2289" y="13830"/>
                    <a:pt x="2289" y="13830"/>
                  </a:cubicBezTo>
                  <a:cubicBezTo>
                    <a:pt x="1641" y="14713"/>
                    <a:pt x="1973" y="16282"/>
                    <a:pt x="1973" y="16282"/>
                  </a:cubicBezTo>
                  <a:cubicBezTo>
                    <a:pt x="938" y="17917"/>
                    <a:pt x="1826" y="19781"/>
                    <a:pt x="1826" y="19781"/>
                  </a:cubicBezTo>
                  <a:cubicBezTo>
                    <a:pt x="1494" y="21077"/>
                    <a:pt x="1733" y="22380"/>
                    <a:pt x="1733" y="22380"/>
                  </a:cubicBezTo>
                  <a:cubicBezTo>
                    <a:pt x="1401" y="24298"/>
                    <a:pt x="2213" y="24963"/>
                    <a:pt x="2213" y="24963"/>
                  </a:cubicBezTo>
                  <a:cubicBezTo>
                    <a:pt x="2360" y="27584"/>
                    <a:pt x="4937" y="27954"/>
                    <a:pt x="4937" y="27954"/>
                  </a:cubicBezTo>
                  <a:cubicBezTo>
                    <a:pt x="5395" y="28880"/>
                    <a:pt x="6125" y="29158"/>
                    <a:pt x="6839" y="29158"/>
                  </a:cubicBezTo>
                  <a:cubicBezTo>
                    <a:pt x="7907" y="29158"/>
                    <a:pt x="8942" y="28526"/>
                    <a:pt x="8942" y="28526"/>
                  </a:cubicBezTo>
                  <a:cubicBezTo>
                    <a:pt x="9286" y="28641"/>
                    <a:pt x="9645" y="28706"/>
                    <a:pt x="10010" y="28717"/>
                  </a:cubicBezTo>
                  <a:cubicBezTo>
                    <a:pt x="10893" y="28717"/>
                    <a:pt x="11138" y="28177"/>
                    <a:pt x="11710" y="27954"/>
                  </a:cubicBezTo>
                  <a:cubicBezTo>
                    <a:pt x="11923" y="27861"/>
                    <a:pt x="12152" y="27812"/>
                    <a:pt x="12386" y="27801"/>
                  </a:cubicBezTo>
                  <a:cubicBezTo>
                    <a:pt x="12811" y="27801"/>
                    <a:pt x="13127" y="28030"/>
                    <a:pt x="13274" y="28581"/>
                  </a:cubicBezTo>
                  <a:cubicBezTo>
                    <a:pt x="13498" y="29393"/>
                    <a:pt x="13111" y="30646"/>
                    <a:pt x="12942" y="31899"/>
                  </a:cubicBezTo>
                  <a:cubicBezTo>
                    <a:pt x="12778" y="33136"/>
                    <a:pt x="13574" y="34150"/>
                    <a:pt x="13574" y="34150"/>
                  </a:cubicBezTo>
                  <a:lnTo>
                    <a:pt x="15454" y="34150"/>
                  </a:lnTo>
                  <a:cubicBezTo>
                    <a:pt x="15416" y="34150"/>
                    <a:pt x="15269" y="34111"/>
                    <a:pt x="15912" y="33005"/>
                  </a:cubicBezTo>
                  <a:cubicBezTo>
                    <a:pt x="16615" y="31823"/>
                    <a:pt x="15655" y="30679"/>
                    <a:pt x="16560" y="29240"/>
                  </a:cubicBezTo>
                  <a:cubicBezTo>
                    <a:pt x="17465" y="27801"/>
                    <a:pt x="17410" y="25976"/>
                    <a:pt x="17410" y="25976"/>
                  </a:cubicBezTo>
                  <a:cubicBezTo>
                    <a:pt x="17851" y="23540"/>
                    <a:pt x="16707" y="23470"/>
                    <a:pt x="15786" y="22434"/>
                  </a:cubicBezTo>
                  <a:cubicBezTo>
                    <a:pt x="15388" y="22009"/>
                    <a:pt x="14773" y="21884"/>
                    <a:pt x="14184" y="21884"/>
                  </a:cubicBezTo>
                  <a:cubicBezTo>
                    <a:pt x="13661" y="21895"/>
                    <a:pt x="13138" y="21971"/>
                    <a:pt x="12631" y="22124"/>
                  </a:cubicBezTo>
                  <a:cubicBezTo>
                    <a:pt x="12419" y="22042"/>
                    <a:pt x="12201" y="21998"/>
                    <a:pt x="11977" y="21993"/>
                  </a:cubicBezTo>
                  <a:cubicBezTo>
                    <a:pt x="11525" y="21977"/>
                    <a:pt x="11122" y="22254"/>
                    <a:pt x="10969" y="22674"/>
                  </a:cubicBezTo>
                  <a:cubicBezTo>
                    <a:pt x="10828" y="22625"/>
                    <a:pt x="10681" y="22598"/>
                    <a:pt x="10533" y="22598"/>
                  </a:cubicBezTo>
                  <a:cubicBezTo>
                    <a:pt x="9781" y="22598"/>
                    <a:pt x="9144" y="23213"/>
                    <a:pt x="9144" y="23213"/>
                  </a:cubicBezTo>
                  <a:cubicBezTo>
                    <a:pt x="9089" y="22837"/>
                    <a:pt x="8779" y="22734"/>
                    <a:pt x="8452" y="22734"/>
                  </a:cubicBezTo>
                  <a:cubicBezTo>
                    <a:pt x="8158" y="22745"/>
                    <a:pt x="7869" y="22805"/>
                    <a:pt x="7596" y="22903"/>
                  </a:cubicBezTo>
                  <a:cubicBezTo>
                    <a:pt x="7667" y="22036"/>
                    <a:pt x="6877" y="21720"/>
                    <a:pt x="6877" y="21720"/>
                  </a:cubicBezTo>
                  <a:cubicBezTo>
                    <a:pt x="7542" y="20467"/>
                    <a:pt x="6599" y="19639"/>
                    <a:pt x="6599" y="19639"/>
                  </a:cubicBezTo>
                  <a:cubicBezTo>
                    <a:pt x="7689" y="18070"/>
                    <a:pt x="7024" y="16266"/>
                    <a:pt x="7024" y="16266"/>
                  </a:cubicBezTo>
                  <a:cubicBezTo>
                    <a:pt x="7487" y="14402"/>
                    <a:pt x="6452" y="13367"/>
                    <a:pt x="6452" y="13367"/>
                  </a:cubicBezTo>
                  <a:cubicBezTo>
                    <a:pt x="7558" y="11890"/>
                    <a:pt x="6251" y="10528"/>
                    <a:pt x="6251" y="10528"/>
                  </a:cubicBezTo>
                  <a:cubicBezTo>
                    <a:pt x="6670" y="10120"/>
                    <a:pt x="6523" y="9231"/>
                    <a:pt x="6490" y="9013"/>
                  </a:cubicBezTo>
                  <a:lnTo>
                    <a:pt x="6490" y="9013"/>
                  </a:lnTo>
                  <a:cubicBezTo>
                    <a:pt x="6665" y="9983"/>
                    <a:pt x="7733" y="10049"/>
                    <a:pt x="8032" y="10049"/>
                  </a:cubicBezTo>
                  <a:lnTo>
                    <a:pt x="8109" y="10049"/>
                  </a:lnTo>
                  <a:cubicBezTo>
                    <a:pt x="8196" y="10899"/>
                    <a:pt x="9280" y="11002"/>
                    <a:pt x="9814" y="11002"/>
                  </a:cubicBezTo>
                  <a:cubicBezTo>
                    <a:pt x="9989" y="11002"/>
                    <a:pt x="10103" y="10991"/>
                    <a:pt x="10103" y="10991"/>
                  </a:cubicBezTo>
                  <a:cubicBezTo>
                    <a:pt x="10272" y="11743"/>
                    <a:pt x="10735" y="11934"/>
                    <a:pt x="11166" y="11934"/>
                  </a:cubicBezTo>
                  <a:cubicBezTo>
                    <a:pt x="11476" y="11923"/>
                    <a:pt x="11781" y="11847"/>
                    <a:pt x="12059" y="11711"/>
                  </a:cubicBezTo>
                  <a:cubicBezTo>
                    <a:pt x="12479" y="12119"/>
                    <a:pt x="13013" y="12245"/>
                    <a:pt x="13525" y="12245"/>
                  </a:cubicBezTo>
                  <a:cubicBezTo>
                    <a:pt x="14413" y="12245"/>
                    <a:pt x="15230" y="11858"/>
                    <a:pt x="15230" y="11858"/>
                  </a:cubicBezTo>
                  <a:cubicBezTo>
                    <a:pt x="15454" y="12076"/>
                    <a:pt x="15759" y="12196"/>
                    <a:pt x="16070" y="12179"/>
                  </a:cubicBezTo>
                  <a:cubicBezTo>
                    <a:pt x="16963" y="12179"/>
                    <a:pt x="17977" y="11471"/>
                    <a:pt x="17977" y="11471"/>
                  </a:cubicBezTo>
                  <a:cubicBezTo>
                    <a:pt x="18173" y="11536"/>
                    <a:pt x="18369" y="11569"/>
                    <a:pt x="18571" y="11569"/>
                  </a:cubicBezTo>
                  <a:cubicBezTo>
                    <a:pt x="19699" y="11569"/>
                    <a:pt x="19987" y="10387"/>
                    <a:pt x="19987" y="10387"/>
                  </a:cubicBezTo>
                  <a:lnTo>
                    <a:pt x="20031" y="10387"/>
                  </a:lnTo>
                  <a:cubicBezTo>
                    <a:pt x="21617" y="10387"/>
                    <a:pt x="21927" y="9297"/>
                    <a:pt x="21927" y="9297"/>
                  </a:cubicBezTo>
                  <a:cubicBezTo>
                    <a:pt x="22123" y="9362"/>
                    <a:pt x="22331" y="9400"/>
                    <a:pt x="22538" y="9406"/>
                  </a:cubicBezTo>
                  <a:cubicBezTo>
                    <a:pt x="22946" y="9406"/>
                    <a:pt x="23066" y="9188"/>
                    <a:pt x="23110" y="9052"/>
                  </a:cubicBezTo>
                  <a:lnTo>
                    <a:pt x="23110" y="9052"/>
                  </a:lnTo>
                  <a:cubicBezTo>
                    <a:pt x="22924" y="10365"/>
                    <a:pt x="23753" y="10583"/>
                    <a:pt x="23753" y="10583"/>
                  </a:cubicBezTo>
                  <a:cubicBezTo>
                    <a:pt x="23382" y="11945"/>
                    <a:pt x="23458" y="13018"/>
                    <a:pt x="23458" y="13018"/>
                  </a:cubicBezTo>
                  <a:cubicBezTo>
                    <a:pt x="22554" y="15307"/>
                    <a:pt x="24031" y="16212"/>
                    <a:pt x="24031" y="16212"/>
                  </a:cubicBezTo>
                  <a:cubicBezTo>
                    <a:pt x="22941" y="17574"/>
                    <a:pt x="23753" y="18903"/>
                    <a:pt x="23753" y="18903"/>
                  </a:cubicBezTo>
                  <a:cubicBezTo>
                    <a:pt x="23344" y="19514"/>
                    <a:pt x="23529" y="21377"/>
                    <a:pt x="23529" y="21377"/>
                  </a:cubicBezTo>
                  <a:cubicBezTo>
                    <a:pt x="22995" y="21982"/>
                    <a:pt x="22723" y="23257"/>
                    <a:pt x="22723" y="23257"/>
                  </a:cubicBezTo>
                  <a:cubicBezTo>
                    <a:pt x="20892" y="24031"/>
                    <a:pt x="20985" y="25655"/>
                    <a:pt x="20985" y="25655"/>
                  </a:cubicBezTo>
                  <a:cubicBezTo>
                    <a:pt x="21099" y="25704"/>
                    <a:pt x="21197" y="25785"/>
                    <a:pt x="21263" y="25894"/>
                  </a:cubicBezTo>
                  <a:cubicBezTo>
                    <a:pt x="21524" y="26281"/>
                    <a:pt x="22167" y="26706"/>
                    <a:pt x="22167" y="26706"/>
                  </a:cubicBezTo>
                  <a:cubicBezTo>
                    <a:pt x="21448" y="27039"/>
                    <a:pt x="20805" y="29398"/>
                    <a:pt x="20598" y="29970"/>
                  </a:cubicBezTo>
                  <a:cubicBezTo>
                    <a:pt x="20543" y="30134"/>
                    <a:pt x="20609" y="30210"/>
                    <a:pt x="20734" y="30210"/>
                  </a:cubicBezTo>
                  <a:cubicBezTo>
                    <a:pt x="21061" y="30210"/>
                    <a:pt x="21824" y="29692"/>
                    <a:pt x="22020" y="28864"/>
                  </a:cubicBezTo>
                  <a:cubicBezTo>
                    <a:pt x="22314" y="27736"/>
                    <a:pt x="23126" y="27333"/>
                    <a:pt x="23126" y="27333"/>
                  </a:cubicBezTo>
                  <a:cubicBezTo>
                    <a:pt x="23513" y="28194"/>
                    <a:pt x="24140" y="28466"/>
                    <a:pt x="24793" y="28466"/>
                  </a:cubicBezTo>
                  <a:cubicBezTo>
                    <a:pt x="25507" y="28466"/>
                    <a:pt x="26248" y="28145"/>
                    <a:pt x="26744" y="27921"/>
                  </a:cubicBezTo>
                  <a:cubicBezTo>
                    <a:pt x="27681" y="27496"/>
                    <a:pt x="27589" y="25355"/>
                    <a:pt x="27589" y="25355"/>
                  </a:cubicBezTo>
                  <a:cubicBezTo>
                    <a:pt x="27589" y="25355"/>
                    <a:pt x="27905" y="25230"/>
                    <a:pt x="28439" y="23731"/>
                  </a:cubicBezTo>
                  <a:cubicBezTo>
                    <a:pt x="28989" y="22260"/>
                    <a:pt x="28215" y="21154"/>
                    <a:pt x="28215" y="21154"/>
                  </a:cubicBezTo>
                  <a:cubicBezTo>
                    <a:pt x="28864" y="19159"/>
                    <a:pt x="27790" y="17999"/>
                    <a:pt x="27790" y="17999"/>
                  </a:cubicBezTo>
                  <a:cubicBezTo>
                    <a:pt x="28733" y="16429"/>
                    <a:pt x="27774" y="15045"/>
                    <a:pt x="27774" y="15045"/>
                  </a:cubicBezTo>
                  <a:cubicBezTo>
                    <a:pt x="28570" y="13700"/>
                    <a:pt x="27698" y="12408"/>
                    <a:pt x="27698" y="12408"/>
                  </a:cubicBezTo>
                  <a:cubicBezTo>
                    <a:pt x="28493" y="11264"/>
                    <a:pt x="27921" y="9771"/>
                    <a:pt x="27921" y="9771"/>
                  </a:cubicBezTo>
                  <a:cubicBezTo>
                    <a:pt x="28935" y="8294"/>
                    <a:pt x="27976" y="7335"/>
                    <a:pt x="27976" y="7335"/>
                  </a:cubicBezTo>
                  <a:cubicBezTo>
                    <a:pt x="27976" y="7335"/>
                    <a:pt x="28602" y="7155"/>
                    <a:pt x="28531" y="5145"/>
                  </a:cubicBezTo>
                  <a:cubicBezTo>
                    <a:pt x="28482" y="3417"/>
                    <a:pt x="26913" y="3297"/>
                    <a:pt x="26472" y="3297"/>
                  </a:cubicBezTo>
                  <a:cubicBezTo>
                    <a:pt x="26395" y="3297"/>
                    <a:pt x="26352" y="3297"/>
                    <a:pt x="26352" y="3297"/>
                  </a:cubicBezTo>
                  <a:cubicBezTo>
                    <a:pt x="25976" y="2894"/>
                    <a:pt x="25611" y="2753"/>
                    <a:pt x="25289" y="2753"/>
                  </a:cubicBezTo>
                  <a:cubicBezTo>
                    <a:pt x="24532" y="2753"/>
                    <a:pt x="23998" y="3537"/>
                    <a:pt x="23998" y="3537"/>
                  </a:cubicBezTo>
                  <a:cubicBezTo>
                    <a:pt x="23894" y="3510"/>
                    <a:pt x="23796" y="3494"/>
                    <a:pt x="23693" y="3494"/>
                  </a:cubicBezTo>
                  <a:cubicBezTo>
                    <a:pt x="22614" y="3494"/>
                    <a:pt x="21764" y="5014"/>
                    <a:pt x="21764" y="5014"/>
                  </a:cubicBezTo>
                  <a:lnTo>
                    <a:pt x="21688" y="5014"/>
                  </a:lnTo>
                  <a:cubicBezTo>
                    <a:pt x="20527" y="5014"/>
                    <a:pt x="20603" y="5826"/>
                    <a:pt x="20603" y="5826"/>
                  </a:cubicBezTo>
                  <a:cubicBezTo>
                    <a:pt x="20402" y="5771"/>
                    <a:pt x="20189" y="5744"/>
                    <a:pt x="19982" y="5744"/>
                  </a:cubicBezTo>
                  <a:cubicBezTo>
                    <a:pt x="19306" y="5733"/>
                    <a:pt x="18680" y="6098"/>
                    <a:pt x="18353" y="6692"/>
                  </a:cubicBezTo>
                  <a:cubicBezTo>
                    <a:pt x="18113" y="6567"/>
                    <a:pt x="17846" y="6501"/>
                    <a:pt x="17579" y="6501"/>
                  </a:cubicBezTo>
                  <a:cubicBezTo>
                    <a:pt x="16669" y="6501"/>
                    <a:pt x="16102" y="7302"/>
                    <a:pt x="16102" y="7302"/>
                  </a:cubicBezTo>
                  <a:cubicBezTo>
                    <a:pt x="15868" y="7237"/>
                    <a:pt x="15628" y="7204"/>
                    <a:pt x="15383" y="7204"/>
                  </a:cubicBezTo>
                  <a:cubicBezTo>
                    <a:pt x="14364" y="7204"/>
                    <a:pt x="13819" y="7815"/>
                    <a:pt x="13819" y="7815"/>
                  </a:cubicBezTo>
                  <a:cubicBezTo>
                    <a:pt x="13312" y="7155"/>
                    <a:pt x="12718" y="6965"/>
                    <a:pt x="12206" y="6965"/>
                  </a:cubicBezTo>
                  <a:cubicBezTo>
                    <a:pt x="11770" y="6970"/>
                    <a:pt x="11334" y="7095"/>
                    <a:pt x="10958" y="7319"/>
                  </a:cubicBezTo>
                  <a:cubicBezTo>
                    <a:pt x="10920" y="6382"/>
                    <a:pt x="10179" y="6234"/>
                    <a:pt x="9722" y="6234"/>
                  </a:cubicBezTo>
                  <a:cubicBezTo>
                    <a:pt x="9596" y="6234"/>
                    <a:pt x="9476" y="6245"/>
                    <a:pt x="9351" y="6267"/>
                  </a:cubicBezTo>
                  <a:cubicBezTo>
                    <a:pt x="9188" y="5215"/>
                    <a:pt x="7580" y="5030"/>
                    <a:pt x="7580" y="5030"/>
                  </a:cubicBezTo>
                  <a:cubicBezTo>
                    <a:pt x="8098" y="3761"/>
                    <a:pt x="6681" y="3319"/>
                    <a:pt x="6681" y="3319"/>
                  </a:cubicBezTo>
                  <a:cubicBezTo>
                    <a:pt x="6736" y="2175"/>
                    <a:pt x="5591" y="1804"/>
                    <a:pt x="5591" y="1804"/>
                  </a:cubicBezTo>
                  <a:cubicBezTo>
                    <a:pt x="5417" y="578"/>
                    <a:pt x="4768" y="300"/>
                    <a:pt x="4229" y="300"/>
                  </a:cubicBezTo>
                  <a:cubicBezTo>
                    <a:pt x="3951" y="306"/>
                    <a:pt x="3679" y="366"/>
                    <a:pt x="3428" y="475"/>
                  </a:cubicBezTo>
                  <a:cubicBezTo>
                    <a:pt x="3428" y="475"/>
                    <a:pt x="3085" y="1"/>
                    <a:pt x="22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1727524" y="2620015"/>
              <a:ext cx="283861" cy="436153"/>
            </a:xfrm>
            <a:custGeom>
              <a:rect b="b" l="l" r="r" t="t"/>
              <a:pathLst>
                <a:path extrusionOk="0" h="17258" w="11232">
                  <a:moveTo>
                    <a:pt x="6136" y="0"/>
                  </a:moveTo>
                  <a:cubicBezTo>
                    <a:pt x="6125" y="0"/>
                    <a:pt x="6115" y="0"/>
                    <a:pt x="6109" y="6"/>
                  </a:cubicBezTo>
                  <a:cubicBezTo>
                    <a:pt x="6033" y="60"/>
                    <a:pt x="5564" y="872"/>
                    <a:pt x="5504" y="1172"/>
                  </a:cubicBezTo>
                  <a:cubicBezTo>
                    <a:pt x="5472" y="1357"/>
                    <a:pt x="5292" y="1412"/>
                    <a:pt x="5117" y="1412"/>
                  </a:cubicBezTo>
                  <a:cubicBezTo>
                    <a:pt x="5008" y="1412"/>
                    <a:pt x="4905" y="1395"/>
                    <a:pt x="4807" y="1363"/>
                  </a:cubicBezTo>
                  <a:cubicBezTo>
                    <a:pt x="4676" y="1324"/>
                    <a:pt x="4676" y="98"/>
                    <a:pt x="4676" y="98"/>
                  </a:cubicBezTo>
                  <a:cubicBezTo>
                    <a:pt x="4109" y="98"/>
                    <a:pt x="3543" y="551"/>
                    <a:pt x="3543" y="551"/>
                  </a:cubicBezTo>
                  <a:lnTo>
                    <a:pt x="3733" y="1608"/>
                  </a:lnTo>
                  <a:cubicBezTo>
                    <a:pt x="3205" y="2060"/>
                    <a:pt x="3412" y="2491"/>
                    <a:pt x="3412" y="2491"/>
                  </a:cubicBezTo>
                  <a:cubicBezTo>
                    <a:pt x="2676" y="3035"/>
                    <a:pt x="2791" y="4223"/>
                    <a:pt x="2355" y="4223"/>
                  </a:cubicBezTo>
                  <a:cubicBezTo>
                    <a:pt x="1968" y="4207"/>
                    <a:pt x="1973" y="4027"/>
                    <a:pt x="1843" y="4027"/>
                  </a:cubicBezTo>
                  <a:cubicBezTo>
                    <a:pt x="1826" y="4027"/>
                    <a:pt x="1810" y="4033"/>
                    <a:pt x="1788" y="4038"/>
                  </a:cubicBezTo>
                  <a:cubicBezTo>
                    <a:pt x="1619" y="4114"/>
                    <a:pt x="1374" y="4360"/>
                    <a:pt x="1586" y="4507"/>
                  </a:cubicBezTo>
                  <a:cubicBezTo>
                    <a:pt x="1772" y="4676"/>
                    <a:pt x="1603" y="4676"/>
                    <a:pt x="1379" y="4959"/>
                  </a:cubicBezTo>
                  <a:cubicBezTo>
                    <a:pt x="1134" y="5242"/>
                    <a:pt x="1646" y="5809"/>
                    <a:pt x="1832" y="5885"/>
                  </a:cubicBezTo>
                  <a:cubicBezTo>
                    <a:pt x="1848" y="5885"/>
                    <a:pt x="1859" y="5891"/>
                    <a:pt x="1870" y="5885"/>
                  </a:cubicBezTo>
                  <a:cubicBezTo>
                    <a:pt x="2120" y="5885"/>
                    <a:pt x="2965" y="5449"/>
                    <a:pt x="2965" y="5449"/>
                  </a:cubicBezTo>
                  <a:lnTo>
                    <a:pt x="2965" y="5449"/>
                  </a:lnTo>
                  <a:cubicBezTo>
                    <a:pt x="2731" y="5940"/>
                    <a:pt x="2769" y="6621"/>
                    <a:pt x="2769" y="6621"/>
                  </a:cubicBezTo>
                  <a:cubicBezTo>
                    <a:pt x="2769" y="6621"/>
                    <a:pt x="2622" y="6212"/>
                    <a:pt x="2268" y="6212"/>
                  </a:cubicBezTo>
                  <a:cubicBezTo>
                    <a:pt x="2186" y="6212"/>
                    <a:pt x="2104" y="6229"/>
                    <a:pt x="2033" y="6261"/>
                  </a:cubicBezTo>
                  <a:cubicBezTo>
                    <a:pt x="1505" y="6468"/>
                    <a:pt x="1488" y="6866"/>
                    <a:pt x="1488" y="6866"/>
                  </a:cubicBezTo>
                  <a:cubicBezTo>
                    <a:pt x="1864" y="6882"/>
                    <a:pt x="2017" y="7258"/>
                    <a:pt x="2017" y="7258"/>
                  </a:cubicBezTo>
                  <a:cubicBezTo>
                    <a:pt x="1" y="10631"/>
                    <a:pt x="1" y="15890"/>
                    <a:pt x="682" y="16647"/>
                  </a:cubicBezTo>
                  <a:cubicBezTo>
                    <a:pt x="1069" y="17056"/>
                    <a:pt x="1565" y="17257"/>
                    <a:pt x="2295" y="17257"/>
                  </a:cubicBezTo>
                  <a:cubicBezTo>
                    <a:pt x="2867" y="17257"/>
                    <a:pt x="3586" y="17126"/>
                    <a:pt x="4507" y="16870"/>
                  </a:cubicBezTo>
                  <a:cubicBezTo>
                    <a:pt x="6599" y="16266"/>
                    <a:pt x="10043" y="13835"/>
                    <a:pt x="10632" y="11329"/>
                  </a:cubicBezTo>
                  <a:cubicBezTo>
                    <a:pt x="11231" y="8822"/>
                    <a:pt x="9161" y="7389"/>
                    <a:pt x="9161" y="7389"/>
                  </a:cubicBezTo>
                  <a:cubicBezTo>
                    <a:pt x="9161" y="7389"/>
                    <a:pt x="9237" y="6654"/>
                    <a:pt x="9161" y="5166"/>
                  </a:cubicBezTo>
                  <a:cubicBezTo>
                    <a:pt x="9111" y="3847"/>
                    <a:pt x="8169" y="3771"/>
                    <a:pt x="7956" y="3771"/>
                  </a:cubicBezTo>
                  <a:lnTo>
                    <a:pt x="7918" y="3771"/>
                  </a:lnTo>
                  <a:cubicBezTo>
                    <a:pt x="8027" y="2338"/>
                    <a:pt x="6654" y="1924"/>
                    <a:pt x="6654" y="1733"/>
                  </a:cubicBezTo>
                  <a:cubicBezTo>
                    <a:pt x="6670" y="1532"/>
                    <a:pt x="7068" y="829"/>
                    <a:pt x="7144" y="507"/>
                  </a:cubicBezTo>
                  <a:cubicBezTo>
                    <a:pt x="7232" y="218"/>
                    <a:pt x="6332" y="0"/>
                    <a:pt x="613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509626" y="1283698"/>
            <a:ext cx="2165461" cy="3448210"/>
            <a:chOff x="998276" y="1542725"/>
            <a:chExt cx="1785800" cy="2843650"/>
          </a:xfrm>
        </p:grpSpPr>
        <p:sp>
          <p:nvSpPr>
            <p:cNvPr id="467" name="Google Shape;467;p19"/>
            <p:cNvSpPr/>
            <p:nvPr/>
          </p:nvSpPr>
          <p:spPr>
            <a:xfrm>
              <a:off x="998276" y="1542725"/>
              <a:ext cx="1785800" cy="2843650"/>
            </a:xfrm>
            <a:custGeom>
              <a:rect b="b" l="l" r="r" t="t"/>
              <a:pathLst>
                <a:path extrusionOk="0" h="113746" w="71432">
                  <a:moveTo>
                    <a:pt x="70079" y="101052"/>
                  </a:moveTo>
                  <a:cubicBezTo>
                    <a:pt x="69821" y="95870"/>
                    <a:pt x="67719" y="85439"/>
                    <a:pt x="65955" y="80252"/>
                  </a:cubicBezTo>
                  <a:cubicBezTo>
                    <a:pt x="64682" y="75211"/>
                    <a:pt x="64375" y="68825"/>
                    <a:pt x="64190" y="64535"/>
                  </a:cubicBezTo>
                  <a:cubicBezTo>
                    <a:pt x="64012" y="60422"/>
                    <a:pt x="62137" y="53446"/>
                    <a:pt x="61252" y="45222"/>
                  </a:cubicBezTo>
                  <a:cubicBezTo>
                    <a:pt x="60226" y="39124"/>
                    <a:pt x="58240" y="37802"/>
                    <a:pt x="53176" y="36118"/>
                  </a:cubicBezTo>
                  <a:cubicBezTo>
                    <a:pt x="51264" y="35454"/>
                    <a:pt x="49574" y="34791"/>
                    <a:pt x="48326" y="34428"/>
                  </a:cubicBezTo>
                  <a:cubicBezTo>
                    <a:pt x="45246" y="33518"/>
                    <a:pt x="42671" y="32811"/>
                    <a:pt x="42671" y="32811"/>
                  </a:cubicBezTo>
                  <a:cubicBezTo>
                    <a:pt x="40175" y="32037"/>
                    <a:pt x="40833" y="28994"/>
                    <a:pt x="42302" y="26154"/>
                  </a:cubicBezTo>
                  <a:cubicBezTo>
                    <a:pt x="43433" y="23972"/>
                    <a:pt x="46377" y="21268"/>
                    <a:pt x="47527" y="16264"/>
                  </a:cubicBezTo>
                  <a:cubicBezTo>
                    <a:pt x="47729" y="17432"/>
                    <a:pt x="47822" y="18612"/>
                    <a:pt x="47797" y="19786"/>
                  </a:cubicBezTo>
                  <a:cubicBezTo>
                    <a:pt x="47773" y="21594"/>
                    <a:pt x="47570" y="23468"/>
                    <a:pt x="48221" y="25152"/>
                  </a:cubicBezTo>
                  <a:cubicBezTo>
                    <a:pt x="48768" y="26566"/>
                    <a:pt x="49881" y="27697"/>
                    <a:pt x="51092" y="28601"/>
                  </a:cubicBezTo>
                  <a:cubicBezTo>
                    <a:pt x="52438" y="29603"/>
                    <a:pt x="54141" y="30402"/>
                    <a:pt x="55751" y="29935"/>
                  </a:cubicBezTo>
                  <a:cubicBezTo>
                    <a:pt x="53618" y="28558"/>
                    <a:pt x="53514" y="25503"/>
                    <a:pt x="53944" y="23007"/>
                  </a:cubicBezTo>
                  <a:cubicBezTo>
                    <a:pt x="54429" y="20211"/>
                    <a:pt x="55302" y="17500"/>
                    <a:pt x="56525" y="14937"/>
                  </a:cubicBezTo>
                  <a:cubicBezTo>
                    <a:pt x="57460" y="12988"/>
                    <a:pt x="58622" y="11070"/>
                    <a:pt x="58861" y="8919"/>
                  </a:cubicBezTo>
                  <a:cubicBezTo>
                    <a:pt x="59292" y="5016"/>
                    <a:pt x="56286" y="1414"/>
                    <a:pt x="52438" y="639"/>
                  </a:cubicBezTo>
                  <a:cubicBezTo>
                    <a:pt x="49242" y="0"/>
                    <a:pt x="45793" y="1186"/>
                    <a:pt x="43587" y="3553"/>
                  </a:cubicBezTo>
                  <a:cubicBezTo>
                    <a:pt x="41491" y="2022"/>
                    <a:pt x="38651" y="1014"/>
                    <a:pt x="35073" y="744"/>
                  </a:cubicBezTo>
                  <a:cubicBezTo>
                    <a:pt x="30303" y="160"/>
                    <a:pt x="24821" y="1113"/>
                    <a:pt x="21944" y="4727"/>
                  </a:cubicBezTo>
                  <a:cubicBezTo>
                    <a:pt x="21434" y="5354"/>
                    <a:pt x="21028" y="6055"/>
                    <a:pt x="20733" y="6805"/>
                  </a:cubicBezTo>
                  <a:cubicBezTo>
                    <a:pt x="20137" y="8433"/>
                    <a:pt x="20297" y="10247"/>
                    <a:pt x="21169" y="11747"/>
                  </a:cubicBezTo>
                  <a:cubicBezTo>
                    <a:pt x="21335" y="11703"/>
                    <a:pt x="21501" y="11673"/>
                    <a:pt x="21667" y="11636"/>
                  </a:cubicBezTo>
                  <a:cubicBezTo>
                    <a:pt x="21839" y="12705"/>
                    <a:pt x="22159" y="13732"/>
                    <a:pt x="22141" y="15047"/>
                  </a:cubicBezTo>
                  <a:cubicBezTo>
                    <a:pt x="22104" y="17371"/>
                    <a:pt x="19762" y="18871"/>
                    <a:pt x="19928" y="19737"/>
                  </a:cubicBezTo>
                  <a:cubicBezTo>
                    <a:pt x="20069" y="20426"/>
                    <a:pt x="21200" y="20579"/>
                    <a:pt x="21852" y="20579"/>
                  </a:cubicBezTo>
                  <a:cubicBezTo>
                    <a:pt x="22036" y="20579"/>
                    <a:pt x="22159" y="20573"/>
                    <a:pt x="22159" y="20573"/>
                  </a:cubicBezTo>
                  <a:cubicBezTo>
                    <a:pt x="22546" y="21421"/>
                    <a:pt x="21489" y="22048"/>
                    <a:pt x="21471" y="22571"/>
                  </a:cubicBezTo>
                  <a:cubicBezTo>
                    <a:pt x="21452" y="23087"/>
                    <a:pt x="22122" y="23438"/>
                    <a:pt x="22122" y="23438"/>
                  </a:cubicBezTo>
                  <a:cubicBezTo>
                    <a:pt x="22122" y="23438"/>
                    <a:pt x="21471" y="23733"/>
                    <a:pt x="22122" y="24489"/>
                  </a:cubicBezTo>
                  <a:cubicBezTo>
                    <a:pt x="22768" y="25269"/>
                    <a:pt x="22159" y="25435"/>
                    <a:pt x="22122" y="26800"/>
                  </a:cubicBezTo>
                  <a:cubicBezTo>
                    <a:pt x="22091" y="27925"/>
                    <a:pt x="23493" y="28164"/>
                    <a:pt x="25023" y="28164"/>
                  </a:cubicBezTo>
                  <a:cubicBezTo>
                    <a:pt x="25380" y="28164"/>
                    <a:pt x="25743" y="28146"/>
                    <a:pt x="26093" y="28134"/>
                  </a:cubicBezTo>
                  <a:cubicBezTo>
                    <a:pt x="26191" y="28128"/>
                    <a:pt x="26296" y="28121"/>
                    <a:pt x="26388" y="28121"/>
                  </a:cubicBezTo>
                  <a:cubicBezTo>
                    <a:pt x="28078" y="28121"/>
                    <a:pt x="30426" y="28509"/>
                    <a:pt x="30844" y="30365"/>
                  </a:cubicBezTo>
                  <a:cubicBezTo>
                    <a:pt x="31305" y="32326"/>
                    <a:pt x="30801" y="32959"/>
                    <a:pt x="29179" y="33500"/>
                  </a:cubicBezTo>
                  <a:cubicBezTo>
                    <a:pt x="27556" y="34041"/>
                    <a:pt x="26585" y="34330"/>
                    <a:pt x="24753" y="34864"/>
                  </a:cubicBezTo>
                  <a:cubicBezTo>
                    <a:pt x="23505" y="35086"/>
                    <a:pt x="22694" y="35233"/>
                    <a:pt x="18950" y="36481"/>
                  </a:cubicBezTo>
                  <a:cubicBezTo>
                    <a:pt x="16406" y="37262"/>
                    <a:pt x="10861" y="38743"/>
                    <a:pt x="10136" y="48080"/>
                  </a:cubicBezTo>
                  <a:cubicBezTo>
                    <a:pt x="9109" y="55278"/>
                    <a:pt x="8569" y="60662"/>
                    <a:pt x="7640" y="66151"/>
                  </a:cubicBezTo>
                  <a:cubicBezTo>
                    <a:pt x="7198" y="70263"/>
                    <a:pt x="7044" y="76601"/>
                    <a:pt x="5139" y="81278"/>
                  </a:cubicBezTo>
                  <a:cubicBezTo>
                    <a:pt x="3497" y="86521"/>
                    <a:pt x="2987" y="95870"/>
                    <a:pt x="2496" y="100960"/>
                  </a:cubicBezTo>
                  <a:cubicBezTo>
                    <a:pt x="1912" y="106006"/>
                    <a:pt x="184" y="113192"/>
                    <a:pt x="0" y="113653"/>
                  </a:cubicBezTo>
                  <a:lnTo>
                    <a:pt x="6743" y="113653"/>
                  </a:lnTo>
                  <a:cubicBezTo>
                    <a:pt x="6743" y="113653"/>
                    <a:pt x="8716" y="106154"/>
                    <a:pt x="10480" y="102331"/>
                  </a:cubicBezTo>
                  <a:cubicBezTo>
                    <a:pt x="12435" y="98022"/>
                    <a:pt x="14058" y="88113"/>
                    <a:pt x="14002" y="86079"/>
                  </a:cubicBezTo>
                  <a:cubicBezTo>
                    <a:pt x="13929" y="84063"/>
                    <a:pt x="15096" y="78168"/>
                    <a:pt x="15668" y="75205"/>
                  </a:cubicBezTo>
                  <a:cubicBezTo>
                    <a:pt x="16682" y="69981"/>
                    <a:pt x="17186" y="59537"/>
                    <a:pt x="17186" y="59537"/>
                  </a:cubicBezTo>
                  <a:cubicBezTo>
                    <a:pt x="17186" y="59537"/>
                    <a:pt x="19940" y="72624"/>
                    <a:pt x="19977" y="77756"/>
                  </a:cubicBezTo>
                  <a:cubicBezTo>
                    <a:pt x="19995" y="82895"/>
                    <a:pt x="18827" y="85722"/>
                    <a:pt x="18606" y="88531"/>
                  </a:cubicBezTo>
                  <a:cubicBezTo>
                    <a:pt x="18121" y="91482"/>
                    <a:pt x="17137" y="94795"/>
                    <a:pt x="15963" y="98618"/>
                  </a:cubicBezTo>
                  <a:cubicBezTo>
                    <a:pt x="15084" y="101851"/>
                    <a:pt x="13517" y="106990"/>
                    <a:pt x="14543" y="113745"/>
                  </a:cubicBezTo>
                  <a:lnTo>
                    <a:pt x="56698" y="113598"/>
                  </a:lnTo>
                  <a:cubicBezTo>
                    <a:pt x="57730" y="105963"/>
                    <a:pt x="56212" y="101943"/>
                    <a:pt x="55524" y="98618"/>
                  </a:cubicBezTo>
                  <a:cubicBezTo>
                    <a:pt x="54940" y="95090"/>
                    <a:pt x="53932" y="92951"/>
                    <a:pt x="52979" y="89804"/>
                  </a:cubicBezTo>
                  <a:cubicBezTo>
                    <a:pt x="52192" y="87062"/>
                    <a:pt x="51079" y="83485"/>
                    <a:pt x="51116" y="78346"/>
                  </a:cubicBezTo>
                  <a:cubicBezTo>
                    <a:pt x="51135" y="73208"/>
                    <a:pt x="54497" y="58812"/>
                    <a:pt x="54497" y="58812"/>
                  </a:cubicBezTo>
                  <a:cubicBezTo>
                    <a:pt x="54497" y="58812"/>
                    <a:pt x="55880" y="72310"/>
                    <a:pt x="56261" y="75015"/>
                  </a:cubicBezTo>
                  <a:cubicBezTo>
                    <a:pt x="56864" y="79299"/>
                    <a:pt x="58886" y="84413"/>
                    <a:pt x="58757" y="86423"/>
                  </a:cubicBezTo>
                  <a:cubicBezTo>
                    <a:pt x="58548" y="89810"/>
                    <a:pt x="60625" y="99669"/>
                    <a:pt x="61842" y="101993"/>
                  </a:cubicBezTo>
                  <a:cubicBezTo>
                    <a:pt x="63059" y="104304"/>
                    <a:pt x="65955" y="113598"/>
                    <a:pt x="65955" y="113598"/>
                  </a:cubicBezTo>
                  <a:lnTo>
                    <a:pt x="71431" y="113659"/>
                  </a:lnTo>
                  <a:cubicBezTo>
                    <a:pt x="71229" y="113198"/>
                    <a:pt x="70313" y="106449"/>
                    <a:pt x="70079" y="101052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19"/>
            <p:cNvGrpSpPr/>
            <p:nvPr/>
          </p:nvGrpSpPr>
          <p:grpSpPr>
            <a:xfrm>
              <a:off x="1459126" y="1614025"/>
              <a:ext cx="848725" cy="2691675"/>
              <a:chOff x="1459126" y="1614025"/>
              <a:chExt cx="848725" cy="2691675"/>
            </a:xfrm>
          </p:grpSpPr>
          <p:sp>
            <p:nvSpPr>
              <p:cNvPr id="469" name="Google Shape;469;p19"/>
              <p:cNvSpPr/>
              <p:nvPr/>
            </p:nvSpPr>
            <p:spPr>
              <a:xfrm>
                <a:off x="1577901" y="1614025"/>
                <a:ext cx="587050" cy="514500"/>
              </a:xfrm>
              <a:custGeom>
                <a:rect b="b" l="l" r="r" t="t"/>
                <a:pathLst>
                  <a:path extrusionOk="0" h="20580" w="23482">
                    <a:moveTo>
                      <a:pt x="11163" y="0"/>
                    </a:moveTo>
                    <a:cubicBezTo>
                      <a:pt x="4402" y="0"/>
                      <a:pt x="603" y="2680"/>
                      <a:pt x="308" y="6626"/>
                    </a:cubicBezTo>
                    <a:cubicBezTo>
                      <a:pt x="1" y="10640"/>
                      <a:pt x="1820" y="11931"/>
                      <a:pt x="4383" y="11931"/>
                    </a:cubicBezTo>
                    <a:cubicBezTo>
                      <a:pt x="4635" y="11931"/>
                      <a:pt x="4887" y="11919"/>
                      <a:pt x="5145" y="11894"/>
                    </a:cubicBezTo>
                    <a:cubicBezTo>
                      <a:pt x="5145" y="11894"/>
                      <a:pt x="5373" y="11876"/>
                      <a:pt x="5668" y="11876"/>
                    </a:cubicBezTo>
                    <a:cubicBezTo>
                      <a:pt x="6246" y="11876"/>
                      <a:pt x="7088" y="11943"/>
                      <a:pt x="7088" y="12318"/>
                    </a:cubicBezTo>
                    <a:cubicBezTo>
                      <a:pt x="7088" y="12878"/>
                      <a:pt x="6903" y="14390"/>
                      <a:pt x="8139" y="14427"/>
                    </a:cubicBezTo>
                    <a:cubicBezTo>
                      <a:pt x="8557" y="14445"/>
                      <a:pt x="8944" y="14451"/>
                      <a:pt x="9276" y="14451"/>
                    </a:cubicBezTo>
                    <a:cubicBezTo>
                      <a:pt x="9946" y="14451"/>
                      <a:pt x="10395" y="14427"/>
                      <a:pt x="10395" y="14427"/>
                    </a:cubicBezTo>
                    <a:cubicBezTo>
                      <a:pt x="10395" y="14427"/>
                      <a:pt x="10745" y="16129"/>
                      <a:pt x="11489" y="16480"/>
                    </a:cubicBezTo>
                    <a:cubicBezTo>
                      <a:pt x="12226" y="16848"/>
                      <a:pt x="11931" y="17512"/>
                      <a:pt x="12153" y="17899"/>
                    </a:cubicBezTo>
                    <a:cubicBezTo>
                      <a:pt x="12374" y="18268"/>
                      <a:pt x="13259" y="18699"/>
                      <a:pt x="13609" y="19270"/>
                    </a:cubicBezTo>
                    <a:cubicBezTo>
                      <a:pt x="13966" y="19823"/>
                      <a:pt x="14113" y="20561"/>
                      <a:pt x="14704" y="20579"/>
                    </a:cubicBezTo>
                    <a:lnTo>
                      <a:pt x="14734" y="20579"/>
                    </a:lnTo>
                    <a:cubicBezTo>
                      <a:pt x="15331" y="20579"/>
                      <a:pt x="15785" y="20088"/>
                      <a:pt x="15404" y="19307"/>
                    </a:cubicBezTo>
                    <a:cubicBezTo>
                      <a:pt x="14999" y="18490"/>
                      <a:pt x="14611" y="17770"/>
                      <a:pt x="14870" y="17697"/>
                    </a:cubicBezTo>
                    <a:cubicBezTo>
                      <a:pt x="14876" y="17697"/>
                      <a:pt x="14888" y="17697"/>
                      <a:pt x="14894" y="17697"/>
                    </a:cubicBezTo>
                    <a:cubicBezTo>
                      <a:pt x="15128" y="17697"/>
                      <a:pt x="16037" y="18004"/>
                      <a:pt x="17015" y="18004"/>
                    </a:cubicBezTo>
                    <a:cubicBezTo>
                      <a:pt x="17593" y="18004"/>
                      <a:pt x="18195" y="17893"/>
                      <a:pt x="18693" y="17549"/>
                    </a:cubicBezTo>
                    <a:cubicBezTo>
                      <a:pt x="20094" y="16590"/>
                      <a:pt x="22037" y="15385"/>
                      <a:pt x="21115" y="12595"/>
                    </a:cubicBezTo>
                    <a:lnTo>
                      <a:pt x="21115" y="12595"/>
                    </a:lnTo>
                    <a:lnTo>
                      <a:pt x="21164" y="12595"/>
                    </a:lnTo>
                    <a:cubicBezTo>
                      <a:pt x="21471" y="12595"/>
                      <a:pt x="23020" y="12478"/>
                      <a:pt x="23241" y="10062"/>
                    </a:cubicBezTo>
                    <a:cubicBezTo>
                      <a:pt x="23481" y="7382"/>
                      <a:pt x="21889" y="799"/>
                      <a:pt x="13597" y="99"/>
                    </a:cubicBezTo>
                    <a:cubicBezTo>
                      <a:pt x="12743" y="31"/>
                      <a:pt x="11938" y="0"/>
                      <a:pt x="1116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0" name="Google Shape;470;p19"/>
              <p:cNvGrpSpPr/>
              <p:nvPr/>
            </p:nvGrpSpPr>
            <p:grpSpPr>
              <a:xfrm>
                <a:off x="1459126" y="2549075"/>
                <a:ext cx="848725" cy="608875"/>
                <a:chOff x="1459126" y="2549075"/>
                <a:chExt cx="848725" cy="608875"/>
              </a:xfrm>
            </p:grpSpPr>
            <p:sp>
              <p:nvSpPr>
                <p:cNvPr id="471" name="Google Shape;471;p19"/>
                <p:cNvSpPr/>
                <p:nvPr/>
              </p:nvSpPr>
              <p:spPr>
                <a:xfrm>
                  <a:off x="1912751" y="2564925"/>
                  <a:ext cx="395100" cy="593025"/>
                </a:xfrm>
                <a:custGeom>
                  <a:rect b="b" l="l" r="r" t="t"/>
                  <a:pathLst>
                    <a:path extrusionOk="0" h="23721" w="15804">
                      <a:moveTo>
                        <a:pt x="4850" y="6"/>
                      </a:moveTo>
                      <a:cubicBezTo>
                        <a:pt x="4137" y="6"/>
                        <a:pt x="2736" y="234"/>
                        <a:pt x="2275" y="1973"/>
                      </a:cubicBezTo>
                      <a:cubicBezTo>
                        <a:pt x="1666" y="4321"/>
                        <a:pt x="129" y="7241"/>
                        <a:pt x="904" y="10603"/>
                      </a:cubicBezTo>
                      <a:cubicBezTo>
                        <a:pt x="1666" y="13965"/>
                        <a:pt x="0" y="16904"/>
                        <a:pt x="1740" y="18754"/>
                      </a:cubicBezTo>
                      <a:cubicBezTo>
                        <a:pt x="3418" y="20555"/>
                        <a:pt x="7419" y="23720"/>
                        <a:pt x="11335" y="23720"/>
                      </a:cubicBezTo>
                      <a:cubicBezTo>
                        <a:pt x="11476" y="23720"/>
                        <a:pt x="11618" y="23720"/>
                        <a:pt x="11753" y="23708"/>
                      </a:cubicBezTo>
                      <a:cubicBezTo>
                        <a:pt x="15804" y="23468"/>
                        <a:pt x="15711" y="19922"/>
                        <a:pt x="15029" y="18569"/>
                      </a:cubicBezTo>
                      <a:cubicBezTo>
                        <a:pt x="14365" y="17217"/>
                        <a:pt x="12829" y="14334"/>
                        <a:pt x="12699" y="12650"/>
                      </a:cubicBezTo>
                      <a:cubicBezTo>
                        <a:pt x="12570" y="10990"/>
                        <a:pt x="10610" y="1733"/>
                        <a:pt x="5268" y="31"/>
                      </a:cubicBezTo>
                      <a:cubicBezTo>
                        <a:pt x="5127" y="12"/>
                        <a:pt x="4991" y="0"/>
                        <a:pt x="4850" y="6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1459126" y="2549075"/>
                  <a:ext cx="395550" cy="593200"/>
                </a:xfrm>
                <a:custGeom>
                  <a:rect b="b" l="l" r="r" t="t"/>
                  <a:pathLst>
                    <a:path extrusionOk="0" h="23728" w="15822">
                      <a:moveTo>
                        <a:pt x="10997" y="1"/>
                      </a:moveTo>
                      <a:cubicBezTo>
                        <a:pt x="10843" y="1"/>
                        <a:pt x="10695" y="13"/>
                        <a:pt x="10554" y="38"/>
                      </a:cubicBezTo>
                      <a:cubicBezTo>
                        <a:pt x="5194" y="1734"/>
                        <a:pt x="3252" y="10979"/>
                        <a:pt x="3123" y="12657"/>
                      </a:cubicBezTo>
                      <a:cubicBezTo>
                        <a:pt x="2994" y="14323"/>
                        <a:pt x="1463" y="17224"/>
                        <a:pt x="775" y="18576"/>
                      </a:cubicBezTo>
                      <a:cubicBezTo>
                        <a:pt x="111" y="19904"/>
                        <a:pt x="0" y="23475"/>
                        <a:pt x="4045" y="23715"/>
                      </a:cubicBezTo>
                      <a:cubicBezTo>
                        <a:pt x="4186" y="23721"/>
                        <a:pt x="4327" y="23727"/>
                        <a:pt x="4469" y="23727"/>
                      </a:cubicBezTo>
                      <a:cubicBezTo>
                        <a:pt x="8384" y="23727"/>
                        <a:pt x="12404" y="20562"/>
                        <a:pt x="14082" y="18761"/>
                      </a:cubicBezTo>
                      <a:cubicBezTo>
                        <a:pt x="15822" y="16892"/>
                        <a:pt x="14138" y="13954"/>
                        <a:pt x="14912" y="10610"/>
                      </a:cubicBezTo>
                      <a:cubicBezTo>
                        <a:pt x="15687" y="7248"/>
                        <a:pt x="14156" y="4328"/>
                        <a:pt x="13529" y="1956"/>
                      </a:cubicBezTo>
                      <a:cubicBezTo>
                        <a:pt x="13068" y="235"/>
                        <a:pt x="11704" y="1"/>
                        <a:pt x="109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3" name="Google Shape;473;p19"/>
              <p:cNvSpPr/>
              <p:nvPr/>
            </p:nvSpPr>
            <p:spPr>
              <a:xfrm>
                <a:off x="1834226" y="2227925"/>
                <a:ext cx="114650" cy="514800"/>
              </a:xfrm>
              <a:custGeom>
                <a:rect b="b" l="l" r="r" t="t"/>
                <a:pathLst>
                  <a:path extrusionOk="0" h="20592" w="4586">
                    <a:moveTo>
                      <a:pt x="3215" y="0"/>
                    </a:moveTo>
                    <a:cubicBezTo>
                      <a:pt x="3215" y="0"/>
                      <a:pt x="2109" y="609"/>
                      <a:pt x="775" y="683"/>
                    </a:cubicBezTo>
                    <a:cubicBezTo>
                      <a:pt x="775" y="683"/>
                      <a:pt x="1666" y="9724"/>
                      <a:pt x="1236" y="13253"/>
                    </a:cubicBezTo>
                    <a:cubicBezTo>
                      <a:pt x="793" y="16799"/>
                      <a:pt x="0" y="18090"/>
                      <a:pt x="0" y="18090"/>
                    </a:cubicBezTo>
                    <a:cubicBezTo>
                      <a:pt x="13" y="18422"/>
                      <a:pt x="142" y="18520"/>
                      <a:pt x="289" y="18520"/>
                    </a:cubicBezTo>
                    <a:cubicBezTo>
                      <a:pt x="510" y="18520"/>
                      <a:pt x="775" y="18293"/>
                      <a:pt x="775" y="18293"/>
                    </a:cubicBezTo>
                    <a:lnTo>
                      <a:pt x="1371" y="17174"/>
                    </a:lnTo>
                    <a:cubicBezTo>
                      <a:pt x="1414" y="17174"/>
                      <a:pt x="1463" y="17168"/>
                      <a:pt x="1506" y="17168"/>
                    </a:cubicBezTo>
                    <a:cubicBezTo>
                      <a:pt x="2348" y="17168"/>
                      <a:pt x="2385" y="17654"/>
                      <a:pt x="2385" y="17654"/>
                    </a:cubicBezTo>
                    <a:lnTo>
                      <a:pt x="2201" y="18133"/>
                    </a:lnTo>
                    <a:lnTo>
                      <a:pt x="3953" y="20592"/>
                    </a:lnTo>
                    <a:lnTo>
                      <a:pt x="4586" y="18096"/>
                    </a:lnTo>
                    <a:cubicBezTo>
                      <a:pt x="4586" y="18096"/>
                      <a:pt x="2975" y="16412"/>
                      <a:pt x="3252" y="11900"/>
                    </a:cubicBezTo>
                    <a:cubicBezTo>
                      <a:pt x="3547" y="7413"/>
                      <a:pt x="3215" y="0"/>
                      <a:pt x="321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1625226" y="3065100"/>
                <a:ext cx="639600" cy="411550"/>
              </a:xfrm>
              <a:custGeom>
                <a:rect b="b" l="l" r="r" t="t"/>
                <a:pathLst>
                  <a:path extrusionOk="0" h="16462" w="25584">
                    <a:moveTo>
                      <a:pt x="18373" y="1"/>
                    </a:moveTo>
                    <a:cubicBezTo>
                      <a:pt x="15589" y="1"/>
                      <a:pt x="12540" y="1003"/>
                      <a:pt x="11003" y="1500"/>
                    </a:cubicBezTo>
                    <a:cubicBezTo>
                      <a:pt x="9436" y="1998"/>
                      <a:pt x="6756" y="1832"/>
                      <a:pt x="3996" y="2072"/>
                    </a:cubicBezTo>
                    <a:cubicBezTo>
                      <a:pt x="1242" y="2312"/>
                      <a:pt x="1" y="4070"/>
                      <a:pt x="634" y="4826"/>
                    </a:cubicBezTo>
                    <a:cubicBezTo>
                      <a:pt x="1267" y="5563"/>
                      <a:pt x="4113" y="4660"/>
                      <a:pt x="5496" y="6319"/>
                    </a:cubicBezTo>
                    <a:cubicBezTo>
                      <a:pt x="6897" y="7985"/>
                      <a:pt x="8766" y="8889"/>
                      <a:pt x="9842" y="9411"/>
                    </a:cubicBezTo>
                    <a:cubicBezTo>
                      <a:pt x="10174" y="9559"/>
                      <a:pt x="10727" y="9792"/>
                      <a:pt x="11354" y="10112"/>
                    </a:cubicBezTo>
                    <a:cubicBezTo>
                      <a:pt x="11723" y="10278"/>
                      <a:pt x="12110" y="10462"/>
                      <a:pt x="12516" y="10665"/>
                    </a:cubicBezTo>
                    <a:cubicBezTo>
                      <a:pt x="13610" y="11255"/>
                      <a:pt x="14734" y="11938"/>
                      <a:pt x="15331" y="12626"/>
                    </a:cubicBezTo>
                    <a:cubicBezTo>
                      <a:pt x="16474" y="14009"/>
                      <a:pt x="20445" y="15712"/>
                      <a:pt x="21982" y="16283"/>
                    </a:cubicBezTo>
                    <a:cubicBezTo>
                      <a:pt x="22252" y="16394"/>
                      <a:pt x="22541" y="16455"/>
                      <a:pt x="22836" y="16462"/>
                    </a:cubicBezTo>
                    <a:cubicBezTo>
                      <a:pt x="23881" y="16462"/>
                      <a:pt x="24582" y="15552"/>
                      <a:pt x="24864" y="13972"/>
                    </a:cubicBezTo>
                    <a:cubicBezTo>
                      <a:pt x="25233" y="11993"/>
                      <a:pt x="25104" y="8409"/>
                      <a:pt x="25344" y="5121"/>
                    </a:cubicBezTo>
                    <a:cubicBezTo>
                      <a:pt x="25583" y="1814"/>
                      <a:pt x="22793" y="388"/>
                      <a:pt x="22793" y="388"/>
                    </a:cubicBezTo>
                    <a:cubicBezTo>
                      <a:pt x="22793" y="388"/>
                      <a:pt x="21281" y="38"/>
                      <a:pt x="1845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1524726" y="3048050"/>
                <a:ext cx="355325" cy="574750"/>
              </a:xfrm>
              <a:custGeom>
                <a:rect b="b" l="l" r="r" t="t"/>
                <a:pathLst>
                  <a:path extrusionOk="0" h="22990" w="14213">
                    <a:moveTo>
                      <a:pt x="10180" y="0"/>
                    </a:moveTo>
                    <a:lnTo>
                      <a:pt x="8207" y="1500"/>
                    </a:lnTo>
                    <a:cubicBezTo>
                      <a:pt x="7315" y="1205"/>
                      <a:pt x="6541" y="1076"/>
                      <a:pt x="5852" y="1076"/>
                    </a:cubicBezTo>
                    <a:cubicBezTo>
                      <a:pt x="4021" y="1076"/>
                      <a:pt x="2791" y="1992"/>
                      <a:pt x="1623" y="3147"/>
                    </a:cubicBezTo>
                    <a:cubicBezTo>
                      <a:pt x="1" y="4733"/>
                      <a:pt x="56" y="9595"/>
                      <a:pt x="2054" y="12294"/>
                    </a:cubicBezTo>
                    <a:cubicBezTo>
                      <a:pt x="4045" y="14992"/>
                      <a:pt x="8373" y="15785"/>
                      <a:pt x="10327" y="16154"/>
                    </a:cubicBezTo>
                    <a:cubicBezTo>
                      <a:pt x="12307" y="16523"/>
                      <a:pt x="11827" y="17482"/>
                      <a:pt x="11790" y="18275"/>
                    </a:cubicBezTo>
                    <a:cubicBezTo>
                      <a:pt x="11735" y="19074"/>
                      <a:pt x="8741" y="21182"/>
                      <a:pt x="8852" y="22116"/>
                    </a:cubicBezTo>
                    <a:cubicBezTo>
                      <a:pt x="8926" y="22934"/>
                      <a:pt x="10020" y="22989"/>
                      <a:pt x="10309" y="22989"/>
                    </a:cubicBezTo>
                    <a:lnTo>
                      <a:pt x="10383" y="22989"/>
                    </a:lnTo>
                    <a:cubicBezTo>
                      <a:pt x="10383" y="22989"/>
                      <a:pt x="10788" y="21938"/>
                      <a:pt x="11882" y="20733"/>
                    </a:cubicBezTo>
                    <a:cubicBezTo>
                      <a:pt x="12970" y="19516"/>
                      <a:pt x="14132" y="18662"/>
                      <a:pt x="14040" y="16873"/>
                    </a:cubicBezTo>
                    <a:cubicBezTo>
                      <a:pt x="13954" y="15103"/>
                      <a:pt x="12491" y="14562"/>
                      <a:pt x="12491" y="14562"/>
                    </a:cubicBezTo>
                    <a:cubicBezTo>
                      <a:pt x="12491" y="14562"/>
                      <a:pt x="14212" y="13953"/>
                      <a:pt x="13413" y="11808"/>
                    </a:cubicBezTo>
                    <a:cubicBezTo>
                      <a:pt x="12614" y="9669"/>
                      <a:pt x="8698" y="10978"/>
                      <a:pt x="8735" y="8907"/>
                    </a:cubicBezTo>
                    <a:cubicBezTo>
                      <a:pt x="8791" y="6854"/>
                      <a:pt x="7942" y="5342"/>
                      <a:pt x="9178" y="3750"/>
                    </a:cubicBezTo>
                    <a:cubicBezTo>
                      <a:pt x="10401" y="2182"/>
                      <a:pt x="11305" y="203"/>
                      <a:pt x="11305" y="203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6" name="Google Shape;476;p19"/>
              <p:cNvGrpSpPr/>
              <p:nvPr/>
            </p:nvGrpSpPr>
            <p:grpSpPr>
              <a:xfrm>
                <a:off x="1674701" y="3317900"/>
                <a:ext cx="433525" cy="379725"/>
                <a:chOff x="1674701" y="3317900"/>
                <a:chExt cx="433525" cy="379725"/>
              </a:xfrm>
            </p:grpSpPr>
            <p:sp>
              <p:nvSpPr>
                <p:cNvPr id="477" name="Google Shape;477;p19"/>
                <p:cNvSpPr/>
                <p:nvPr/>
              </p:nvSpPr>
              <p:spPr>
                <a:xfrm>
                  <a:off x="1946101" y="3390425"/>
                  <a:ext cx="162125" cy="232050"/>
                </a:xfrm>
                <a:custGeom>
                  <a:rect b="b" l="l" r="r" t="t"/>
                  <a:pathLst>
                    <a:path extrusionOk="0" h="9282" w="6485">
                      <a:moveTo>
                        <a:pt x="3289" y="0"/>
                      </a:moveTo>
                      <a:cubicBezTo>
                        <a:pt x="2317" y="0"/>
                        <a:pt x="1051" y="277"/>
                        <a:pt x="590" y="1512"/>
                      </a:cubicBezTo>
                      <a:cubicBezTo>
                        <a:pt x="0" y="3104"/>
                        <a:pt x="1715" y="3953"/>
                        <a:pt x="1715" y="3953"/>
                      </a:cubicBezTo>
                      <a:cubicBezTo>
                        <a:pt x="1494" y="4506"/>
                        <a:pt x="1770" y="4856"/>
                        <a:pt x="1770" y="4856"/>
                      </a:cubicBezTo>
                      <a:cubicBezTo>
                        <a:pt x="1475" y="5416"/>
                        <a:pt x="1715" y="5692"/>
                        <a:pt x="1715" y="5692"/>
                      </a:cubicBezTo>
                      <a:cubicBezTo>
                        <a:pt x="1205" y="6129"/>
                        <a:pt x="910" y="6774"/>
                        <a:pt x="922" y="7444"/>
                      </a:cubicBezTo>
                      <a:cubicBezTo>
                        <a:pt x="922" y="8360"/>
                        <a:pt x="2047" y="9282"/>
                        <a:pt x="3436" y="9282"/>
                      </a:cubicBezTo>
                      <a:cubicBezTo>
                        <a:pt x="3842" y="9282"/>
                        <a:pt x="4241" y="9202"/>
                        <a:pt x="4616" y="9054"/>
                      </a:cubicBezTo>
                      <a:cubicBezTo>
                        <a:pt x="6485" y="8311"/>
                        <a:pt x="6190" y="6374"/>
                        <a:pt x="6153" y="3455"/>
                      </a:cubicBezTo>
                      <a:cubicBezTo>
                        <a:pt x="6116" y="517"/>
                        <a:pt x="4032" y="56"/>
                        <a:pt x="4032" y="56"/>
                      </a:cubicBezTo>
                      <a:cubicBezTo>
                        <a:pt x="3787" y="19"/>
                        <a:pt x="3535" y="0"/>
                        <a:pt x="328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1674701" y="3385650"/>
                  <a:ext cx="162300" cy="232075"/>
                </a:xfrm>
                <a:custGeom>
                  <a:rect b="b" l="l" r="r" t="t"/>
                  <a:pathLst>
                    <a:path extrusionOk="0" h="9283" w="6492">
                      <a:moveTo>
                        <a:pt x="3154" y="1"/>
                      </a:moveTo>
                      <a:cubicBezTo>
                        <a:pt x="2921" y="1"/>
                        <a:pt x="2687" y="13"/>
                        <a:pt x="2460" y="44"/>
                      </a:cubicBezTo>
                      <a:cubicBezTo>
                        <a:pt x="2460" y="44"/>
                        <a:pt x="370" y="505"/>
                        <a:pt x="333" y="3443"/>
                      </a:cubicBezTo>
                      <a:cubicBezTo>
                        <a:pt x="296" y="6381"/>
                        <a:pt x="1" y="8323"/>
                        <a:pt x="1870" y="9061"/>
                      </a:cubicBezTo>
                      <a:cubicBezTo>
                        <a:pt x="2245" y="9208"/>
                        <a:pt x="2638" y="9282"/>
                        <a:pt x="3037" y="9282"/>
                      </a:cubicBezTo>
                      <a:cubicBezTo>
                        <a:pt x="4433" y="9282"/>
                        <a:pt x="5570" y="8354"/>
                        <a:pt x="5570" y="7438"/>
                      </a:cubicBezTo>
                      <a:cubicBezTo>
                        <a:pt x="5576" y="6762"/>
                        <a:pt x="5287" y="6117"/>
                        <a:pt x="4777" y="5680"/>
                      </a:cubicBezTo>
                      <a:cubicBezTo>
                        <a:pt x="4777" y="5680"/>
                        <a:pt x="5017" y="5422"/>
                        <a:pt x="4722" y="4869"/>
                      </a:cubicBezTo>
                      <a:cubicBezTo>
                        <a:pt x="4722" y="4869"/>
                        <a:pt x="4998" y="4519"/>
                        <a:pt x="4777" y="3947"/>
                      </a:cubicBezTo>
                      <a:cubicBezTo>
                        <a:pt x="4777" y="3947"/>
                        <a:pt x="6492" y="3117"/>
                        <a:pt x="5902" y="1525"/>
                      </a:cubicBezTo>
                      <a:cubicBezTo>
                        <a:pt x="5435" y="265"/>
                        <a:pt x="4132" y="1"/>
                        <a:pt x="315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1792726" y="3317900"/>
                  <a:ext cx="197650" cy="379725"/>
                </a:xfrm>
                <a:custGeom>
                  <a:rect b="b" l="l" r="r" t="t"/>
                  <a:pathLst>
                    <a:path extrusionOk="0" h="15189" w="7906">
                      <a:moveTo>
                        <a:pt x="4654" y="0"/>
                      </a:moveTo>
                      <a:lnTo>
                        <a:pt x="4654" y="4192"/>
                      </a:lnTo>
                      <a:cubicBezTo>
                        <a:pt x="4654" y="4192"/>
                        <a:pt x="1734" y="6817"/>
                        <a:pt x="130" y="6964"/>
                      </a:cubicBezTo>
                      <a:lnTo>
                        <a:pt x="1" y="7579"/>
                      </a:lnTo>
                      <a:cubicBezTo>
                        <a:pt x="1" y="7579"/>
                        <a:pt x="2840" y="6725"/>
                        <a:pt x="4248" y="5563"/>
                      </a:cubicBezTo>
                      <a:lnTo>
                        <a:pt x="4248" y="5563"/>
                      </a:lnTo>
                      <a:cubicBezTo>
                        <a:pt x="4064" y="5729"/>
                        <a:pt x="1144" y="8298"/>
                        <a:pt x="56" y="8390"/>
                      </a:cubicBezTo>
                      <a:lnTo>
                        <a:pt x="554" y="8980"/>
                      </a:lnTo>
                      <a:cubicBezTo>
                        <a:pt x="554" y="8980"/>
                        <a:pt x="4174" y="7075"/>
                        <a:pt x="4303" y="6300"/>
                      </a:cubicBezTo>
                      <a:lnTo>
                        <a:pt x="4303" y="15189"/>
                      </a:lnTo>
                      <a:lnTo>
                        <a:pt x="5766" y="15189"/>
                      </a:lnTo>
                      <a:lnTo>
                        <a:pt x="5766" y="8095"/>
                      </a:lnTo>
                      <a:cubicBezTo>
                        <a:pt x="6295" y="8943"/>
                        <a:pt x="7199" y="8999"/>
                        <a:pt x="7426" y="8999"/>
                      </a:cubicBezTo>
                      <a:cubicBezTo>
                        <a:pt x="7444" y="8999"/>
                        <a:pt x="7463" y="8999"/>
                        <a:pt x="7481" y="8999"/>
                      </a:cubicBezTo>
                      <a:lnTo>
                        <a:pt x="7850" y="8593"/>
                      </a:lnTo>
                      <a:cubicBezTo>
                        <a:pt x="6725" y="8482"/>
                        <a:pt x="6227" y="7358"/>
                        <a:pt x="6227" y="7358"/>
                      </a:cubicBezTo>
                      <a:lnTo>
                        <a:pt x="6227" y="7358"/>
                      </a:lnTo>
                      <a:cubicBezTo>
                        <a:pt x="6781" y="7720"/>
                        <a:pt x="7420" y="7769"/>
                        <a:pt x="7727" y="7769"/>
                      </a:cubicBezTo>
                      <a:cubicBezTo>
                        <a:pt x="7838" y="7769"/>
                        <a:pt x="7905" y="7763"/>
                        <a:pt x="7905" y="7763"/>
                      </a:cubicBezTo>
                      <a:lnTo>
                        <a:pt x="7776" y="7173"/>
                      </a:lnTo>
                      <a:cubicBezTo>
                        <a:pt x="7678" y="7186"/>
                        <a:pt x="7580" y="7186"/>
                        <a:pt x="7481" y="7186"/>
                      </a:cubicBezTo>
                      <a:cubicBezTo>
                        <a:pt x="6092" y="7186"/>
                        <a:pt x="5803" y="5987"/>
                        <a:pt x="5803" y="5987"/>
                      </a:cubicBezTo>
                      <a:lnTo>
                        <a:pt x="5803" y="553"/>
                      </a:lnTo>
                      <a:cubicBezTo>
                        <a:pt x="5410" y="350"/>
                        <a:pt x="5029" y="166"/>
                        <a:pt x="46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0" name="Google Shape;480;p19"/>
              <p:cNvSpPr/>
              <p:nvPr/>
            </p:nvSpPr>
            <p:spPr>
              <a:xfrm>
                <a:off x="1513051" y="3450200"/>
                <a:ext cx="724875" cy="855500"/>
              </a:xfrm>
              <a:custGeom>
                <a:rect b="b" l="l" r="r" t="t"/>
                <a:pathLst>
                  <a:path extrusionOk="0" h="34220" w="28995">
                    <a:moveTo>
                      <a:pt x="2244" y="0"/>
                    </a:moveTo>
                    <a:cubicBezTo>
                      <a:pt x="1974" y="6"/>
                      <a:pt x="1703" y="43"/>
                      <a:pt x="1445" y="123"/>
                    </a:cubicBezTo>
                    <a:cubicBezTo>
                      <a:pt x="1" y="511"/>
                      <a:pt x="1021" y="2059"/>
                      <a:pt x="1095" y="2803"/>
                    </a:cubicBezTo>
                    <a:cubicBezTo>
                      <a:pt x="1150" y="3522"/>
                      <a:pt x="1593" y="4703"/>
                      <a:pt x="1593" y="4703"/>
                    </a:cubicBezTo>
                    <a:cubicBezTo>
                      <a:pt x="1371" y="5668"/>
                      <a:pt x="2312" y="6995"/>
                      <a:pt x="2312" y="6995"/>
                    </a:cubicBezTo>
                    <a:cubicBezTo>
                      <a:pt x="1851" y="8200"/>
                      <a:pt x="2404" y="8753"/>
                      <a:pt x="2404" y="8753"/>
                    </a:cubicBezTo>
                    <a:cubicBezTo>
                      <a:pt x="1925" y="9528"/>
                      <a:pt x="2422" y="10935"/>
                      <a:pt x="2422" y="10935"/>
                    </a:cubicBezTo>
                    <a:cubicBezTo>
                      <a:pt x="1519" y="12706"/>
                      <a:pt x="2293" y="13855"/>
                      <a:pt x="2293" y="13855"/>
                    </a:cubicBezTo>
                    <a:cubicBezTo>
                      <a:pt x="1648" y="14740"/>
                      <a:pt x="1980" y="16314"/>
                      <a:pt x="1980" y="16314"/>
                    </a:cubicBezTo>
                    <a:cubicBezTo>
                      <a:pt x="947" y="17955"/>
                      <a:pt x="1832" y="19823"/>
                      <a:pt x="1832" y="19823"/>
                    </a:cubicBezTo>
                    <a:cubicBezTo>
                      <a:pt x="1500" y="21114"/>
                      <a:pt x="1740" y="22430"/>
                      <a:pt x="1740" y="22430"/>
                    </a:cubicBezTo>
                    <a:cubicBezTo>
                      <a:pt x="1408" y="24347"/>
                      <a:pt x="2220" y="25017"/>
                      <a:pt x="2220" y="25017"/>
                    </a:cubicBezTo>
                    <a:cubicBezTo>
                      <a:pt x="2367" y="27642"/>
                      <a:pt x="4955" y="28011"/>
                      <a:pt x="4955" y="28011"/>
                    </a:cubicBezTo>
                    <a:cubicBezTo>
                      <a:pt x="5416" y="28939"/>
                      <a:pt x="6141" y="29222"/>
                      <a:pt x="6854" y="29222"/>
                    </a:cubicBezTo>
                    <a:cubicBezTo>
                      <a:pt x="7930" y="29222"/>
                      <a:pt x="8969" y="28589"/>
                      <a:pt x="8969" y="28589"/>
                    </a:cubicBezTo>
                    <a:cubicBezTo>
                      <a:pt x="9313" y="28705"/>
                      <a:pt x="9676" y="28767"/>
                      <a:pt x="10038" y="28779"/>
                    </a:cubicBezTo>
                    <a:cubicBezTo>
                      <a:pt x="10917" y="28779"/>
                      <a:pt x="11163" y="28238"/>
                      <a:pt x="11741" y="28011"/>
                    </a:cubicBezTo>
                    <a:cubicBezTo>
                      <a:pt x="11956" y="27919"/>
                      <a:pt x="12183" y="27870"/>
                      <a:pt x="12417" y="27863"/>
                    </a:cubicBezTo>
                    <a:cubicBezTo>
                      <a:pt x="12841" y="27863"/>
                      <a:pt x="13161" y="28091"/>
                      <a:pt x="13308" y="28638"/>
                    </a:cubicBezTo>
                    <a:cubicBezTo>
                      <a:pt x="13530" y="29455"/>
                      <a:pt x="13142" y="30709"/>
                      <a:pt x="12976" y="31969"/>
                    </a:cubicBezTo>
                    <a:cubicBezTo>
                      <a:pt x="12810" y="33205"/>
                      <a:pt x="13603" y="34219"/>
                      <a:pt x="13603" y="34219"/>
                    </a:cubicBezTo>
                    <a:lnTo>
                      <a:pt x="15490" y="34219"/>
                    </a:lnTo>
                    <a:cubicBezTo>
                      <a:pt x="15454" y="34219"/>
                      <a:pt x="15306" y="34182"/>
                      <a:pt x="15951" y="33076"/>
                    </a:cubicBezTo>
                    <a:cubicBezTo>
                      <a:pt x="16652" y="31889"/>
                      <a:pt x="15693" y="30746"/>
                      <a:pt x="16597" y="29302"/>
                    </a:cubicBezTo>
                    <a:cubicBezTo>
                      <a:pt x="17507" y="27863"/>
                      <a:pt x="17451" y="26032"/>
                      <a:pt x="17451" y="26032"/>
                    </a:cubicBezTo>
                    <a:cubicBezTo>
                      <a:pt x="17894" y="23591"/>
                      <a:pt x="16744" y="23518"/>
                      <a:pt x="15822" y="22485"/>
                    </a:cubicBezTo>
                    <a:cubicBezTo>
                      <a:pt x="15429" y="22061"/>
                      <a:pt x="14808" y="21932"/>
                      <a:pt x="14218" y="21932"/>
                    </a:cubicBezTo>
                    <a:cubicBezTo>
                      <a:pt x="13689" y="21944"/>
                      <a:pt x="13167" y="22024"/>
                      <a:pt x="12663" y="22172"/>
                    </a:cubicBezTo>
                    <a:cubicBezTo>
                      <a:pt x="12454" y="22092"/>
                      <a:pt x="12226" y="22049"/>
                      <a:pt x="12005" y="22042"/>
                    </a:cubicBezTo>
                    <a:cubicBezTo>
                      <a:pt x="11556" y="22030"/>
                      <a:pt x="11151" y="22301"/>
                      <a:pt x="10997" y="22725"/>
                    </a:cubicBezTo>
                    <a:cubicBezTo>
                      <a:pt x="10856" y="22676"/>
                      <a:pt x="10708" y="22651"/>
                      <a:pt x="10561" y="22651"/>
                    </a:cubicBezTo>
                    <a:cubicBezTo>
                      <a:pt x="9805" y="22651"/>
                      <a:pt x="9172" y="23266"/>
                      <a:pt x="9172" y="23266"/>
                    </a:cubicBezTo>
                    <a:cubicBezTo>
                      <a:pt x="9110" y="22885"/>
                      <a:pt x="8803" y="22780"/>
                      <a:pt x="8471" y="22780"/>
                    </a:cubicBezTo>
                    <a:cubicBezTo>
                      <a:pt x="8182" y="22792"/>
                      <a:pt x="7893" y="22848"/>
                      <a:pt x="7616" y="22946"/>
                    </a:cubicBezTo>
                    <a:cubicBezTo>
                      <a:pt x="7696" y="22079"/>
                      <a:pt x="6897" y="21766"/>
                      <a:pt x="6897" y="21766"/>
                    </a:cubicBezTo>
                    <a:cubicBezTo>
                      <a:pt x="7561" y="20512"/>
                      <a:pt x="6621" y="19676"/>
                      <a:pt x="6621" y="19676"/>
                    </a:cubicBezTo>
                    <a:cubicBezTo>
                      <a:pt x="7709" y="18109"/>
                      <a:pt x="7045" y="16295"/>
                      <a:pt x="7045" y="16295"/>
                    </a:cubicBezTo>
                    <a:cubicBezTo>
                      <a:pt x="7506" y="14433"/>
                      <a:pt x="6473" y="13394"/>
                      <a:pt x="6473" y="13394"/>
                    </a:cubicBezTo>
                    <a:cubicBezTo>
                      <a:pt x="7580" y="11919"/>
                      <a:pt x="6270" y="10554"/>
                      <a:pt x="6270" y="10554"/>
                    </a:cubicBezTo>
                    <a:cubicBezTo>
                      <a:pt x="6694" y="10149"/>
                      <a:pt x="6547" y="9257"/>
                      <a:pt x="6510" y="9036"/>
                    </a:cubicBezTo>
                    <a:lnTo>
                      <a:pt x="6510" y="9036"/>
                    </a:lnTo>
                    <a:cubicBezTo>
                      <a:pt x="6682" y="10007"/>
                      <a:pt x="7758" y="10075"/>
                      <a:pt x="8059" y="10075"/>
                    </a:cubicBezTo>
                    <a:lnTo>
                      <a:pt x="8133" y="10075"/>
                    </a:lnTo>
                    <a:cubicBezTo>
                      <a:pt x="8219" y="10917"/>
                      <a:pt x="9307" y="11028"/>
                      <a:pt x="9842" y="11028"/>
                    </a:cubicBezTo>
                    <a:cubicBezTo>
                      <a:pt x="10014" y="11028"/>
                      <a:pt x="10130" y="11015"/>
                      <a:pt x="10130" y="11015"/>
                    </a:cubicBezTo>
                    <a:cubicBezTo>
                      <a:pt x="10296" y="11765"/>
                      <a:pt x="10764" y="11962"/>
                      <a:pt x="11194" y="11962"/>
                    </a:cubicBezTo>
                    <a:cubicBezTo>
                      <a:pt x="11507" y="11950"/>
                      <a:pt x="11809" y="11876"/>
                      <a:pt x="12091" y="11741"/>
                    </a:cubicBezTo>
                    <a:cubicBezTo>
                      <a:pt x="12509" y="12146"/>
                      <a:pt x="13044" y="12275"/>
                      <a:pt x="13560" y="12275"/>
                    </a:cubicBezTo>
                    <a:cubicBezTo>
                      <a:pt x="14452" y="12275"/>
                      <a:pt x="15269" y="11894"/>
                      <a:pt x="15269" y="11894"/>
                    </a:cubicBezTo>
                    <a:cubicBezTo>
                      <a:pt x="15490" y="12109"/>
                      <a:pt x="15798" y="12226"/>
                      <a:pt x="16111" y="12214"/>
                    </a:cubicBezTo>
                    <a:cubicBezTo>
                      <a:pt x="17009" y="12214"/>
                      <a:pt x="18023" y="11501"/>
                      <a:pt x="18023" y="11501"/>
                    </a:cubicBezTo>
                    <a:cubicBezTo>
                      <a:pt x="18213" y="11568"/>
                      <a:pt x="18410" y="11599"/>
                      <a:pt x="18613" y="11599"/>
                    </a:cubicBezTo>
                    <a:cubicBezTo>
                      <a:pt x="19744" y="11599"/>
                      <a:pt x="20033" y="10413"/>
                      <a:pt x="20033" y="10413"/>
                    </a:cubicBezTo>
                    <a:lnTo>
                      <a:pt x="20076" y="10413"/>
                    </a:lnTo>
                    <a:cubicBezTo>
                      <a:pt x="21668" y="10394"/>
                      <a:pt x="21975" y="9313"/>
                      <a:pt x="21975" y="9313"/>
                    </a:cubicBezTo>
                    <a:cubicBezTo>
                      <a:pt x="22172" y="9380"/>
                      <a:pt x="22381" y="9417"/>
                      <a:pt x="22590" y="9423"/>
                    </a:cubicBezTo>
                    <a:cubicBezTo>
                      <a:pt x="23002" y="9423"/>
                      <a:pt x="23119" y="9202"/>
                      <a:pt x="23162" y="9067"/>
                    </a:cubicBezTo>
                    <a:lnTo>
                      <a:pt x="23162" y="9067"/>
                    </a:lnTo>
                    <a:cubicBezTo>
                      <a:pt x="22977" y="10382"/>
                      <a:pt x="23807" y="10603"/>
                      <a:pt x="23807" y="10603"/>
                    </a:cubicBezTo>
                    <a:cubicBezTo>
                      <a:pt x="23586" y="11396"/>
                      <a:pt x="23487" y="12220"/>
                      <a:pt x="23512" y="13044"/>
                    </a:cubicBezTo>
                    <a:cubicBezTo>
                      <a:pt x="22602" y="15336"/>
                      <a:pt x="24084" y="16240"/>
                      <a:pt x="24084" y="16240"/>
                    </a:cubicBezTo>
                    <a:cubicBezTo>
                      <a:pt x="22996" y="17611"/>
                      <a:pt x="23807" y="18938"/>
                      <a:pt x="23807" y="18938"/>
                    </a:cubicBezTo>
                    <a:cubicBezTo>
                      <a:pt x="23401" y="19553"/>
                      <a:pt x="23586" y="21415"/>
                      <a:pt x="23586" y="21415"/>
                    </a:cubicBezTo>
                    <a:cubicBezTo>
                      <a:pt x="23045" y="22024"/>
                      <a:pt x="22768" y="23303"/>
                      <a:pt x="22768" y="23303"/>
                    </a:cubicBezTo>
                    <a:cubicBezTo>
                      <a:pt x="20943" y="24077"/>
                      <a:pt x="21035" y="25706"/>
                      <a:pt x="21035" y="25706"/>
                    </a:cubicBezTo>
                    <a:cubicBezTo>
                      <a:pt x="21145" y="25755"/>
                      <a:pt x="21244" y="25841"/>
                      <a:pt x="21311" y="25946"/>
                    </a:cubicBezTo>
                    <a:cubicBezTo>
                      <a:pt x="21570" y="26327"/>
                      <a:pt x="22215" y="26757"/>
                      <a:pt x="22215" y="26757"/>
                    </a:cubicBezTo>
                    <a:cubicBezTo>
                      <a:pt x="21496" y="27089"/>
                      <a:pt x="20850" y="29455"/>
                      <a:pt x="20648" y="30027"/>
                    </a:cubicBezTo>
                    <a:cubicBezTo>
                      <a:pt x="20586" y="30193"/>
                      <a:pt x="20654" y="30267"/>
                      <a:pt x="20777" y="30267"/>
                    </a:cubicBezTo>
                    <a:cubicBezTo>
                      <a:pt x="21109" y="30267"/>
                      <a:pt x="21871" y="29750"/>
                      <a:pt x="22067" y="28921"/>
                    </a:cubicBezTo>
                    <a:cubicBezTo>
                      <a:pt x="22362" y="27796"/>
                      <a:pt x="23180" y="27384"/>
                      <a:pt x="23180" y="27384"/>
                    </a:cubicBezTo>
                    <a:cubicBezTo>
                      <a:pt x="23567" y="28251"/>
                      <a:pt x="24194" y="28521"/>
                      <a:pt x="24852" y="28521"/>
                    </a:cubicBezTo>
                    <a:cubicBezTo>
                      <a:pt x="25565" y="28521"/>
                      <a:pt x="26309" y="28195"/>
                      <a:pt x="26800" y="27974"/>
                    </a:cubicBezTo>
                    <a:cubicBezTo>
                      <a:pt x="27741" y="27550"/>
                      <a:pt x="27649" y="25405"/>
                      <a:pt x="27649" y="25405"/>
                    </a:cubicBezTo>
                    <a:cubicBezTo>
                      <a:pt x="27649" y="25405"/>
                      <a:pt x="27962" y="25276"/>
                      <a:pt x="28497" y="23782"/>
                    </a:cubicBezTo>
                    <a:cubicBezTo>
                      <a:pt x="28835" y="22928"/>
                      <a:pt x="28749" y="21975"/>
                      <a:pt x="28276" y="21194"/>
                    </a:cubicBezTo>
                    <a:cubicBezTo>
                      <a:pt x="28927" y="19197"/>
                      <a:pt x="27852" y="18035"/>
                      <a:pt x="27852" y="18035"/>
                    </a:cubicBezTo>
                    <a:cubicBezTo>
                      <a:pt x="28798" y="16461"/>
                      <a:pt x="27833" y="15078"/>
                      <a:pt x="27833" y="15078"/>
                    </a:cubicBezTo>
                    <a:cubicBezTo>
                      <a:pt x="28632" y="13726"/>
                      <a:pt x="27759" y="12435"/>
                      <a:pt x="27759" y="12435"/>
                    </a:cubicBezTo>
                    <a:cubicBezTo>
                      <a:pt x="28552" y="11286"/>
                      <a:pt x="27981" y="9792"/>
                      <a:pt x="27981" y="9792"/>
                    </a:cubicBezTo>
                    <a:cubicBezTo>
                      <a:pt x="28995" y="8311"/>
                      <a:pt x="28036" y="7352"/>
                      <a:pt x="28036" y="7352"/>
                    </a:cubicBezTo>
                    <a:cubicBezTo>
                      <a:pt x="28036" y="7352"/>
                      <a:pt x="28663" y="7167"/>
                      <a:pt x="28589" y="5151"/>
                    </a:cubicBezTo>
                    <a:cubicBezTo>
                      <a:pt x="28540" y="3424"/>
                      <a:pt x="26973" y="3301"/>
                      <a:pt x="26524" y="3301"/>
                    </a:cubicBezTo>
                    <a:lnTo>
                      <a:pt x="26407" y="3301"/>
                    </a:lnTo>
                    <a:cubicBezTo>
                      <a:pt x="26032" y="2895"/>
                      <a:pt x="25663" y="2754"/>
                      <a:pt x="25344" y="2754"/>
                    </a:cubicBezTo>
                    <a:cubicBezTo>
                      <a:pt x="24581" y="2754"/>
                      <a:pt x="24041" y="3541"/>
                      <a:pt x="24041" y="3541"/>
                    </a:cubicBezTo>
                    <a:cubicBezTo>
                      <a:pt x="23942" y="3510"/>
                      <a:pt x="23844" y="3498"/>
                      <a:pt x="23739" y="3498"/>
                    </a:cubicBezTo>
                    <a:cubicBezTo>
                      <a:pt x="22658" y="3498"/>
                      <a:pt x="21809" y="5016"/>
                      <a:pt x="21809" y="5016"/>
                    </a:cubicBezTo>
                    <a:lnTo>
                      <a:pt x="21729" y="5016"/>
                    </a:lnTo>
                    <a:cubicBezTo>
                      <a:pt x="20574" y="5016"/>
                      <a:pt x="20641" y="5834"/>
                      <a:pt x="20641" y="5834"/>
                    </a:cubicBezTo>
                    <a:cubicBezTo>
                      <a:pt x="20439" y="5784"/>
                      <a:pt x="20230" y="5754"/>
                      <a:pt x="20021" y="5754"/>
                    </a:cubicBezTo>
                    <a:cubicBezTo>
                      <a:pt x="19344" y="5748"/>
                      <a:pt x="18717" y="6104"/>
                      <a:pt x="18392" y="6700"/>
                    </a:cubicBezTo>
                    <a:cubicBezTo>
                      <a:pt x="18152" y="6571"/>
                      <a:pt x="17888" y="6510"/>
                      <a:pt x="17617" y="6504"/>
                    </a:cubicBezTo>
                    <a:cubicBezTo>
                      <a:pt x="16707" y="6510"/>
                      <a:pt x="16136" y="7315"/>
                      <a:pt x="16136" y="7315"/>
                    </a:cubicBezTo>
                    <a:cubicBezTo>
                      <a:pt x="15902" y="7247"/>
                      <a:pt x="15656" y="7217"/>
                      <a:pt x="15417" y="7217"/>
                    </a:cubicBezTo>
                    <a:cubicBezTo>
                      <a:pt x="14396" y="7217"/>
                      <a:pt x="13843" y="7831"/>
                      <a:pt x="13843" y="7831"/>
                    </a:cubicBezTo>
                    <a:cubicBezTo>
                      <a:pt x="13339" y="7167"/>
                      <a:pt x="12743" y="6977"/>
                      <a:pt x="12233" y="6977"/>
                    </a:cubicBezTo>
                    <a:cubicBezTo>
                      <a:pt x="11790" y="6983"/>
                      <a:pt x="11360" y="7106"/>
                      <a:pt x="10979" y="7333"/>
                    </a:cubicBezTo>
                    <a:cubicBezTo>
                      <a:pt x="10942" y="6393"/>
                      <a:pt x="10198" y="6245"/>
                      <a:pt x="9737" y="6245"/>
                    </a:cubicBezTo>
                    <a:cubicBezTo>
                      <a:pt x="9614" y="6245"/>
                      <a:pt x="9491" y="6258"/>
                      <a:pt x="9368" y="6276"/>
                    </a:cubicBezTo>
                    <a:cubicBezTo>
                      <a:pt x="9202" y="5225"/>
                      <a:pt x="7598" y="5041"/>
                      <a:pt x="7598" y="5041"/>
                    </a:cubicBezTo>
                    <a:cubicBezTo>
                      <a:pt x="8114" y="3762"/>
                      <a:pt x="6688" y="3320"/>
                      <a:pt x="6688" y="3320"/>
                    </a:cubicBezTo>
                    <a:cubicBezTo>
                      <a:pt x="6744" y="2176"/>
                      <a:pt x="5600" y="1807"/>
                      <a:pt x="5600" y="1807"/>
                    </a:cubicBezTo>
                    <a:cubicBezTo>
                      <a:pt x="5422" y="578"/>
                      <a:pt x="4777" y="302"/>
                      <a:pt x="4236" y="302"/>
                    </a:cubicBezTo>
                    <a:cubicBezTo>
                      <a:pt x="3959" y="308"/>
                      <a:pt x="3689" y="363"/>
                      <a:pt x="3443" y="474"/>
                    </a:cubicBezTo>
                    <a:cubicBezTo>
                      <a:pt x="3443" y="474"/>
                      <a:pt x="3092" y="0"/>
                      <a:pt x="224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726651" y="2627300"/>
                <a:ext cx="281400" cy="432450"/>
              </a:xfrm>
              <a:custGeom>
                <a:rect b="b" l="l" r="r" t="t"/>
                <a:pathLst>
                  <a:path extrusionOk="0" h="17298" w="11256">
                    <a:moveTo>
                      <a:pt x="6147" y="1"/>
                    </a:moveTo>
                    <a:cubicBezTo>
                      <a:pt x="6141" y="1"/>
                      <a:pt x="6129" y="1"/>
                      <a:pt x="6117" y="1"/>
                    </a:cubicBezTo>
                    <a:cubicBezTo>
                      <a:pt x="6043" y="56"/>
                      <a:pt x="5570" y="873"/>
                      <a:pt x="5514" y="1175"/>
                    </a:cubicBezTo>
                    <a:cubicBezTo>
                      <a:pt x="5483" y="1359"/>
                      <a:pt x="5299" y="1414"/>
                      <a:pt x="5127" y="1414"/>
                    </a:cubicBezTo>
                    <a:cubicBezTo>
                      <a:pt x="5022" y="1414"/>
                      <a:pt x="4918" y="1396"/>
                      <a:pt x="4820" y="1359"/>
                    </a:cubicBezTo>
                    <a:cubicBezTo>
                      <a:pt x="4684" y="1322"/>
                      <a:pt x="4684" y="99"/>
                      <a:pt x="4684" y="99"/>
                    </a:cubicBezTo>
                    <a:cubicBezTo>
                      <a:pt x="4119" y="99"/>
                      <a:pt x="3553" y="548"/>
                      <a:pt x="3553" y="548"/>
                    </a:cubicBezTo>
                    <a:lnTo>
                      <a:pt x="3738" y="1605"/>
                    </a:lnTo>
                    <a:cubicBezTo>
                      <a:pt x="3215" y="2066"/>
                      <a:pt x="3418" y="2502"/>
                      <a:pt x="3418" y="2502"/>
                    </a:cubicBezTo>
                    <a:cubicBezTo>
                      <a:pt x="2681" y="3049"/>
                      <a:pt x="2797" y="4242"/>
                      <a:pt x="2361" y="4242"/>
                    </a:cubicBezTo>
                    <a:cubicBezTo>
                      <a:pt x="1974" y="4223"/>
                      <a:pt x="1974" y="4045"/>
                      <a:pt x="1851" y="4045"/>
                    </a:cubicBezTo>
                    <a:cubicBezTo>
                      <a:pt x="1826" y="4045"/>
                      <a:pt x="1808" y="4045"/>
                      <a:pt x="1795" y="4051"/>
                    </a:cubicBezTo>
                    <a:cubicBezTo>
                      <a:pt x="1623" y="4131"/>
                      <a:pt x="1377" y="4371"/>
                      <a:pt x="1586" y="4525"/>
                    </a:cubicBezTo>
                    <a:cubicBezTo>
                      <a:pt x="1777" y="4691"/>
                      <a:pt x="1605" y="4691"/>
                      <a:pt x="1377" y="4973"/>
                    </a:cubicBezTo>
                    <a:cubicBezTo>
                      <a:pt x="1132" y="5262"/>
                      <a:pt x="1642" y="5828"/>
                      <a:pt x="1832" y="5895"/>
                    </a:cubicBezTo>
                    <a:cubicBezTo>
                      <a:pt x="1845" y="5902"/>
                      <a:pt x="1857" y="5902"/>
                      <a:pt x="1869" y="5902"/>
                    </a:cubicBezTo>
                    <a:cubicBezTo>
                      <a:pt x="2121" y="5902"/>
                      <a:pt x="2963" y="5465"/>
                      <a:pt x="2963" y="5465"/>
                    </a:cubicBezTo>
                    <a:lnTo>
                      <a:pt x="2963" y="5465"/>
                    </a:lnTo>
                    <a:cubicBezTo>
                      <a:pt x="2736" y="5957"/>
                      <a:pt x="2773" y="6633"/>
                      <a:pt x="2773" y="6633"/>
                    </a:cubicBezTo>
                    <a:cubicBezTo>
                      <a:pt x="2773" y="6633"/>
                      <a:pt x="2631" y="6221"/>
                      <a:pt x="2269" y="6221"/>
                    </a:cubicBezTo>
                    <a:cubicBezTo>
                      <a:pt x="2189" y="6227"/>
                      <a:pt x="2115" y="6246"/>
                      <a:pt x="2041" y="6276"/>
                    </a:cubicBezTo>
                    <a:cubicBezTo>
                      <a:pt x="1513" y="6485"/>
                      <a:pt x="1494" y="6879"/>
                      <a:pt x="1494" y="6879"/>
                    </a:cubicBezTo>
                    <a:cubicBezTo>
                      <a:pt x="1869" y="6897"/>
                      <a:pt x="2023" y="7278"/>
                      <a:pt x="2023" y="7278"/>
                    </a:cubicBezTo>
                    <a:cubicBezTo>
                      <a:pt x="1" y="10659"/>
                      <a:pt x="1" y="15927"/>
                      <a:pt x="683" y="16683"/>
                    </a:cubicBezTo>
                    <a:cubicBezTo>
                      <a:pt x="1070" y="17089"/>
                      <a:pt x="1574" y="17298"/>
                      <a:pt x="2293" y="17298"/>
                    </a:cubicBezTo>
                    <a:cubicBezTo>
                      <a:pt x="2871" y="17298"/>
                      <a:pt x="3590" y="17168"/>
                      <a:pt x="4512" y="16904"/>
                    </a:cubicBezTo>
                    <a:cubicBezTo>
                      <a:pt x="6608" y="16302"/>
                      <a:pt x="10063" y="13868"/>
                      <a:pt x="10647" y="11354"/>
                    </a:cubicBezTo>
                    <a:cubicBezTo>
                      <a:pt x="11255" y="8846"/>
                      <a:pt x="9178" y="7407"/>
                      <a:pt x="9178" y="7407"/>
                    </a:cubicBezTo>
                    <a:cubicBezTo>
                      <a:pt x="9178" y="7407"/>
                      <a:pt x="9251" y="6670"/>
                      <a:pt x="9178" y="5182"/>
                    </a:cubicBezTo>
                    <a:cubicBezTo>
                      <a:pt x="9129" y="3855"/>
                      <a:pt x="8182" y="3781"/>
                      <a:pt x="7973" y="3781"/>
                    </a:cubicBezTo>
                    <a:lnTo>
                      <a:pt x="7930" y="3781"/>
                    </a:lnTo>
                    <a:cubicBezTo>
                      <a:pt x="8041" y="2349"/>
                      <a:pt x="6664" y="1931"/>
                      <a:pt x="6664" y="1740"/>
                    </a:cubicBezTo>
                    <a:cubicBezTo>
                      <a:pt x="6682" y="1531"/>
                      <a:pt x="7082" y="837"/>
                      <a:pt x="7155" y="511"/>
                    </a:cubicBezTo>
                    <a:cubicBezTo>
                      <a:pt x="7241" y="216"/>
                      <a:pt x="6344" y="1"/>
                      <a:pt x="614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2" name="Google Shape;482;p19"/>
          <p:cNvGrpSpPr/>
          <p:nvPr/>
        </p:nvGrpSpPr>
        <p:grpSpPr>
          <a:xfrm>
            <a:off x="7025669" y="4036514"/>
            <a:ext cx="400244" cy="385113"/>
            <a:chOff x="3628558" y="2776198"/>
            <a:chExt cx="257045" cy="247375"/>
          </a:xfrm>
        </p:grpSpPr>
        <p:sp>
          <p:nvSpPr>
            <p:cNvPr id="483" name="Google Shape;483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9"/>
          <p:cNvGrpSpPr/>
          <p:nvPr/>
        </p:nvGrpSpPr>
        <p:grpSpPr>
          <a:xfrm>
            <a:off x="779569" y="2724289"/>
            <a:ext cx="400244" cy="385113"/>
            <a:chOff x="3628558" y="2776198"/>
            <a:chExt cx="257045" cy="247375"/>
          </a:xfrm>
        </p:grpSpPr>
        <p:sp>
          <p:nvSpPr>
            <p:cNvPr id="487" name="Google Shape;487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0" name="Google Shape;490;p19"/>
          <p:cNvCxnSpPr/>
          <p:nvPr/>
        </p:nvCxnSpPr>
        <p:spPr>
          <a:xfrm flipH="1">
            <a:off x="1256000" y="2564100"/>
            <a:ext cx="3016800" cy="36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1" name="Google Shape;491;p19"/>
          <p:cNvCxnSpPr>
            <a:stCxn id="492" idx="2"/>
          </p:cNvCxnSpPr>
          <p:nvPr/>
        </p:nvCxnSpPr>
        <p:spPr>
          <a:xfrm flipH="1">
            <a:off x="2114600" y="3868175"/>
            <a:ext cx="2158200" cy="36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3" name="Google Shape;493;p19"/>
          <p:cNvCxnSpPr/>
          <p:nvPr/>
        </p:nvCxnSpPr>
        <p:spPr>
          <a:xfrm>
            <a:off x="4867100" y="2564100"/>
            <a:ext cx="2757900" cy="360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4" name="Google Shape;494;p19"/>
          <p:cNvCxnSpPr>
            <a:stCxn id="492" idx="6"/>
          </p:cNvCxnSpPr>
          <p:nvPr/>
        </p:nvCxnSpPr>
        <p:spPr>
          <a:xfrm>
            <a:off x="4867100" y="3868175"/>
            <a:ext cx="2079600" cy="35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95" name="Google Shape;495;p19"/>
          <p:cNvSpPr txBox="1"/>
          <p:nvPr/>
        </p:nvSpPr>
        <p:spPr>
          <a:xfrm>
            <a:off x="956825" y="8813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1st Case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6" name="Google Shape;496;p19"/>
          <p:cNvSpPr txBox="1"/>
          <p:nvPr/>
        </p:nvSpPr>
        <p:spPr>
          <a:xfrm>
            <a:off x="6946550" y="8813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2nd</a:t>
            </a: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 Case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97" name="Google Shape;497;p19"/>
          <p:cNvGrpSpPr/>
          <p:nvPr/>
        </p:nvGrpSpPr>
        <p:grpSpPr>
          <a:xfrm>
            <a:off x="1638169" y="1450114"/>
            <a:ext cx="400244" cy="385113"/>
            <a:chOff x="3628558" y="2776198"/>
            <a:chExt cx="257045" cy="247375"/>
          </a:xfrm>
        </p:grpSpPr>
        <p:sp>
          <p:nvSpPr>
            <p:cNvPr id="498" name="Google Shape;498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19"/>
          <p:cNvGrpSpPr/>
          <p:nvPr/>
        </p:nvGrpSpPr>
        <p:grpSpPr>
          <a:xfrm>
            <a:off x="1633969" y="4036514"/>
            <a:ext cx="400244" cy="385113"/>
            <a:chOff x="3628558" y="2776198"/>
            <a:chExt cx="257045" cy="247375"/>
          </a:xfrm>
        </p:grpSpPr>
        <p:sp>
          <p:nvSpPr>
            <p:cNvPr id="502" name="Google Shape;502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19"/>
          <p:cNvGrpSpPr/>
          <p:nvPr/>
        </p:nvGrpSpPr>
        <p:grpSpPr>
          <a:xfrm>
            <a:off x="7700994" y="2724289"/>
            <a:ext cx="400244" cy="385113"/>
            <a:chOff x="3628558" y="2776198"/>
            <a:chExt cx="257045" cy="247375"/>
          </a:xfrm>
        </p:grpSpPr>
        <p:sp>
          <p:nvSpPr>
            <p:cNvPr id="506" name="Google Shape;506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9"/>
          <p:cNvGrpSpPr/>
          <p:nvPr/>
        </p:nvGrpSpPr>
        <p:grpSpPr>
          <a:xfrm>
            <a:off x="7080469" y="1450114"/>
            <a:ext cx="400244" cy="385113"/>
            <a:chOff x="3628558" y="2776198"/>
            <a:chExt cx="257045" cy="247375"/>
          </a:xfrm>
        </p:grpSpPr>
        <p:sp>
          <p:nvSpPr>
            <p:cNvPr id="510" name="Google Shape;510;p19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9"/>
          <p:cNvSpPr/>
          <p:nvPr/>
        </p:nvSpPr>
        <p:spPr>
          <a:xfrm>
            <a:off x="4272800" y="226695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9"/>
          <p:cNvSpPr/>
          <p:nvPr/>
        </p:nvSpPr>
        <p:spPr>
          <a:xfrm>
            <a:off x="4272800" y="3571025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19"/>
          <p:cNvGrpSpPr/>
          <p:nvPr/>
        </p:nvGrpSpPr>
        <p:grpSpPr>
          <a:xfrm>
            <a:off x="4393072" y="1084293"/>
            <a:ext cx="353757" cy="351463"/>
            <a:chOff x="-22845575" y="3504075"/>
            <a:chExt cx="296950" cy="295025"/>
          </a:xfrm>
        </p:grpSpPr>
        <p:sp>
          <p:nvSpPr>
            <p:cNvPr id="515" name="Google Shape;515;p19"/>
            <p:cNvSpPr/>
            <p:nvPr/>
          </p:nvSpPr>
          <p:spPr>
            <a:xfrm>
              <a:off x="-22688825" y="3504100"/>
              <a:ext cx="140200" cy="295000"/>
            </a:xfrm>
            <a:custGeom>
              <a:rect b="b" l="l" r="r" t="t"/>
              <a:pathLst>
                <a:path extrusionOk="0" h="11800" w="5608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22845575" y="3504075"/>
              <a:ext cx="139425" cy="294250"/>
            </a:xfrm>
            <a:custGeom>
              <a:rect b="b" l="l" r="r" t="t"/>
              <a:pathLst>
                <a:path extrusionOk="0" h="11770" w="5577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19"/>
          <p:cNvSpPr/>
          <p:nvPr/>
        </p:nvSpPr>
        <p:spPr>
          <a:xfrm>
            <a:off x="4391657" y="2387162"/>
            <a:ext cx="356586" cy="353876"/>
          </a:xfrm>
          <a:custGeom>
            <a:rect b="b" l="l" r="r" t="t"/>
            <a:pathLst>
              <a:path extrusionOk="0" h="11882" w="11973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/>
          <p:nvPr/>
        </p:nvSpPr>
        <p:spPr>
          <a:xfrm>
            <a:off x="4435288" y="3692220"/>
            <a:ext cx="269323" cy="351910"/>
          </a:xfrm>
          <a:custGeom>
            <a:rect b="b" l="l" r="r" t="t"/>
            <a:pathLst>
              <a:path extrusionOk="0" h="11816" w="9043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Four-Option Comparison</a:t>
            </a: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2625000" y="2178775"/>
            <a:ext cx="1457700" cy="14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"/>
          <p:cNvSpPr txBox="1"/>
          <p:nvPr/>
        </p:nvSpPr>
        <p:spPr>
          <a:xfrm>
            <a:off x="2388300" y="4000625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6" name="Google Shape;526;p20"/>
          <p:cNvSpPr txBox="1"/>
          <p:nvPr/>
        </p:nvSpPr>
        <p:spPr>
          <a:xfrm>
            <a:off x="2764950" y="3736950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7" name="Google Shape;527;p20"/>
          <p:cNvSpPr/>
          <p:nvPr/>
        </p:nvSpPr>
        <p:spPr>
          <a:xfrm>
            <a:off x="693900" y="1295125"/>
            <a:ext cx="1457700" cy="145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0"/>
          <p:cNvSpPr txBox="1"/>
          <p:nvPr/>
        </p:nvSpPr>
        <p:spPr>
          <a:xfrm>
            <a:off x="457200" y="3116975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" name="Google Shape;529;p20"/>
          <p:cNvSpPr txBox="1"/>
          <p:nvPr/>
        </p:nvSpPr>
        <p:spPr>
          <a:xfrm>
            <a:off x="833850" y="2853300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0" name="Google Shape;530;p20"/>
          <p:cNvSpPr/>
          <p:nvPr/>
        </p:nvSpPr>
        <p:spPr>
          <a:xfrm>
            <a:off x="4808700" y="1295125"/>
            <a:ext cx="1457700" cy="1457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"/>
          <p:cNvSpPr txBox="1"/>
          <p:nvPr/>
        </p:nvSpPr>
        <p:spPr>
          <a:xfrm>
            <a:off x="4572000" y="3116975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2" name="Google Shape;532;p20"/>
          <p:cNvSpPr txBox="1"/>
          <p:nvPr/>
        </p:nvSpPr>
        <p:spPr>
          <a:xfrm>
            <a:off x="4948650" y="2853300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6992400" y="2178775"/>
            <a:ext cx="1457700" cy="145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 txBox="1"/>
          <p:nvPr/>
        </p:nvSpPr>
        <p:spPr>
          <a:xfrm>
            <a:off x="6755700" y="4000625"/>
            <a:ext cx="1931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Is the fourth-brightest object in the sky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5" name="Google Shape;535;p20"/>
          <p:cNvSpPr txBox="1"/>
          <p:nvPr/>
        </p:nvSpPr>
        <p:spPr>
          <a:xfrm>
            <a:off x="7132350" y="3736950"/>
            <a:ext cx="117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36" name="Google Shape;536;p20"/>
          <p:cNvGrpSpPr/>
          <p:nvPr/>
        </p:nvGrpSpPr>
        <p:grpSpPr>
          <a:xfrm>
            <a:off x="1166008" y="1762037"/>
            <a:ext cx="513481" cy="523878"/>
            <a:chOff x="-65129950" y="2646800"/>
            <a:chExt cx="311125" cy="317425"/>
          </a:xfrm>
        </p:grpSpPr>
        <p:sp>
          <p:nvSpPr>
            <p:cNvPr id="537" name="Google Shape;537;p20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20"/>
          <p:cNvSpPr/>
          <p:nvPr/>
        </p:nvSpPr>
        <p:spPr>
          <a:xfrm>
            <a:off x="3133655" y="2646327"/>
            <a:ext cx="456294" cy="522599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7459311" y="2643726"/>
            <a:ext cx="523878" cy="527798"/>
          </a:xfrm>
          <a:custGeom>
            <a:rect b="b" l="l" r="r" t="t"/>
            <a:pathLst>
              <a:path extrusionOk="0" h="12792" w="12697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349725" y="1762034"/>
            <a:ext cx="375672" cy="523878"/>
            <a:chOff x="-63987100" y="2646800"/>
            <a:chExt cx="227625" cy="317425"/>
          </a:xfrm>
        </p:grpSpPr>
        <p:sp>
          <p:nvSpPr>
            <p:cNvPr id="542" name="Google Shape;542;p20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1"/>
          <p:cNvSpPr/>
          <p:nvPr/>
        </p:nvSpPr>
        <p:spPr>
          <a:xfrm>
            <a:off x="4654525" y="1237925"/>
            <a:ext cx="4032300" cy="324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457200" y="1237925"/>
            <a:ext cx="4032300" cy="32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1"/>
          <p:cNvSpPr/>
          <p:nvPr/>
        </p:nvSpPr>
        <p:spPr>
          <a:xfrm>
            <a:off x="4203828" y="1027313"/>
            <a:ext cx="745500" cy="745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60000" dist="47625">
              <a:srgbClr val="434343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 Comparison</a:t>
            </a:r>
            <a:endParaRPr/>
          </a:p>
        </p:txBody>
      </p:sp>
      <p:sp>
        <p:nvSpPr>
          <p:cNvPr id="552" name="Google Shape;552;p21"/>
          <p:cNvSpPr txBox="1"/>
          <p:nvPr/>
        </p:nvSpPr>
        <p:spPr>
          <a:xfrm>
            <a:off x="1884450" y="1287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3" name="Google Shape;553;p21"/>
          <p:cNvSpPr txBox="1"/>
          <p:nvPr/>
        </p:nvSpPr>
        <p:spPr>
          <a:xfrm>
            <a:off x="6081775" y="12877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4" name="Google Shape;554;p21"/>
          <p:cNvSpPr txBox="1"/>
          <p:nvPr/>
        </p:nvSpPr>
        <p:spPr>
          <a:xfrm>
            <a:off x="1443125" y="1606563"/>
            <a:ext cx="207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5" name="Google Shape;555;p21"/>
          <p:cNvSpPr txBox="1"/>
          <p:nvPr/>
        </p:nvSpPr>
        <p:spPr>
          <a:xfrm>
            <a:off x="5631450" y="1606563"/>
            <a:ext cx="207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6" name="Google Shape;556;p21"/>
          <p:cNvSpPr txBox="1"/>
          <p:nvPr/>
        </p:nvSpPr>
        <p:spPr>
          <a:xfrm>
            <a:off x="4082025" y="2566325"/>
            <a:ext cx="980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1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7" name="Google Shape;557;p21"/>
          <p:cNvSpPr txBox="1"/>
          <p:nvPr/>
        </p:nvSpPr>
        <p:spPr>
          <a:xfrm>
            <a:off x="4082025" y="3030275"/>
            <a:ext cx="980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2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" name="Google Shape;558;p21"/>
          <p:cNvSpPr txBox="1"/>
          <p:nvPr/>
        </p:nvSpPr>
        <p:spPr>
          <a:xfrm>
            <a:off x="4082025" y="3494225"/>
            <a:ext cx="980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3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9" name="Google Shape;559;p21"/>
          <p:cNvSpPr txBox="1"/>
          <p:nvPr/>
        </p:nvSpPr>
        <p:spPr>
          <a:xfrm>
            <a:off x="4082025" y="3958175"/>
            <a:ext cx="980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4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0" name="Google Shape;560;p21"/>
          <p:cNvSpPr txBox="1"/>
          <p:nvPr/>
        </p:nvSpPr>
        <p:spPr>
          <a:xfrm>
            <a:off x="4082025" y="4422125"/>
            <a:ext cx="980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5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1" name="Google Shape;561;p21"/>
          <p:cNvSpPr/>
          <p:nvPr/>
        </p:nvSpPr>
        <p:spPr>
          <a:xfrm>
            <a:off x="1532475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1787562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"/>
          <p:cNvSpPr/>
          <p:nvPr/>
        </p:nvSpPr>
        <p:spPr>
          <a:xfrm>
            <a:off x="2042650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1"/>
          <p:cNvSpPr/>
          <p:nvPr/>
        </p:nvSpPr>
        <p:spPr>
          <a:xfrm>
            <a:off x="2297737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/>
          <p:nvPr/>
        </p:nvSpPr>
        <p:spPr>
          <a:xfrm>
            <a:off x="2552825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1"/>
          <p:cNvSpPr/>
          <p:nvPr/>
        </p:nvSpPr>
        <p:spPr>
          <a:xfrm>
            <a:off x="2807912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1"/>
          <p:cNvSpPr/>
          <p:nvPr/>
        </p:nvSpPr>
        <p:spPr>
          <a:xfrm>
            <a:off x="3063000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1"/>
          <p:cNvSpPr/>
          <p:nvPr/>
        </p:nvSpPr>
        <p:spPr>
          <a:xfrm>
            <a:off x="3318087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1"/>
          <p:cNvSpPr/>
          <p:nvPr/>
        </p:nvSpPr>
        <p:spPr>
          <a:xfrm>
            <a:off x="3573174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3828262" y="26461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1532475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1"/>
          <p:cNvSpPr/>
          <p:nvPr/>
        </p:nvSpPr>
        <p:spPr>
          <a:xfrm>
            <a:off x="1787562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2042650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2297737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1"/>
          <p:cNvSpPr/>
          <p:nvPr/>
        </p:nvSpPr>
        <p:spPr>
          <a:xfrm>
            <a:off x="2552825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2807912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1"/>
          <p:cNvSpPr/>
          <p:nvPr/>
        </p:nvSpPr>
        <p:spPr>
          <a:xfrm>
            <a:off x="3063000" y="31132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1"/>
          <p:cNvSpPr/>
          <p:nvPr/>
        </p:nvSpPr>
        <p:spPr>
          <a:xfrm>
            <a:off x="3318087" y="31132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1"/>
          <p:cNvSpPr/>
          <p:nvPr/>
        </p:nvSpPr>
        <p:spPr>
          <a:xfrm>
            <a:off x="3573174" y="31132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1"/>
          <p:cNvSpPr/>
          <p:nvPr/>
        </p:nvSpPr>
        <p:spPr>
          <a:xfrm>
            <a:off x="3828262" y="31132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1"/>
          <p:cNvSpPr/>
          <p:nvPr/>
        </p:nvSpPr>
        <p:spPr>
          <a:xfrm>
            <a:off x="1532475" y="35816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1"/>
          <p:cNvSpPr/>
          <p:nvPr/>
        </p:nvSpPr>
        <p:spPr>
          <a:xfrm>
            <a:off x="1787562" y="35816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1"/>
          <p:cNvSpPr/>
          <p:nvPr/>
        </p:nvSpPr>
        <p:spPr>
          <a:xfrm>
            <a:off x="2042650" y="35816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1"/>
          <p:cNvSpPr/>
          <p:nvPr/>
        </p:nvSpPr>
        <p:spPr>
          <a:xfrm>
            <a:off x="2297737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1"/>
          <p:cNvSpPr/>
          <p:nvPr/>
        </p:nvSpPr>
        <p:spPr>
          <a:xfrm>
            <a:off x="2552825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1"/>
          <p:cNvSpPr/>
          <p:nvPr/>
        </p:nvSpPr>
        <p:spPr>
          <a:xfrm>
            <a:off x="2807912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1"/>
          <p:cNvSpPr/>
          <p:nvPr/>
        </p:nvSpPr>
        <p:spPr>
          <a:xfrm>
            <a:off x="3063000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1"/>
          <p:cNvSpPr/>
          <p:nvPr/>
        </p:nvSpPr>
        <p:spPr>
          <a:xfrm>
            <a:off x="3318087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/>
          <p:nvPr/>
        </p:nvSpPr>
        <p:spPr>
          <a:xfrm>
            <a:off x="3573174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1"/>
          <p:cNvSpPr/>
          <p:nvPr/>
        </p:nvSpPr>
        <p:spPr>
          <a:xfrm>
            <a:off x="3828262" y="35816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1532475" y="40456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1"/>
          <p:cNvSpPr/>
          <p:nvPr/>
        </p:nvSpPr>
        <p:spPr>
          <a:xfrm>
            <a:off x="1787562" y="40456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1"/>
          <p:cNvSpPr/>
          <p:nvPr/>
        </p:nvSpPr>
        <p:spPr>
          <a:xfrm>
            <a:off x="2042650" y="40456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1"/>
          <p:cNvSpPr/>
          <p:nvPr/>
        </p:nvSpPr>
        <p:spPr>
          <a:xfrm>
            <a:off x="2297737" y="40456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1"/>
          <p:cNvSpPr/>
          <p:nvPr/>
        </p:nvSpPr>
        <p:spPr>
          <a:xfrm>
            <a:off x="2552825" y="40456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1"/>
          <p:cNvSpPr/>
          <p:nvPr/>
        </p:nvSpPr>
        <p:spPr>
          <a:xfrm>
            <a:off x="2807912" y="40456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1"/>
          <p:cNvSpPr/>
          <p:nvPr/>
        </p:nvSpPr>
        <p:spPr>
          <a:xfrm>
            <a:off x="3063000" y="40456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1"/>
          <p:cNvSpPr/>
          <p:nvPr/>
        </p:nvSpPr>
        <p:spPr>
          <a:xfrm>
            <a:off x="3318087" y="40456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1"/>
          <p:cNvSpPr/>
          <p:nvPr/>
        </p:nvSpPr>
        <p:spPr>
          <a:xfrm>
            <a:off x="3573174" y="40456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1"/>
          <p:cNvSpPr/>
          <p:nvPr/>
        </p:nvSpPr>
        <p:spPr>
          <a:xfrm>
            <a:off x="3828262" y="40456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1"/>
          <p:cNvSpPr/>
          <p:nvPr/>
        </p:nvSpPr>
        <p:spPr>
          <a:xfrm>
            <a:off x="1532475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1"/>
          <p:cNvSpPr/>
          <p:nvPr/>
        </p:nvSpPr>
        <p:spPr>
          <a:xfrm>
            <a:off x="1787562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1"/>
          <p:cNvSpPr/>
          <p:nvPr/>
        </p:nvSpPr>
        <p:spPr>
          <a:xfrm>
            <a:off x="2042650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1"/>
          <p:cNvSpPr/>
          <p:nvPr/>
        </p:nvSpPr>
        <p:spPr>
          <a:xfrm>
            <a:off x="2297737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1"/>
          <p:cNvSpPr/>
          <p:nvPr/>
        </p:nvSpPr>
        <p:spPr>
          <a:xfrm>
            <a:off x="2552825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1"/>
          <p:cNvSpPr/>
          <p:nvPr/>
        </p:nvSpPr>
        <p:spPr>
          <a:xfrm>
            <a:off x="2807912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1"/>
          <p:cNvSpPr/>
          <p:nvPr/>
        </p:nvSpPr>
        <p:spPr>
          <a:xfrm>
            <a:off x="3063000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1"/>
          <p:cNvSpPr/>
          <p:nvPr/>
        </p:nvSpPr>
        <p:spPr>
          <a:xfrm>
            <a:off x="3318087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1"/>
          <p:cNvSpPr/>
          <p:nvPr/>
        </p:nvSpPr>
        <p:spPr>
          <a:xfrm>
            <a:off x="3573174" y="4509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1"/>
          <p:cNvSpPr/>
          <p:nvPr/>
        </p:nvSpPr>
        <p:spPr>
          <a:xfrm>
            <a:off x="3828262" y="45095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1"/>
          <p:cNvSpPr/>
          <p:nvPr/>
        </p:nvSpPr>
        <p:spPr>
          <a:xfrm>
            <a:off x="5112575" y="2646150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1"/>
          <p:cNvSpPr/>
          <p:nvPr/>
        </p:nvSpPr>
        <p:spPr>
          <a:xfrm>
            <a:off x="5366422" y="2646150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"/>
          <p:cNvSpPr/>
          <p:nvPr/>
        </p:nvSpPr>
        <p:spPr>
          <a:xfrm>
            <a:off x="5620270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1"/>
          <p:cNvSpPr/>
          <p:nvPr/>
        </p:nvSpPr>
        <p:spPr>
          <a:xfrm>
            <a:off x="5874117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>
            <a:off x="6127964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1"/>
          <p:cNvSpPr/>
          <p:nvPr/>
        </p:nvSpPr>
        <p:spPr>
          <a:xfrm>
            <a:off x="6381811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"/>
          <p:cNvSpPr/>
          <p:nvPr/>
        </p:nvSpPr>
        <p:spPr>
          <a:xfrm>
            <a:off x="6635659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1"/>
          <p:cNvSpPr/>
          <p:nvPr/>
        </p:nvSpPr>
        <p:spPr>
          <a:xfrm>
            <a:off x="6889506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1"/>
          <p:cNvSpPr/>
          <p:nvPr/>
        </p:nvSpPr>
        <p:spPr>
          <a:xfrm>
            <a:off x="7143353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1"/>
          <p:cNvSpPr/>
          <p:nvPr/>
        </p:nvSpPr>
        <p:spPr>
          <a:xfrm>
            <a:off x="7397201" y="26461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1"/>
          <p:cNvSpPr/>
          <p:nvPr/>
        </p:nvSpPr>
        <p:spPr>
          <a:xfrm>
            <a:off x="5112575" y="31132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1"/>
          <p:cNvSpPr/>
          <p:nvPr/>
        </p:nvSpPr>
        <p:spPr>
          <a:xfrm>
            <a:off x="5366422" y="31132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1"/>
          <p:cNvSpPr/>
          <p:nvPr/>
        </p:nvSpPr>
        <p:spPr>
          <a:xfrm>
            <a:off x="5620270" y="31132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1"/>
          <p:cNvSpPr/>
          <p:nvPr/>
        </p:nvSpPr>
        <p:spPr>
          <a:xfrm>
            <a:off x="5874117" y="31132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1"/>
          <p:cNvSpPr/>
          <p:nvPr/>
        </p:nvSpPr>
        <p:spPr>
          <a:xfrm>
            <a:off x="6127964" y="31132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1"/>
          <p:cNvSpPr/>
          <p:nvPr/>
        </p:nvSpPr>
        <p:spPr>
          <a:xfrm>
            <a:off x="6381811" y="31132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1"/>
          <p:cNvSpPr/>
          <p:nvPr/>
        </p:nvSpPr>
        <p:spPr>
          <a:xfrm>
            <a:off x="6635659" y="31132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1"/>
          <p:cNvSpPr/>
          <p:nvPr/>
        </p:nvSpPr>
        <p:spPr>
          <a:xfrm>
            <a:off x="6889506" y="31132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1"/>
          <p:cNvSpPr/>
          <p:nvPr/>
        </p:nvSpPr>
        <p:spPr>
          <a:xfrm>
            <a:off x="7143353" y="31132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1"/>
          <p:cNvSpPr/>
          <p:nvPr/>
        </p:nvSpPr>
        <p:spPr>
          <a:xfrm>
            <a:off x="7397201" y="31132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>
            <a:off x="5112575" y="35816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>
            <a:off x="5366422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1"/>
          <p:cNvSpPr/>
          <p:nvPr/>
        </p:nvSpPr>
        <p:spPr>
          <a:xfrm>
            <a:off x="5620270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1"/>
          <p:cNvSpPr/>
          <p:nvPr/>
        </p:nvSpPr>
        <p:spPr>
          <a:xfrm>
            <a:off x="5874117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6127964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6381811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6635659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6889506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>
            <a:off x="7143353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1"/>
          <p:cNvSpPr/>
          <p:nvPr/>
        </p:nvSpPr>
        <p:spPr>
          <a:xfrm>
            <a:off x="7397201" y="35816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1"/>
          <p:cNvSpPr/>
          <p:nvPr/>
        </p:nvSpPr>
        <p:spPr>
          <a:xfrm>
            <a:off x="5112575" y="404562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1"/>
          <p:cNvSpPr/>
          <p:nvPr/>
        </p:nvSpPr>
        <p:spPr>
          <a:xfrm>
            <a:off x="5366422" y="404562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1"/>
          <p:cNvSpPr/>
          <p:nvPr/>
        </p:nvSpPr>
        <p:spPr>
          <a:xfrm>
            <a:off x="5620270" y="404562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1"/>
          <p:cNvSpPr/>
          <p:nvPr/>
        </p:nvSpPr>
        <p:spPr>
          <a:xfrm>
            <a:off x="5874117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1"/>
          <p:cNvSpPr/>
          <p:nvPr/>
        </p:nvSpPr>
        <p:spPr>
          <a:xfrm>
            <a:off x="6127964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1"/>
          <p:cNvSpPr/>
          <p:nvPr/>
        </p:nvSpPr>
        <p:spPr>
          <a:xfrm>
            <a:off x="6381811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1"/>
          <p:cNvSpPr/>
          <p:nvPr/>
        </p:nvSpPr>
        <p:spPr>
          <a:xfrm>
            <a:off x="6635659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1"/>
          <p:cNvSpPr/>
          <p:nvPr/>
        </p:nvSpPr>
        <p:spPr>
          <a:xfrm>
            <a:off x="6889506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1"/>
          <p:cNvSpPr/>
          <p:nvPr/>
        </p:nvSpPr>
        <p:spPr>
          <a:xfrm>
            <a:off x="7143353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1"/>
          <p:cNvSpPr/>
          <p:nvPr/>
        </p:nvSpPr>
        <p:spPr>
          <a:xfrm>
            <a:off x="7397201" y="40456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1"/>
          <p:cNvSpPr/>
          <p:nvPr/>
        </p:nvSpPr>
        <p:spPr>
          <a:xfrm>
            <a:off x="5112575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1"/>
          <p:cNvSpPr/>
          <p:nvPr/>
        </p:nvSpPr>
        <p:spPr>
          <a:xfrm>
            <a:off x="5366422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1"/>
          <p:cNvSpPr/>
          <p:nvPr/>
        </p:nvSpPr>
        <p:spPr>
          <a:xfrm>
            <a:off x="5620270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1"/>
          <p:cNvSpPr/>
          <p:nvPr/>
        </p:nvSpPr>
        <p:spPr>
          <a:xfrm>
            <a:off x="5874117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>
            <a:off x="6127964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1"/>
          <p:cNvSpPr/>
          <p:nvPr/>
        </p:nvSpPr>
        <p:spPr>
          <a:xfrm>
            <a:off x="6381811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1"/>
          <p:cNvSpPr/>
          <p:nvPr/>
        </p:nvSpPr>
        <p:spPr>
          <a:xfrm>
            <a:off x="6635659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1"/>
          <p:cNvSpPr/>
          <p:nvPr/>
        </p:nvSpPr>
        <p:spPr>
          <a:xfrm>
            <a:off x="6889506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1"/>
          <p:cNvSpPr/>
          <p:nvPr/>
        </p:nvSpPr>
        <p:spPr>
          <a:xfrm>
            <a:off x="7143353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1"/>
          <p:cNvSpPr/>
          <p:nvPr/>
        </p:nvSpPr>
        <p:spPr>
          <a:xfrm>
            <a:off x="7397201" y="4509575"/>
            <a:ext cx="202500" cy="13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1"/>
          <p:cNvSpPr txBox="1"/>
          <p:nvPr/>
        </p:nvSpPr>
        <p:spPr>
          <a:xfrm>
            <a:off x="800400" y="25663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2" name="Google Shape;662;p21"/>
          <p:cNvSpPr txBox="1"/>
          <p:nvPr/>
        </p:nvSpPr>
        <p:spPr>
          <a:xfrm>
            <a:off x="800400" y="30302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800400" y="34942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7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4" name="Google Shape;664;p21"/>
          <p:cNvSpPr txBox="1"/>
          <p:nvPr/>
        </p:nvSpPr>
        <p:spPr>
          <a:xfrm>
            <a:off x="800400" y="39581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5" name="Google Shape;665;p21"/>
          <p:cNvSpPr txBox="1"/>
          <p:nvPr/>
        </p:nvSpPr>
        <p:spPr>
          <a:xfrm>
            <a:off x="800400" y="44221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6" name="Google Shape;666;p21"/>
          <p:cNvSpPr txBox="1"/>
          <p:nvPr/>
        </p:nvSpPr>
        <p:spPr>
          <a:xfrm>
            <a:off x="7651050" y="25663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7" name="Google Shape;667;p21"/>
          <p:cNvSpPr txBox="1"/>
          <p:nvPr/>
        </p:nvSpPr>
        <p:spPr>
          <a:xfrm>
            <a:off x="7651050" y="30302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8" name="Google Shape;668;p21"/>
          <p:cNvSpPr txBox="1"/>
          <p:nvPr/>
        </p:nvSpPr>
        <p:spPr>
          <a:xfrm>
            <a:off x="7651050" y="34942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9" name="Google Shape;669;p21"/>
          <p:cNvSpPr txBox="1"/>
          <p:nvPr/>
        </p:nvSpPr>
        <p:spPr>
          <a:xfrm>
            <a:off x="7651050" y="39581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7651050" y="44221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1" name="Google Shape;671;p21"/>
          <p:cNvSpPr txBox="1"/>
          <p:nvPr/>
        </p:nvSpPr>
        <p:spPr>
          <a:xfrm>
            <a:off x="4295538" y="1245050"/>
            <a:ext cx="55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2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2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2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2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2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Two-Option</a:t>
            </a:r>
            <a:r>
              <a:rPr lang="en"/>
              <a:t> Comparison</a:t>
            </a:r>
            <a:endParaRPr/>
          </a:p>
        </p:txBody>
      </p:sp>
      <p:cxnSp>
        <p:nvCxnSpPr>
          <p:cNvPr id="683" name="Google Shape;683;p22"/>
          <p:cNvCxnSpPr>
            <a:endCxn id="681" idx="6"/>
          </p:cNvCxnSpPr>
          <p:nvPr/>
        </p:nvCxnSpPr>
        <p:spPr>
          <a:xfrm rot="10800000">
            <a:off x="2852380" y="2965205"/>
            <a:ext cx="413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2"/>
          <p:cNvCxnSpPr>
            <a:stCxn id="676" idx="2"/>
          </p:cNvCxnSpPr>
          <p:nvPr/>
        </p:nvCxnSpPr>
        <p:spPr>
          <a:xfrm rot="10800000">
            <a:off x="5887205" y="2957342"/>
            <a:ext cx="425100" cy="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5" name="Google Shape;685;p22"/>
          <p:cNvGrpSpPr/>
          <p:nvPr/>
        </p:nvGrpSpPr>
        <p:grpSpPr>
          <a:xfrm>
            <a:off x="3381569" y="1619709"/>
            <a:ext cx="2416455" cy="2514225"/>
            <a:chOff x="7721175" y="2093194"/>
            <a:chExt cx="599587" cy="623846"/>
          </a:xfrm>
        </p:grpSpPr>
        <p:grpSp>
          <p:nvGrpSpPr>
            <p:cNvPr id="686" name="Google Shape;686;p2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87" name="Google Shape;687;p2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2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95" name="Google Shape;695;p2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2" name="Google Shape;702;p22"/>
          <p:cNvGrpSpPr/>
          <p:nvPr/>
        </p:nvGrpSpPr>
        <p:grpSpPr>
          <a:xfrm>
            <a:off x="6429099" y="2782838"/>
            <a:ext cx="360713" cy="353210"/>
            <a:chOff x="-22881800" y="1971800"/>
            <a:chExt cx="301675" cy="295400"/>
          </a:xfrm>
        </p:grpSpPr>
        <p:sp>
          <p:nvSpPr>
            <p:cNvPr id="703" name="Google Shape;703;p22"/>
            <p:cNvSpPr/>
            <p:nvPr/>
          </p:nvSpPr>
          <p:spPr>
            <a:xfrm>
              <a:off x="-22773100" y="2041900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-22737675" y="21450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-22807775" y="211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-22773100" y="21632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-22669150" y="211042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-22881800" y="1971800"/>
              <a:ext cx="301675" cy="295400"/>
            </a:xfrm>
            <a:custGeom>
              <a:rect b="b" l="l" r="r" t="t"/>
              <a:pathLst>
                <a:path extrusionOk="0" h="11816" w="12067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22"/>
          <p:cNvGrpSpPr/>
          <p:nvPr/>
        </p:nvGrpSpPr>
        <p:grpSpPr>
          <a:xfrm>
            <a:off x="6446848" y="4231838"/>
            <a:ext cx="355063" cy="351984"/>
            <a:chOff x="-22859750" y="2335900"/>
            <a:chExt cx="296950" cy="294375"/>
          </a:xfrm>
        </p:grpSpPr>
        <p:sp>
          <p:nvSpPr>
            <p:cNvPr id="710" name="Google Shape;710;p22"/>
            <p:cNvSpPr/>
            <p:nvPr/>
          </p:nvSpPr>
          <p:spPr>
            <a:xfrm>
              <a:off x="-22859750" y="2335900"/>
              <a:ext cx="296950" cy="294375"/>
            </a:xfrm>
            <a:custGeom>
              <a:rect b="b" l="l" r="r" t="t"/>
              <a:pathLst>
                <a:path extrusionOk="0" h="11775" w="11878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-22685675" y="24081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-22766800" y="2408950"/>
              <a:ext cx="27575" cy="66175"/>
            </a:xfrm>
            <a:custGeom>
              <a:rect b="b" l="l" r="r" t="t"/>
              <a:pathLst>
                <a:path extrusionOk="0" h="2647" w="1103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22"/>
          <p:cNvSpPr/>
          <p:nvPr/>
        </p:nvSpPr>
        <p:spPr>
          <a:xfrm>
            <a:off x="6446833" y="1224567"/>
            <a:ext cx="355093" cy="340476"/>
          </a:xfrm>
          <a:custGeom>
            <a:rect b="b" l="l" r="r" t="t"/>
            <a:pathLst>
              <a:path extrusionOk="0" h="11390" w="11879">
                <a:moveTo>
                  <a:pt x="10047" y="655"/>
                </a:moveTo>
                <a:cubicBezTo>
                  <a:pt x="10369" y="655"/>
                  <a:pt x="10689" y="746"/>
                  <a:pt x="10965" y="930"/>
                </a:cubicBezTo>
                <a:lnTo>
                  <a:pt x="7499" y="4490"/>
                </a:lnTo>
                <a:cubicBezTo>
                  <a:pt x="7468" y="4427"/>
                  <a:pt x="7468" y="4396"/>
                  <a:pt x="7405" y="4364"/>
                </a:cubicBezTo>
                <a:lnTo>
                  <a:pt x="7090" y="4049"/>
                </a:lnTo>
                <a:cubicBezTo>
                  <a:pt x="7058" y="3986"/>
                  <a:pt x="7026" y="3954"/>
                  <a:pt x="6995" y="3954"/>
                </a:cubicBezTo>
                <a:lnTo>
                  <a:pt x="7216" y="3734"/>
                </a:lnTo>
                <a:cubicBezTo>
                  <a:pt x="7405" y="3545"/>
                  <a:pt x="7531" y="3261"/>
                  <a:pt x="7531" y="2978"/>
                </a:cubicBezTo>
                <a:cubicBezTo>
                  <a:pt x="7531" y="2820"/>
                  <a:pt x="7499" y="2663"/>
                  <a:pt x="7405" y="2537"/>
                </a:cubicBezTo>
                <a:lnTo>
                  <a:pt x="8791" y="1182"/>
                </a:lnTo>
                <a:cubicBezTo>
                  <a:pt x="9140" y="833"/>
                  <a:pt x="9596" y="655"/>
                  <a:pt x="10047" y="655"/>
                </a:cubicBezTo>
                <a:close/>
                <a:moveTo>
                  <a:pt x="6365" y="4427"/>
                </a:moveTo>
                <a:cubicBezTo>
                  <a:pt x="6428" y="4427"/>
                  <a:pt x="6554" y="4490"/>
                  <a:pt x="6585" y="4553"/>
                </a:cubicBezTo>
                <a:lnTo>
                  <a:pt x="6900" y="4868"/>
                </a:lnTo>
                <a:cubicBezTo>
                  <a:pt x="7058" y="4994"/>
                  <a:pt x="7058" y="5183"/>
                  <a:pt x="6932" y="5341"/>
                </a:cubicBezTo>
                <a:lnTo>
                  <a:pt x="6365" y="5971"/>
                </a:lnTo>
                <a:lnTo>
                  <a:pt x="5483" y="5120"/>
                </a:lnTo>
                <a:lnTo>
                  <a:pt x="6113" y="4522"/>
                </a:lnTo>
                <a:cubicBezTo>
                  <a:pt x="6207" y="4490"/>
                  <a:pt x="6270" y="4427"/>
                  <a:pt x="6365" y="4427"/>
                </a:cubicBezTo>
                <a:close/>
                <a:moveTo>
                  <a:pt x="4947" y="5624"/>
                </a:moveTo>
                <a:lnTo>
                  <a:pt x="5829" y="6538"/>
                </a:lnTo>
                <a:lnTo>
                  <a:pt x="5388" y="7042"/>
                </a:lnTo>
                <a:lnTo>
                  <a:pt x="5136" y="6790"/>
                </a:lnTo>
                <a:cubicBezTo>
                  <a:pt x="5073" y="6743"/>
                  <a:pt x="4987" y="6719"/>
                  <a:pt x="4900" y="6719"/>
                </a:cubicBezTo>
                <a:cubicBezTo>
                  <a:pt x="4813" y="6719"/>
                  <a:pt x="4727" y="6743"/>
                  <a:pt x="4664" y="6790"/>
                </a:cubicBezTo>
                <a:cubicBezTo>
                  <a:pt x="4538" y="6916"/>
                  <a:pt x="4538" y="7168"/>
                  <a:pt x="4664" y="7262"/>
                </a:cubicBezTo>
                <a:lnTo>
                  <a:pt x="4947" y="7546"/>
                </a:lnTo>
                <a:lnTo>
                  <a:pt x="4475" y="8050"/>
                </a:lnTo>
                <a:lnTo>
                  <a:pt x="4128" y="7704"/>
                </a:lnTo>
                <a:cubicBezTo>
                  <a:pt x="4065" y="7641"/>
                  <a:pt x="3971" y="7609"/>
                  <a:pt x="3880" y="7609"/>
                </a:cubicBezTo>
                <a:cubicBezTo>
                  <a:pt x="3789" y="7609"/>
                  <a:pt x="3703" y="7641"/>
                  <a:pt x="3655" y="7704"/>
                </a:cubicBezTo>
                <a:cubicBezTo>
                  <a:pt x="3529" y="7830"/>
                  <a:pt x="3529" y="8050"/>
                  <a:pt x="3655" y="8176"/>
                </a:cubicBezTo>
                <a:lnTo>
                  <a:pt x="4034" y="8586"/>
                </a:lnTo>
                <a:lnTo>
                  <a:pt x="3561" y="9090"/>
                </a:lnTo>
                <a:lnTo>
                  <a:pt x="3088" y="8617"/>
                </a:lnTo>
                <a:cubicBezTo>
                  <a:pt x="3025" y="8554"/>
                  <a:pt x="2939" y="8523"/>
                  <a:pt x="2852" y="8523"/>
                </a:cubicBezTo>
                <a:cubicBezTo>
                  <a:pt x="2765" y="8523"/>
                  <a:pt x="2679" y="8554"/>
                  <a:pt x="2616" y="8617"/>
                </a:cubicBezTo>
                <a:cubicBezTo>
                  <a:pt x="2490" y="8743"/>
                  <a:pt x="2490" y="8964"/>
                  <a:pt x="2616" y="9090"/>
                </a:cubicBezTo>
                <a:lnTo>
                  <a:pt x="3120" y="9594"/>
                </a:lnTo>
                <a:lnTo>
                  <a:pt x="2647" y="10098"/>
                </a:lnTo>
                <a:lnTo>
                  <a:pt x="2080" y="9531"/>
                </a:lnTo>
                <a:cubicBezTo>
                  <a:pt x="2017" y="9468"/>
                  <a:pt x="1923" y="9436"/>
                  <a:pt x="1832" y="9436"/>
                </a:cubicBezTo>
                <a:cubicBezTo>
                  <a:pt x="1742" y="9436"/>
                  <a:pt x="1655" y="9468"/>
                  <a:pt x="1608" y="9531"/>
                </a:cubicBezTo>
                <a:cubicBezTo>
                  <a:pt x="1482" y="9625"/>
                  <a:pt x="1482" y="9877"/>
                  <a:pt x="1608" y="10003"/>
                </a:cubicBezTo>
                <a:lnTo>
                  <a:pt x="2175" y="10570"/>
                </a:lnTo>
                <a:cubicBezTo>
                  <a:pt x="2017" y="10696"/>
                  <a:pt x="1860" y="10728"/>
                  <a:pt x="1702" y="10728"/>
                </a:cubicBezTo>
                <a:cubicBezTo>
                  <a:pt x="1419" y="10728"/>
                  <a:pt x="1198" y="10665"/>
                  <a:pt x="1009" y="10476"/>
                </a:cubicBezTo>
                <a:cubicBezTo>
                  <a:pt x="789" y="10255"/>
                  <a:pt x="726" y="10035"/>
                  <a:pt x="726" y="9751"/>
                </a:cubicBezTo>
                <a:cubicBezTo>
                  <a:pt x="726" y="9468"/>
                  <a:pt x="852" y="9247"/>
                  <a:pt x="1041" y="9090"/>
                </a:cubicBezTo>
                <a:lnTo>
                  <a:pt x="4947" y="5624"/>
                </a:lnTo>
                <a:close/>
                <a:moveTo>
                  <a:pt x="10035" y="1"/>
                </a:moveTo>
                <a:cubicBezTo>
                  <a:pt x="9413" y="1"/>
                  <a:pt x="8791" y="237"/>
                  <a:pt x="8318" y="709"/>
                </a:cubicBezTo>
                <a:lnTo>
                  <a:pt x="6743" y="2285"/>
                </a:lnTo>
                <a:cubicBezTo>
                  <a:pt x="6680" y="2348"/>
                  <a:pt x="6617" y="2442"/>
                  <a:pt x="6617" y="2505"/>
                </a:cubicBezTo>
                <a:cubicBezTo>
                  <a:pt x="6617" y="2600"/>
                  <a:pt x="6680" y="2694"/>
                  <a:pt x="6743" y="2757"/>
                </a:cubicBezTo>
                <a:cubicBezTo>
                  <a:pt x="6837" y="2820"/>
                  <a:pt x="6869" y="2915"/>
                  <a:pt x="6869" y="2978"/>
                </a:cubicBezTo>
                <a:cubicBezTo>
                  <a:pt x="6869" y="3041"/>
                  <a:pt x="6837" y="3167"/>
                  <a:pt x="6743" y="3198"/>
                </a:cubicBezTo>
                <a:lnTo>
                  <a:pt x="6207" y="3765"/>
                </a:lnTo>
                <a:cubicBezTo>
                  <a:pt x="5987" y="3797"/>
                  <a:pt x="5798" y="3891"/>
                  <a:pt x="5640" y="3986"/>
                </a:cubicBezTo>
                <a:lnTo>
                  <a:pt x="568" y="8523"/>
                </a:lnTo>
                <a:cubicBezTo>
                  <a:pt x="221" y="8838"/>
                  <a:pt x="1" y="9247"/>
                  <a:pt x="1" y="9720"/>
                </a:cubicBezTo>
                <a:cubicBezTo>
                  <a:pt x="1" y="10192"/>
                  <a:pt x="158" y="10633"/>
                  <a:pt x="473" y="10917"/>
                </a:cubicBezTo>
                <a:cubicBezTo>
                  <a:pt x="789" y="11264"/>
                  <a:pt x="1230" y="11390"/>
                  <a:pt x="1671" y="11390"/>
                </a:cubicBezTo>
                <a:lnTo>
                  <a:pt x="1702" y="11390"/>
                </a:lnTo>
                <a:cubicBezTo>
                  <a:pt x="2143" y="11390"/>
                  <a:pt x="2584" y="11169"/>
                  <a:pt x="2899" y="10854"/>
                </a:cubicBezTo>
                <a:lnTo>
                  <a:pt x="7405" y="5782"/>
                </a:lnTo>
                <a:cubicBezTo>
                  <a:pt x="7562" y="5624"/>
                  <a:pt x="7657" y="5404"/>
                  <a:pt x="7657" y="5215"/>
                </a:cubicBezTo>
                <a:lnTo>
                  <a:pt x="11752" y="1119"/>
                </a:lnTo>
                <a:cubicBezTo>
                  <a:pt x="11878" y="1088"/>
                  <a:pt x="11878" y="1025"/>
                  <a:pt x="11878" y="930"/>
                </a:cubicBezTo>
                <a:cubicBezTo>
                  <a:pt x="11878" y="867"/>
                  <a:pt x="11815" y="741"/>
                  <a:pt x="11752" y="709"/>
                </a:cubicBezTo>
                <a:cubicBezTo>
                  <a:pt x="11280" y="237"/>
                  <a:pt x="10657" y="1"/>
                  <a:pt x="100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2378162" y="1222412"/>
            <a:ext cx="354136" cy="354136"/>
          </a:xfrm>
          <a:custGeom>
            <a:rect b="b" l="l" r="r" t="t"/>
            <a:pathLst>
              <a:path extrusionOk="0" h="11847" w="11847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2368740" y="4233582"/>
            <a:ext cx="372969" cy="352492"/>
          </a:xfrm>
          <a:custGeom>
            <a:rect b="b" l="l" r="r" t="t"/>
            <a:pathLst>
              <a:path extrusionOk="0" h="11792" w="12477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22"/>
          <p:cNvGrpSpPr/>
          <p:nvPr/>
        </p:nvGrpSpPr>
        <p:grpSpPr>
          <a:xfrm>
            <a:off x="2390581" y="2798965"/>
            <a:ext cx="356946" cy="332464"/>
            <a:chOff x="-25477800" y="2357750"/>
            <a:chExt cx="298525" cy="278050"/>
          </a:xfrm>
        </p:grpSpPr>
        <p:sp>
          <p:nvSpPr>
            <p:cNvPr id="717" name="Google Shape;717;p22"/>
            <p:cNvSpPr/>
            <p:nvPr/>
          </p:nvSpPr>
          <p:spPr>
            <a:xfrm>
              <a:off x="-25477800" y="2357750"/>
              <a:ext cx="298525" cy="278050"/>
            </a:xfrm>
            <a:custGeom>
              <a:rect b="b" l="l" r="r" t="t"/>
              <a:pathLst>
                <a:path extrusionOk="0" h="11122" w="11941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-25388025" y="2514850"/>
              <a:ext cx="104000" cy="88650"/>
            </a:xfrm>
            <a:custGeom>
              <a:rect b="b" l="l" r="r" t="t"/>
              <a:pathLst>
                <a:path extrusionOk="0" h="3546" w="416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9" name="Google Shape;719;p22"/>
          <p:cNvCxnSpPr>
            <a:endCxn id="679" idx="6"/>
          </p:cNvCxnSpPr>
          <p:nvPr/>
        </p:nvCxnSpPr>
        <p:spPr>
          <a:xfrm flipH="1">
            <a:off x="2852380" y="4195017"/>
            <a:ext cx="1312200" cy="214800"/>
          </a:xfrm>
          <a:prstGeom prst="bentConnector3">
            <a:avLst>
              <a:gd fmla="val -2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22"/>
          <p:cNvCxnSpPr>
            <a:endCxn id="680" idx="6"/>
          </p:cNvCxnSpPr>
          <p:nvPr/>
        </p:nvCxnSpPr>
        <p:spPr>
          <a:xfrm rot="10800000">
            <a:off x="2852380" y="1399480"/>
            <a:ext cx="1312200" cy="220200"/>
          </a:xfrm>
          <a:prstGeom prst="bentConnector3">
            <a:avLst>
              <a:gd fmla="val 16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22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2" name="Google Shape;722;p22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3" name="Google Shape;723;p22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4" name="Google Shape;724;p22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5" name="Google Shape;725;p22"/>
          <p:cNvSpPr txBox="1"/>
          <p:nvPr/>
        </p:nvSpPr>
        <p:spPr>
          <a:xfrm>
            <a:off x="492800" y="4292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6" name="Google Shape;726;p22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7032825" y="43044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7032825" y="40826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33" name="Google Shape;733;p22"/>
          <p:cNvCxnSpPr>
            <a:endCxn id="678" idx="2"/>
          </p:cNvCxnSpPr>
          <p:nvPr/>
        </p:nvCxnSpPr>
        <p:spPr>
          <a:xfrm flipH="1" rot="10800000">
            <a:off x="5015030" y="1394805"/>
            <a:ext cx="1312200" cy="225000"/>
          </a:xfrm>
          <a:prstGeom prst="bentConnector3">
            <a:avLst>
              <a:gd fmla="val -372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22"/>
          <p:cNvCxnSpPr>
            <a:endCxn id="677" idx="2"/>
          </p:cNvCxnSpPr>
          <p:nvPr/>
        </p:nvCxnSpPr>
        <p:spPr>
          <a:xfrm>
            <a:off x="5013830" y="4195130"/>
            <a:ext cx="1313400" cy="212700"/>
          </a:xfrm>
          <a:prstGeom prst="bentConnector3">
            <a:avLst>
              <a:gd fmla="val -28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3"/>
          <p:cNvSpPr/>
          <p:nvPr/>
        </p:nvSpPr>
        <p:spPr>
          <a:xfrm flipH="1" rot="10800000">
            <a:off x="4073450" y="1340825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3"/>
          <p:cNvSpPr/>
          <p:nvPr/>
        </p:nvSpPr>
        <p:spPr>
          <a:xfrm flipH="1">
            <a:off x="5208900" y="1457325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 flipH="1">
            <a:off x="8292550" y="1520200"/>
            <a:ext cx="327000" cy="327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 flipH="1">
            <a:off x="5366750" y="1602575"/>
            <a:ext cx="162300" cy="162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/>
          <p:nvPr/>
        </p:nvSpPr>
        <p:spPr>
          <a:xfrm rot="10800000">
            <a:off x="3700525" y="1340825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281800" y="1724363"/>
            <a:ext cx="581400" cy="581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2863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4368363" y="1809750"/>
            <a:ext cx="408000" cy="4080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/>
          <p:nvPr/>
        </p:nvSpPr>
        <p:spPr>
          <a:xfrm>
            <a:off x="458175" y="1457325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omparison Chart</a:t>
            </a:r>
            <a:endParaRPr/>
          </a:p>
        </p:txBody>
      </p:sp>
      <p:sp>
        <p:nvSpPr>
          <p:cNvPr id="748" name="Google Shape;748;p23"/>
          <p:cNvSpPr/>
          <p:nvPr/>
        </p:nvSpPr>
        <p:spPr>
          <a:xfrm>
            <a:off x="4368363" y="1809750"/>
            <a:ext cx="408000" cy="408000"/>
          </a:xfrm>
          <a:prstGeom prst="arc">
            <a:avLst>
              <a:gd fmla="val 16200000" name="adj1"/>
              <a:gd fmla="val 5385913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/>
          <p:nvPr/>
        </p:nvSpPr>
        <p:spPr>
          <a:xfrm>
            <a:off x="2616437" y="1266488"/>
            <a:ext cx="827700" cy="8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3"/>
          <p:cNvSpPr/>
          <p:nvPr/>
        </p:nvSpPr>
        <p:spPr>
          <a:xfrm>
            <a:off x="525425" y="1520200"/>
            <a:ext cx="327000" cy="327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3"/>
          <p:cNvSpPr/>
          <p:nvPr/>
        </p:nvSpPr>
        <p:spPr>
          <a:xfrm>
            <a:off x="3615925" y="1602575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3"/>
          <p:cNvSpPr/>
          <p:nvPr/>
        </p:nvSpPr>
        <p:spPr>
          <a:xfrm>
            <a:off x="2687426" y="1337475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3"/>
          <p:cNvSpPr/>
          <p:nvPr/>
        </p:nvSpPr>
        <p:spPr>
          <a:xfrm>
            <a:off x="5739687" y="1266488"/>
            <a:ext cx="827700" cy="82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3"/>
          <p:cNvSpPr/>
          <p:nvPr/>
        </p:nvSpPr>
        <p:spPr>
          <a:xfrm>
            <a:off x="5810676" y="1337475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23"/>
          <p:cNvGrpSpPr/>
          <p:nvPr/>
        </p:nvGrpSpPr>
        <p:grpSpPr>
          <a:xfrm>
            <a:off x="2885272" y="1503322"/>
            <a:ext cx="290107" cy="354107"/>
            <a:chOff x="-24683100" y="2340425"/>
            <a:chExt cx="242625" cy="296150"/>
          </a:xfrm>
        </p:grpSpPr>
        <p:sp>
          <p:nvSpPr>
            <p:cNvPr id="756" name="Google Shape;756;p23"/>
            <p:cNvSpPr/>
            <p:nvPr/>
          </p:nvSpPr>
          <p:spPr>
            <a:xfrm>
              <a:off x="-24683100" y="2392400"/>
              <a:ext cx="104000" cy="244175"/>
            </a:xfrm>
            <a:custGeom>
              <a:rect b="b" l="l" r="r" t="t"/>
              <a:pathLst>
                <a:path extrusionOk="0" h="9767" w="416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-24649225" y="2541250"/>
              <a:ext cx="26800" cy="60675"/>
            </a:xfrm>
            <a:custGeom>
              <a:rect b="b" l="l" r="r" t="t"/>
              <a:pathLst>
                <a:path extrusionOk="0" h="2427" w="1072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-24544475" y="2340425"/>
              <a:ext cx="104000" cy="244175"/>
            </a:xfrm>
            <a:custGeom>
              <a:rect b="b" l="l" r="r" t="t"/>
              <a:pathLst>
                <a:path extrusionOk="0" h="9767" w="416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-24501150" y="2375075"/>
              <a:ext cx="26800" cy="60675"/>
            </a:xfrm>
            <a:custGeom>
              <a:rect b="b" l="l" r="r" t="t"/>
              <a:pathLst>
                <a:path extrusionOk="0" h="2427" w="1072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23"/>
          <p:cNvSpPr/>
          <p:nvPr/>
        </p:nvSpPr>
        <p:spPr>
          <a:xfrm>
            <a:off x="5974624" y="1514606"/>
            <a:ext cx="357903" cy="331538"/>
          </a:xfrm>
          <a:custGeom>
            <a:rect b="b" l="l" r="r" t="t"/>
            <a:pathLst>
              <a:path extrusionOk="0" h="11091" w="11973">
                <a:moveTo>
                  <a:pt x="2143" y="694"/>
                </a:moveTo>
                <a:cubicBezTo>
                  <a:pt x="2206" y="694"/>
                  <a:pt x="2332" y="726"/>
                  <a:pt x="2363" y="820"/>
                </a:cubicBezTo>
                <a:cubicBezTo>
                  <a:pt x="2489" y="915"/>
                  <a:pt x="2489" y="1167"/>
                  <a:pt x="2363" y="1293"/>
                </a:cubicBezTo>
                <a:lnTo>
                  <a:pt x="1387" y="2269"/>
                </a:lnTo>
                <a:cubicBezTo>
                  <a:pt x="1324" y="2332"/>
                  <a:pt x="1229" y="2395"/>
                  <a:pt x="1135" y="2395"/>
                </a:cubicBezTo>
                <a:cubicBezTo>
                  <a:pt x="1072" y="2395"/>
                  <a:pt x="977" y="2332"/>
                  <a:pt x="914" y="2269"/>
                </a:cubicBezTo>
                <a:cubicBezTo>
                  <a:pt x="788" y="2143"/>
                  <a:pt x="788" y="1923"/>
                  <a:pt x="914" y="1797"/>
                </a:cubicBezTo>
                <a:lnTo>
                  <a:pt x="1891" y="820"/>
                </a:lnTo>
                <a:cubicBezTo>
                  <a:pt x="1985" y="726"/>
                  <a:pt x="2048" y="694"/>
                  <a:pt x="2143" y="694"/>
                </a:cubicBezTo>
                <a:close/>
                <a:moveTo>
                  <a:pt x="2647" y="2017"/>
                </a:moveTo>
                <a:lnTo>
                  <a:pt x="5325" y="4191"/>
                </a:lnTo>
                <a:lnTo>
                  <a:pt x="3151" y="4191"/>
                </a:lnTo>
                <a:lnTo>
                  <a:pt x="2111" y="2584"/>
                </a:lnTo>
                <a:lnTo>
                  <a:pt x="2647" y="2017"/>
                </a:lnTo>
                <a:close/>
                <a:moveTo>
                  <a:pt x="10555" y="2805"/>
                </a:moveTo>
                <a:lnTo>
                  <a:pt x="10555" y="2805"/>
                </a:lnTo>
                <a:cubicBezTo>
                  <a:pt x="10523" y="3277"/>
                  <a:pt x="10334" y="3750"/>
                  <a:pt x="10050" y="4191"/>
                </a:cubicBezTo>
                <a:lnTo>
                  <a:pt x="8318" y="4191"/>
                </a:lnTo>
                <a:cubicBezTo>
                  <a:pt x="8822" y="3403"/>
                  <a:pt x="9641" y="2931"/>
                  <a:pt x="10555" y="2805"/>
                </a:cubicBezTo>
                <a:close/>
                <a:moveTo>
                  <a:pt x="10964" y="4853"/>
                </a:moveTo>
                <a:cubicBezTo>
                  <a:pt x="11153" y="4853"/>
                  <a:pt x="11311" y="5010"/>
                  <a:pt x="11311" y="5231"/>
                </a:cubicBezTo>
                <a:cubicBezTo>
                  <a:pt x="11279" y="5294"/>
                  <a:pt x="11279" y="5388"/>
                  <a:pt x="11185" y="5420"/>
                </a:cubicBezTo>
                <a:cubicBezTo>
                  <a:pt x="11122" y="5483"/>
                  <a:pt x="11027" y="5577"/>
                  <a:pt x="10933" y="5577"/>
                </a:cubicBezTo>
                <a:lnTo>
                  <a:pt x="1198" y="5577"/>
                </a:lnTo>
                <a:cubicBezTo>
                  <a:pt x="1072" y="5577"/>
                  <a:pt x="1009" y="5546"/>
                  <a:pt x="914" y="5420"/>
                </a:cubicBezTo>
                <a:cubicBezTo>
                  <a:pt x="882" y="5325"/>
                  <a:pt x="851" y="5294"/>
                  <a:pt x="851" y="5231"/>
                </a:cubicBezTo>
                <a:cubicBezTo>
                  <a:pt x="851" y="5010"/>
                  <a:pt x="1009" y="4853"/>
                  <a:pt x="1198" y="4853"/>
                </a:cubicBezTo>
                <a:close/>
                <a:moveTo>
                  <a:pt x="10555" y="6239"/>
                </a:moveTo>
                <a:cubicBezTo>
                  <a:pt x="10428" y="7058"/>
                  <a:pt x="10082" y="8098"/>
                  <a:pt x="8759" y="9043"/>
                </a:cubicBezTo>
                <a:lnTo>
                  <a:pt x="3340" y="9043"/>
                </a:lnTo>
                <a:cubicBezTo>
                  <a:pt x="2363" y="8381"/>
                  <a:pt x="1765" y="7657"/>
                  <a:pt x="1576" y="6270"/>
                </a:cubicBezTo>
                <a:lnTo>
                  <a:pt x="9137" y="6270"/>
                </a:lnTo>
                <a:cubicBezTo>
                  <a:pt x="9074" y="6711"/>
                  <a:pt x="8822" y="7216"/>
                  <a:pt x="8192" y="7751"/>
                </a:cubicBezTo>
                <a:cubicBezTo>
                  <a:pt x="8034" y="7846"/>
                  <a:pt x="8034" y="8098"/>
                  <a:pt x="8160" y="8224"/>
                </a:cubicBezTo>
                <a:cubicBezTo>
                  <a:pt x="8223" y="8287"/>
                  <a:pt x="8318" y="8318"/>
                  <a:pt x="8444" y="8318"/>
                </a:cubicBezTo>
                <a:cubicBezTo>
                  <a:pt x="8507" y="8318"/>
                  <a:pt x="8601" y="8287"/>
                  <a:pt x="8633" y="8255"/>
                </a:cubicBezTo>
                <a:cubicBezTo>
                  <a:pt x="9483" y="7531"/>
                  <a:pt x="9767" y="6838"/>
                  <a:pt x="9861" y="6239"/>
                </a:cubicBezTo>
                <a:close/>
                <a:moveTo>
                  <a:pt x="8475" y="9704"/>
                </a:moveTo>
                <a:lnTo>
                  <a:pt x="8475" y="10051"/>
                </a:lnTo>
                <a:cubicBezTo>
                  <a:pt x="8507" y="10272"/>
                  <a:pt x="8349" y="10429"/>
                  <a:pt x="8160" y="10429"/>
                </a:cubicBezTo>
                <a:lnTo>
                  <a:pt x="3938" y="10429"/>
                </a:lnTo>
                <a:cubicBezTo>
                  <a:pt x="3749" y="10429"/>
                  <a:pt x="3592" y="10272"/>
                  <a:pt x="3592" y="10051"/>
                </a:cubicBezTo>
                <a:lnTo>
                  <a:pt x="3592" y="9704"/>
                </a:lnTo>
                <a:close/>
                <a:moveTo>
                  <a:pt x="2143" y="1"/>
                </a:moveTo>
                <a:cubicBezTo>
                  <a:pt x="1859" y="1"/>
                  <a:pt x="1576" y="127"/>
                  <a:pt x="1387" y="348"/>
                </a:cubicBezTo>
                <a:lnTo>
                  <a:pt x="410" y="1324"/>
                </a:lnTo>
                <a:cubicBezTo>
                  <a:pt x="0" y="1702"/>
                  <a:pt x="0" y="2364"/>
                  <a:pt x="410" y="2773"/>
                </a:cubicBezTo>
                <a:cubicBezTo>
                  <a:pt x="599" y="2962"/>
                  <a:pt x="882" y="3088"/>
                  <a:pt x="1135" y="3088"/>
                </a:cubicBezTo>
                <a:cubicBezTo>
                  <a:pt x="1261" y="3088"/>
                  <a:pt x="1418" y="3057"/>
                  <a:pt x="1544" y="3025"/>
                </a:cubicBezTo>
                <a:lnTo>
                  <a:pt x="2332" y="4191"/>
                </a:lnTo>
                <a:lnTo>
                  <a:pt x="1198" y="4191"/>
                </a:lnTo>
                <a:cubicBezTo>
                  <a:pt x="599" y="4191"/>
                  <a:pt x="158" y="4664"/>
                  <a:pt x="158" y="5231"/>
                </a:cubicBezTo>
                <a:cubicBezTo>
                  <a:pt x="158" y="5451"/>
                  <a:pt x="252" y="5640"/>
                  <a:pt x="347" y="5861"/>
                </a:cubicBezTo>
                <a:cubicBezTo>
                  <a:pt x="473" y="6050"/>
                  <a:pt x="662" y="6176"/>
                  <a:pt x="914" y="6207"/>
                </a:cubicBezTo>
                <a:cubicBezTo>
                  <a:pt x="977" y="6995"/>
                  <a:pt x="1229" y="7625"/>
                  <a:pt x="1544" y="8161"/>
                </a:cubicBezTo>
                <a:cubicBezTo>
                  <a:pt x="1859" y="8696"/>
                  <a:pt x="2300" y="9106"/>
                  <a:pt x="2930" y="9547"/>
                </a:cubicBezTo>
                <a:lnTo>
                  <a:pt x="2930" y="10051"/>
                </a:lnTo>
                <a:cubicBezTo>
                  <a:pt x="2930" y="10650"/>
                  <a:pt x="3403" y="11091"/>
                  <a:pt x="3938" y="11091"/>
                </a:cubicBezTo>
                <a:lnTo>
                  <a:pt x="8160" y="11091"/>
                </a:lnTo>
                <a:cubicBezTo>
                  <a:pt x="8759" y="11091"/>
                  <a:pt x="9168" y="10618"/>
                  <a:pt x="9168" y="10051"/>
                </a:cubicBezTo>
                <a:lnTo>
                  <a:pt x="9168" y="9547"/>
                </a:lnTo>
                <a:cubicBezTo>
                  <a:pt x="10428" y="8696"/>
                  <a:pt x="11122" y="7594"/>
                  <a:pt x="11216" y="6207"/>
                </a:cubicBezTo>
                <a:cubicBezTo>
                  <a:pt x="11437" y="6113"/>
                  <a:pt x="11626" y="6018"/>
                  <a:pt x="11752" y="5861"/>
                </a:cubicBezTo>
                <a:cubicBezTo>
                  <a:pt x="11846" y="5640"/>
                  <a:pt x="11941" y="5451"/>
                  <a:pt x="11941" y="5231"/>
                </a:cubicBezTo>
                <a:cubicBezTo>
                  <a:pt x="11972" y="4632"/>
                  <a:pt x="11500" y="4191"/>
                  <a:pt x="10901" y="4191"/>
                </a:cubicBezTo>
                <a:lnTo>
                  <a:pt x="10838" y="4191"/>
                </a:lnTo>
                <a:cubicBezTo>
                  <a:pt x="11122" y="3656"/>
                  <a:pt x="11279" y="3057"/>
                  <a:pt x="11279" y="2458"/>
                </a:cubicBezTo>
                <a:cubicBezTo>
                  <a:pt x="11279" y="2269"/>
                  <a:pt x="11122" y="2112"/>
                  <a:pt x="10901" y="2112"/>
                </a:cubicBezTo>
                <a:cubicBezTo>
                  <a:pt x="9452" y="2112"/>
                  <a:pt x="8160" y="2931"/>
                  <a:pt x="7530" y="4191"/>
                </a:cubicBezTo>
                <a:lnTo>
                  <a:pt x="6427" y="4191"/>
                </a:lnTo>
                <a:lnTo>
                  <a:pt x="3088" y="1482"/>
                </a:lnTo>
                <a:cubicBezTo>
                  <a:pt x="3245" y="1072"/>
                  <a:pt x="3151" y="663"/>
                  <a:pt x="2867" y="348"/>
                </a:cubicBezTo>
                <a:cubicBezTo>
                  <a:pt x="2678" y="127"/>
                  <a:pt x="2395" y="1"/>
                  <a:pt x="21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3"/>
          <p:cNvSpPr txBox="1"/>
          <p:nvPr/>
        </p:nvSpPr>
        <p:spPr>
          <a:xfrm>
            <a:off x="4395075" y="1903425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2" name="Google Shape;762;p23"/>
          <p:cNvSpPr txBox="1"/>
          <p:nvPr/>
        </p:nvSpPr>
        <p:spPr>
          <a:xfrm>
            <a:off x="511925" y="1572125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3" name="Google Shape;763;p23"/>
          <p:cNvSpPr txBox="1"/>
          <p:nvPr/>
        </p:nvSpPr>
        <p:spPr>
          <a:xfrm>
            <a:off x="889475" y="145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4" name="Google Shape;764;p23"/>
          <p:cNvSpPr txBox="1"/>
          <p:nvPr/>
        </p:nvSpPr>
        <p:spPr>
          <a:xfrm>
            <a:off x="6578275" y="14554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5" name="Google Shape;765;p23"/>
          <p:cNvSpPr txBox="1"/>
          <p:nvPr/>
        </p:nvSpPr>
        <p:spPr>
          <a:xfrm>
            <a:off x="8279075" y="1572125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6" name="Google Shape;766;p23"/>
          <p:cNvSpPr/>
          <p:nvPr/>
        </p:nvSpPr>
        <p:spPr>
          <a:xfrm flipH="1" rot="10800000">
            <a:off x="4073450" y="2554613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3"/>
          <p:cNvSpPr/>
          <p:nvPr/>
        </p:nvSpPr>
        <p:spPr>
          <a:xfrm flipH="1">
            <a:off x="5208900" y="2671113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3"/>
          <p:cNvSpPr/>
          <p:nvPr/>
        </p:nvSpPr>
        <p:spPr>
          <a:xfrm flipH="1">
            <a:off x="8292550" y="2733988"/>
            <a:ext cx="327000" cy="327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3"/>
          <p:cNvSpPr/>
          <p:nvPr/>
        </p:nvSpPr>
        <p:spPr>
          <a:xfrm flipH="1">
            <a:off x="5366750" y="2816363"/>
            <a:ext cx="162300" cy="162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3"/>
          <p:cNvSpPr/>
          <p:nvPr/>
        </p:nvSpPr>
        <p:spPr>
          <a:xfrm rot="10800000">
            <a:off x="3700525" y="2554613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3"/>
          <p:cNvSpPr/>
          <p:nvPr/>
        </p:nvSpPr>
        <p:spPr>
          <a:xfrm>
            <a:off x="4281800" y="2938150"/>
            <a:ext cx="581400" cy="581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2863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3"/>
          <p:cNvSpPr/>
          <p:nvPr/>
        </p:nvSpPr>
        <p:spPr>
          <a:xfrm>
            <a:off x="4368363" y="3023538"/>
            <a:ext cx="408000" cy="4080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3"/>
          <p:cNvSpPr/>
          <p:nvPr/>
        </p:nvSpPr>
        <p:spPr>
          <a:xfrm>
            <a:off x="458175" y="2671113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3"/>
          <p:cNvSpPr/>
          <p:nvPr/>
        </p:nvSpPr>
        <p:spPr>
          <a:xfrm>
            <a:off x="4368363" y="3023538"/>
            <a:ext cx="408000" cy="408000"/>
          </a:xfrm>
          <a:prstGeom prst="arc">
            <a:avLst>
              <a:gd fmla="val 10856822" name="adj1"/>
              <a:gd fmla="val 5385913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3"/>
          <p:cNvSpPr/>
          <p:nvPr/>
        </p:nvSpPr>
        <p:spPr>
          <a:xfrm>
            <a:off x="2616437" y="2480275"/>
            <a:ext cx="827700" cy="8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3"/>
          <p:cNvSpPr/>
          <p:nvPr/>
        </p:nvSpPr>
        <p:spPr>
          <a:xfrm>
            <a:off x="525425" y="2733988"/>
            <a:ext cx="327000" cy="327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3"/>
          <p:cNvSpPr/>
          <p:nvPr/>
        </p:nvSpPr>
        <p:spPr>
          <a:xfrm>
            <a:off x="3615925" y="2816363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3"/>
          <p:cNvSpPr/>
          <p:nvPr/>
        </p:nvSpPr>
        <p:spPr>
          <a:xfrm>
            <a:off x="2687426" y="2551263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3"/>
          <p:cNvSpPr/>
          <p:nvPr/>
        </p:nvSpPr>
        <p:spPr>
          <a:xfrm>
            <a:off x="5739687" y="2480275"/>
            <a:ext cx="827700" cy="82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3"/>
          <p:cNvSpPr/>
          <p:nvPr/>
        </p:nvSpPr>
        <p:spPr>
          <a:xfrm>
            <a:off x="5810676" y="2551263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3"/>
          <p:cNvSpPr txBox="1"/>
          <p:nvPr/>
        </p:nvSpPr>
        <p:spPr>
          <a:xfrm>
            <a:off x="4395075" y="3117213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2" name="Google Shape;782;p23"/>
          <p:cNvSpPr txBox="1"/>
          <p:nvPr/>
        </p:nvSpPr>
        <p:spPr>
          <a:xfrm>
            <a:off x="511925" y="2785913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3" name="Google Shape;783;p23"/>
          <p:cNvSpPr txBox="1"/>
          <p:nvPr/>
        </p:nvSpPr>
        <p:spPr>
          <a:xfrm>
            <a:off x="889475" y="26658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4" name="Google Shape;784;p23"/>
          <p:cNvSpPr txBox="1"/>
          <p:nvPr/>
        </p:nvSpPr>
        <p:spPr>
          <a:xfrm>
            <a:off x="6578275" y="26692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5" name="Google Shape;785;p23"/>
          <p:cNvSpPr txBox="1"/>
          <p:nvPr/>
        </p:nvSpPr>
        <p:spPr>
          <a:xfrm>
            <a:off x="8279075" y="2785913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6" name="Google Shape;786;p23"/>
          <p:cNvSpPr/>
          <p:nvPr/>
        </p:nvSpPr>
        <p:spPr>
          <a:xfrm flipH="1" rot="10800000">
            <a:off x="4073450" y="3768400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3"/>
          <p:cNvSpPr/>
          <p:nvPr/>
        </p:nvSpPr>
        <p:spPr>
          <a:xfrm flipH="1">
            <a:off x="5208900" y="3884900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3"/>
          <p:cNvSpPr/>
          <p:nvPr/>
        </p:nvSpPr>
        <p:spPr>
          <a:xfrm flipH="1">
            <a:off x="8292550" y="3947775"/>
            <a:ext cx="327000" cy="327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3"/>
          <p:cNvSpPr/>
          <p:nvPr/>
        </p:nvSpPr>
        <p:spPr>
          <a:xfrm flipH="1">
            <a:off x="5366750" y="4030150"/>
            <a:ext cx="162300" cy="1623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3"/>
          <p:cNvSpPr/>
          <p:nvPr/>
        </p:nvSpPr>
        <p:spPr>
          <a:xfrm rot="10800000">
            <a:off x="3700525" y="3768400"/>
            <a:ext cx="1371000" cy="68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3"/>
          <p:cNvSpPr/>
          <p:nvPr/>
        </p:nvSpPr>
        <p:spPr>
          <a:xfrm>
            <a:off x="4281800" y="4151938"/>
            <a:ext cx="581400" cy="581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2863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3"/>
          <p:cNvSpPr/>
          <p:nvPr/>
        </p:nvSpPr>
        <p:spPr>
          <a:xfrm>
            <a:off x="4368363" y="4237325"/>
            <a:ext cx="408000" cy="408000"/>
          </a:xfrm>
          <a:prstGeom prst="arc">
            <a:avLst>
              <a:gd fmla="val 16200000" name="adj1"/>
              <a:gd fmla="val 1619381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3"/>
          <p:cNvSpPr/>
          <p:nvPr/>
        </p:nvSpPr>
        <p:spPr>
          <a:xfrm>
            <a:off x="458175" y="3884900"/>
            <a:ext cx="3477900" cy="4461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3"/>
          <p:cNvSpPr/>
          <p:nvPr/>
        </p:nvSpPr>
        <p:spPr>
          <a:xfrm>
            <a:off x="4368363" y="4237325"/>
            <a:ext cx="408000" cy="408000"/>
          </a:xfrm>
          <a:prstGeom prst="arc">
            <a:avLst>
              <a:gd fmla="val 16200000" name="adj1"/>
              <a:gd fmla="val 21555021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3"/>
          <p:cNvSpPr/>
          <p:nvPr/>
        </p:nvSpPr>
        <p:spPr>
          <a:xfrm>
            <a:off x="2616437" y="3694063"/>
            <a:ext cx="827700" cy="8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3"/>
          <p:cNvSpPr/>
          <p:nvPr/>
        </p:nvSpPr>
        <p:spPr>
          <a:xfrm>
            <a:off x="525425" y="3947775"/>
            <a:ext cx="327000" cy="327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3"/>
          <p:cNvSpPr/>
          <p:nvPr/>
        </p:nvSpPr>
        <p:spPr>
          <a:xfrm>
            <a:off x="3615925" y="4030150"/>
            <a:ext cx="162300" cy="162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3"/>
          <p:cNvSpPr/>
          <p:nvPr/>
        </p:nvSpPr>
        <p:spPr>
          <a:xfrm>
            <a:off x="2687426" y="3765050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3"/>
          <p:cNvSpPr/>
          <p:nvPr/>
        </p:nvSpPr>
        <p:spPr>
          <a:xfrm>
            <a:off x="5739687" y="3694063"/>
            <a:ext cx="827700" cy="82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3"/>
          <p:cNvSpPr/>
          <p:nvPr/>
        </p:nvSpPr>
        <p:spPr>
          <a:xfrm>
            <a:off x="5810676" y="3765050"/>
            <a:ext cx="685800" cy="685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" rotWithShape="0" algn="bl" dir="5460000" dist="9525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3"/>
          <p:cNvSpPr txBox="1"/>
          <p:nvPr/>
        </p:nvSpPr>
        <p:spPr>
          <a:xfrm>
            <a:off x="4395075" y="4331000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2" name="Google Shape;802;p23"/>
          <p:cNvSpPr txBox="1"/>
          <p:nvPr/>
        </p:nvSpPr>
        <p:spPr>
          <a:xfrm>
            <a:off x="511925" y="3999700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3" name="Google Shape;803;p23"/>
          <p:cNvSpPr txBox="1"/>
          <p:nvPr/>
        </p:nvSpPr>
        <p:spPr>
          <a:xfrm>
            <a:off x="889475" y="38796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4" name="Google Shape;804;p23"/>
          <p:cNvSpPr txBox="1"/>
          <p:nvPr/>
        </p:nvSpPr>
        <p:spPr>
          <a:xfrm>
            <a:off x="6578275" y="38830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5" name="Google Shape;805;p23"/>
          <p:cNvSpPr txBox="1"/>
          <p:nvPr/>
        </p:nvSpPr>
        <p:spPr>
          <a:xfrm>
            <a:off x="8279075" y="3999700"/>
            <a:ext cx="354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6" name="Google Shape;806;p23"/>
          <p:cNvSpPr/>
          <p:nvPr/>
        </p:nvSpPr>
        <p:spPr>
          <a:xfrm>
            <a:off x="2851721" y="2717195"/>
            <a:ext cx="357903" cy="353897"/>
          </a:xfrm>
          <a:custGeom>
            <a:rect b="b" l="l" r="r" t="t"/>
            <a:pathLst>
              <a:path extrusionOk="0" h="11839" w="11973">
                <a:moveTo>
                  <a:pt x="9322" y="655"/>
                </a:moveTo>
                <a:cubicBezTo>
                  <a:pt x="9413" y="655"/>
                  <a:pt x="9499" y="686"/>
                  <a:pt x="9547" y="749"/>
                </a:cubicBezTo>
                <a:lnTo>
                  <a:pt x="11027" y="2198"/>
                </a:lnTo>
                <a:cubicBezTo>
                  <a:pt x="11122" y="2324"/>
                  <a:pt x="11122" y="2545"/>
                  <a:pt x="11027" y="2671"/>
                </a:cubicBezTo>
                <a:cubicBezTo>
                  <a:pt x="10964" y="2718"/>
                  <a:pt x="10870" y="2742"/>
                  <a:pt x="10779" y="2742"/>
                </a:cubicBezTo>
                <a:cubicBezTo>
                  <a:pt x="10689" y="2742"/>
                  <a:pt x="10602" y="2718"/>
                  <a:pt x="10555" y="2671"/>
                </a:cubicBezTo>
                <a:lnTo>
                  <a:pt x="10303" y="2419"/>
                </a:lnTo>
                <a:lnTo>
                  <a:pt x="9074" y="1190"/>
                </a:lnTo>
                <a:cubicBezTo>
                  <a:pt x="8916" y="1096"/>
                  <a:pt x="8916" y="907"/>
                  <a:pt x="9074" y="749"/>
                </a:cubicBezTo>
                <a:cubicBezTo>
                  <a:pt x="9137" y="686"/>
                  <a:pt x="9232" y="655"/>
                  <a:pt x="9322" y="655"/>
                </a:cubicBezTo>
                <a:close/>
                <a:moveTo>
                  <a:pt x="9106" y="2230"/>
                </a:moveTo>
                <a:lnTo>
                  <a:pt x="9547" y="2702"/>
                </a:lnTo>
                <a:lnTo>
                  <a:pt x="9011" y="3270"/>
                </a:lnTo>
                <a:lnTo>
                  <a:pt x="8538" y="2797"/>
                </a:lnTo>
                <a:lnTo>
                  <a:pt x="9106" y="2230"/>
                </a:lnTo>
                <a:close/>
                <a:moveTo>
                  <a:pt x="6333" y="1694"/>
                </a:moveTo>
                <a:cubicBezTo>
                  <a:pt x="6396" y="1694"/>
                  <a:pt x="6522" y="1726"/>
                  <a:pt x="6554" y="1789"/>
                </a:cubicBezTo>
                <a:lnTo>
                  <a:pt x="8759" y="3994"/>
                </a:lnTo>
                <a:lnTo>
                  <a:pt x="9988" y="5223"/>
                </a:lnTo>
                <a:cubicBezTo>
                  <a:pt x="10082" y="5254"/>
                  <a:pt x="10114" y="5349"/>
                  <a:pt x="10114" y="5475"/>
                </a:cubicBezTo>
                <a:cubicBezTo>
                  <a:pt x="10114" y="5538"/>
                  <a:pt x="10082" y="5664"/>
                  <a:pt x="9988" y="5695"/>
                </a:cubicBezTo>
                <a:cubicBezTo>
                  <a:pt x="9925" y="5727"/>
                  <a:pt x="9830" y="5821"/>
                  <a:pt x="9767" y="5821"/>
                </a:cubicBezTo>
                <a:cubicBezTo>
                  <a:pt x="9673" y="5821"/>
                  <a:pt x="9547" y="5790"/>
                  <a:pt x="9515" y="5695"/>
                </a:cubicBezTo>
                <a:lnTo>
                  <a:pt x="6081" y="2261"/>
                </a:lnTo>
                <a:cubicBezTo>
                  <a:pt x="6018" y="2198"/>
                  <a:pt x="5987" y="2104"/>
                  <a:pt x="5987" y="2041"/>
                </a:cubicBezTo>
                <a:cubicBezTo>
                  <a:pt x="5987" y="1946"/>
                  <a:pt x="6018" y="1852"/>
                  <a:pt x="6081" y="1789"/>
                </a:cubicBezTo>
                <a:cubicBezTo>
                  <a:pt x="6176" y="1726"/>
                  <a:pt x="6239" y="1694"/>
                  <a:pt x="6333" y="1694"/>
                </a:cubicBezTo>
                <a:close/>
                <a:moveTo>
                  <a:pt x="6333" y="3459"/>
                </a:moveTo>
                <a:lnTo>
                  <a:pt x="8286" y="5412"/>
                </a:lnTo>
                <a:lnTo>
                  <a:pt x="7782" y="5947"/>
                </a:lnTo>
                <a:lnTo>
                  <a:pt x="7026" y="5191"/>
                </a:lnTo>
                <a:cubicBezTo>
                  <a:pt x="6979" y="5128"/>
                  <a:pt x="6892" y="5097"/>
                  <a:pt x="6802" y="5097"/>
                </a:cubicBezTo>
                <a:cubicBezTo>
                  <a:pt x="6711" y="5097"/>
                  <a:pt x="6617" y="5128"/>
                  <a:pt x="6554" y="5191"/>
                </a:cubicBezTo>
                <a:cubicBezTo>
                  <a:pt x="6459" y="5317"/>
                  <a:pt x="6459" y="5538"/>
                  <a:pt x="6554" y="5664"/>
                </a:cubicBezTo>
                <a:lnTo>
                  <a:pt x="7310" y="6420"/>
                </a:lnTo>
                <a:lnTo>
                  <a:pt x="6837" y="6893"/>
                </a:lnTo>
                <a:lnTo>
                  <a:pt x="4884" y="4908"/>
                </a:lnTo>
                <a:lnTo>
                  <a:pt x="6333" y="3459"/>
                </a:lnTo>
                <a:close/>
                <a:moveTo>
                  <a:pt x="4348" y="5506"/>
                </a:moveTo>
                <a:lnTo>
                  <a:pt x="6333" y="7460"/>
                </a:lnTo>
                <a:lnTo>
                  <a:pt x="5860" y="7932"/>
                </a:lnTo>
                <a:lnTo>
                  <a:pt x="5388" y="7460"/>
                </a:lnTo>
                <a:cubicBezTo>
                  <a:pt x="5325" y="7412"/>
                  <a:pt x="5238" y="7389"/>
                  <a:pt x="5152" y="7389"/>
                </a:cubicBezTo>
                <a:cubicBezTo>
                  <a:pt x="5065" y="7389"/>
                  <a:pt x="4978" y="7412"/>
                  <a:pt x="4915" y="7460"/>
                </a:cubicBezTo>
                <a:cubicBezTo>
                  <a:pt x="4789" y="7586"/>
                  <a:pt x="4789" y="7838"/>
                  <a:pt x="4915" y="7932"/>
                </a:cubicBezTo>
                <a:lnTo>
                  <a:pt x="5388" y="8405"/>
                </a:lnTo>
                <a:lnTo>
                  <a:pt x="5167" y="8657"/>
                </a:lnTo>
                <a:cubicBezTo>
                  <a:pt x="4915" y="8846"/>
                  <a:pt x="4632" y="8940"/>
                  <a:pt x="4360" y="8940"/>
                </a:cubicBezTo>
                <a:cubicBezTo>
                  <a:pt x="4088" y="8940"/>
                  <a:pt x="3828" y="8846"/>
                  <a:pt x="3624" y="8657"/>
                </a:cubicBezTo>
                <a:lnTo>
                  <a:pt x="3151" y="8184"/>
                </a:lnTo>
                <a:cubicBezTo>
                  <a:pt x="2742" y="7775"/>
                  <a:pt x="2742" y="7113"/>
                  <a:pt x="3151" y="6735"/>
                </a:cubicBezTo>
                <a:lnTo>
                  <a:pt x="4348" y="5506"/>
                </a:lnTo>
                <a:close/>
                <a:moveTo>
                  <a:pt x="2678" y="8657"/>
                </a:moveTo>
                <a:lnTo>
                  <a:pt x="3151" y="9129"/>
                </a:lnTo>
                <a:lnTo>
                  <a:pt x="2899" y="9350"/>
                </a:lnTo>
                <a:cubicBezTo>
                  <a:pt x="2836" y="9413"/>
                  <a:pt x="2749" y="9444"/>
                  <a:pt x="2663" y="9444"/>
                </a:cubicBezTo>
                <a:cubicBezTo>
                  <a:pt x="2576" y="9444"/>
                  <a:pt x="2489" y="9413"/>
                  <a:pt x="2426" y="9350"/>
                </a:cubicBezTo>
                <a:cubicBezTo>
                  <a:pt x="2300" y="9255"/>
                  <a:pt x="2300" y="9003"/>
                  <a:pt x="2426" y="8877"/>
                </a:cubicBezTo>
                <a:lnTo>
                  <a:pt x="2678" y="8657"/>
                </a:lnTo>
                <a:close/>
                <a:moveTo>
                  <a:pt x="9389" y="1"/>
                </a:moveTo>
                <a:cubicBezTo>
                  <a:pt x="9121" y="1"/>
                  <a:pt x="8853" y="103"/>
                  <a:pt x="8664" y="308"/>
                </a:cubicBezTo>
                <a:cubicBezTo>
                  <a:pt x="8255" y="686"/>
                  <a:pt x="8255" y="1379"/>
                  <a:pt x="8664" y="1757"/>
                </a:cubicBezTo>
                <a:lnTo>
                  <a:pt x="8097" y="2324"/>
                </a:lnTo>
                <a:lnTo>
                  <a:pt x="7121" y="1316"/>
                </a:lnTo>
                <a:cubicBezTo>
                  <a:pt x="6932" y="1127"/>
                  <a:pt x="6648" y="1001"/>
                  <a:pt x="6365" y="1001"/>
                </a:cubicBezTo>
                <a:cubicBezTo>
                  <a:pt x="6081" y="1001"/>
                  <a:pt x="5829" y="1127"/>
                  <a:pt x="5608" y="1316"/>
                </a:cubicBezTo>
                <a:cubicBezTo>
                  <a:pt x="5419" y="1537"/>
                  <a:pt x="5293" y="1789"/>
                  <a:pt x="5293" y="2072"/>
                </a:cubicBezTo>
                <a:cubicBezTo>
                  <a:pt x="5293" y="2356"/>
                  <a:pt x="5419" y="2639"/>
                  <a:pt x="5608" y="2828"/>
                </a:cubicBezTo>
                <a:lnTo>
                  <a:pt x="5860" y="3049"/>
                </a:lnTo>
                <a:lnTo>
                  <a:pt x="2678" y="6263"/>
                </a:lnTo>
                <a:cubicBezTo>
                  <a:pt x="2143" y="6767"/>
                  <a:pt x="2048" y="7460"/>
                  <a:pt x="2269" y="8090"/>
                </a:cubicBezTo>
                <a:lnTo>
                  <a:pt x="1922" y="8468"/>
                </a:lnTo>
                <a:cubicBezTo>
                  <a:pt x="1607" y="8783"/>
                  <a:pt x="1513" y="9255"/>
                  <a:pt x="1733" y="9634"/>
                </a:cubicBezTo>
                <a:lnTo>
                  <a:pt x="95" y="11240"/>
                </a:lnTo>
                <a:cubicBezTo>
                  <a:pt x="1" y="11366"/>
                  <a:pt x="1" y="11618"/>
                  <a:pt x="95" y="11713"/>
                </a:cubicBezTo>
                <a:cubicBezTo>
                  <a:pt x="190" y="11807"/>
                  <a:pt x="284" y="11839"/>
                  <a:pt x="347" y="11839"/>
                </a:cubicBezTo>
                <a:cubicBezTo>
                  <a:pt x="410" y="11839"/>
                  <a:pt x="536" y="11807"/>
                  <a:pt x="568" y="11713"/>
                </a:cubicBezTo>
                <a:lnTo>
                  <a:pt x="2206" y="10106"/>
                </a:lnTo>
                <a:cubicBezTo>
                  <a:pt x="2363" y="10201"/>
                  <a:pt x="2458" y="10232"/>
                  <a:pt x="2615" y="10232"/>
                </a:cubicBezTo>
                <a:cubicBezTo>
                  <a:pt x="2899" y="10232"/>
                  <a:pt x="3183" y="10106"/>
                  <a:pt x="3372" y="9917"/>
                </a:cubicBezTo>
                <a:lnTo>
                  <a:pt x="3718" y="9571"/>
                </a:lnTo>
                <a:cubicBezTo>
                  <a:pt x="3939" y="9634"/>
                  <a:pt x="4159" y="9665"/>
                  <a:pt x="4348" y="9665"/>
                </a:cubicBezTo>
                <a:cubicBezTo>
                  <a:pt x="4789" y="9665"/>
                  <a:pt x="5262" y="9508"/>
                  <a:pt x="5577" y="9161"/>
                </a:cubicBezTo>
                <a:lnTo>
                  <a:pt x="8759" y="5979"/>
                </a:lnTo>
                <a:lnTo>
                  <a:pt x="9011" y="6199"/>
                </a:lnTo>
                <a:cubicBezTo>
                  <a:pt x="9200" y="6420"/>
                  <a:pt x="9484" y="6515"/>
                  <a:pt x="9767" y="6515"/>
                </a:cubicBezTo>
                <a:cubicBezTo>
                  <a:pt x="10019" y="6515"/>
                  <a:pt x="10303" y="6420"/>
                  <a:pt x="10492" y="6199"/>
                </a:cubicBezTo>
                <a:cubicBezTo>
                  <a:pt x="10712" y="6010"/>
                  <a:pt x="10807" y="5727"/>
                  <a:pt x="10807" y="5475"/>
                </a:cubicBezTo>
                <a:cubicBezTo>
                  <a:pt x="10807" y="5191"/>
                  <a:pt x="10712" y="4908"/>
                  <a:pt x="10492" y="4719"/>
                </a:cubicBezTo>
                <a:lnTo>
                  <a:pt x="9515" y="3711"/>
                </a:lnTo>
                <a:lnTo>
                  <a:pt x="10082" y="3207"/>
                </a:lnTo>
                <a:cubicBezTo>
                  <a:pt x="10271" y="3427"/>
                  <a:pt x="10555" y="3522"/>
                  <a:pt x="10807" y="3522"/>
                </a:cubicBezTo>
                <a:cubicBezTo>
                  <a:pt x="11090" y="3522"/>
                  <a:pt x="11374" y="3427"/>
                  <a:pt x="11563" y="3207"/>
                </a:cubicBezTo>
                <a:cubicBezTo>
                  <a:pt x="11972" y="2828"/>
                  <a:pt x="11972" y="2167"/>
                  <a:pt x="11563" y="1757"/>
                </a:cubicBezTo>
                <a:lnTo>
                  <a:pt x="10114" y="308"/>
                </a:lnTo>
                <a:cubicBezTo>
                  <a:pt x="9925" y="103"/>
                  <a:pt x="9657" y="1"/>
                  <a:pt x="93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3"/>
          <p:cNvSpPr/>
          <p:nvPr/>
        </p:nvSpPr>
        <p:spPr>
          <a:xfrm>
            <a:off x="5976031" y="2723925"/>
            <a:ext cx="355093" cy="340476"/>
          </a:xfrm>
          <a:custGeom>
            <a:rect b="b" l="l" r="r" t="t"/>
            <a:pathLst>
              <a:path extrusionOk="0" h="11390" w="11879">
                <a:moveTo>
                  <a:pt x="10047" y="655"/>
                </a:moveTo>
                <a:cubicBezTo>
                  <a:pt x="10369" y="655"/>
                  <a:pt x="10689" y="746"/>
                  <a:pt x="10965" y="930"/>
                </a:cubicBezTo>
                <a:lnTo>
                  <a:pt x="7499" y="4490"/>
                </a:lnTo>
                <a:cubicBezTo>
                  <a:pt x="7468" y="4427"/>
                  <a:pt x="7468" y="4396"/>
                  <a:pt x="7405" y="4364"/>
                </a:cubicBezTo>
                <a:lnTo>
                  <a:pt x="7090" y="4049"/>
                </a:lnTo>
                <a:cubicBezTo>
                  <a:pt x="7058" y="3986"/>
                  <a:pt x="7026" y="3954"/>
                  <a:pt x="6995" y="3954"/>
                </a:cubicBezTo>
                <a:lnTo>
                  <a:pt x="7216" y="3734"/>
                </a:lnTo>
                <a:cubicBezTo>
                  <a:pt x="7405" y="3545"/>
                  <a:pt x="7531" y="3261"/>
                  <a:pt x="7531" y="2978"/>
                </a:cubicBezTo>
                <a:cubicBezTo>
                  <a:pt x="7531" y="2820"/>
                  <a:pt x="7499" y="2663"/>
                  <a:pt x="7405" y="2537"/>
                </a:cubicBezTo>
                <a:lnTo>
                  <a:pt x="8791" y="1182"/>
                </a:lnTo>
                <a:cubicBezTo>
                  <a:pt x="9140" y="833"/>
                  <a:pt x="9596" y="655"/>
                  <a:pt x="10047" y="655"/>
                </a:cubicBezTo>
                <a:close/>
                <a:moveTo>
                  <a:pt x="6365" y="4427"/>
                </a:moveTo>
                <a:cubicBezTo>
                  <a:pt x="6428" y="4427"/>
                  <a:pt x="6554" y="4490"/>
                  <a:pt x="6585" y="4553"/>
                </a:cubicBezTo>
                <a:lnTo>
                  <a:pt x="6900" y="4868"/>
                </a:lnTo>
                <a:cubicBezTo>
                  <a:pt x="7058" y="4994"/>
                  <a:pt x="7058" y="5183"/>
                  <a:pt x="6932" y="5341"/>
                </a:cubicBezTo>
                <a:lnTo>
                  <a:pt x="6365" y="5971"/>
                </a:lnTo>
                <a:lnTo>
                  <a:pt x="5483" y="5120"/>
                </a:lnTo>
                <a:lnTo>
                  <a:pt x="6113" y="4522"/>
                </a:lnTo>
                <a:cubicBezTo>
                  <a:pt x="6207" y="4490"/>
                  <a:pt x="6270" y="4427"/>
                  <a:pt x="6365" y="4427"/>
                </a:cubicBezTo>
                <a:close/>
                <a:moveTo>
                  <a:pt x="4947" y="5624"/>
                </a:moveTo>
                <a:lnTo>
                  <a:pt x="5829" y="6538"/>
                </a:lnTo>
                <a:lnTo>
                  <a:pt x="5388" y="7042"/>
                </a:lnTo>
                <a:lnTo>
                  <a:pt x="5136" y="6790"/>
                </a:lnTo>
                <a:cubicBezTo>
                  <a:pt x="5073" y="6743"/>
                  <a:pt x="4987" y="6719"/>
                  <a:pt x="4900" y="6719"/>
                </a:cubicBezTo>
                <a:cubicBezTo>
                  <a:pt x="4813" y="6719"/>
                  <a:pt x="4727" y="6743"/>
                  <a:pt x="4664" y="6790"/>
                </a:cubicBezTo>
                <a:cubicBezTo>
                  <a:pt x="4538" y="6916"/>
                  <a:pt x="4538" y="7168"/>
                  <a:pt x="4664" y="7262"/>
                </a:cubicBezTo>
                <a:lnTo>
                  <a:pt x="4947" y="7546"/>
                </a:lnTo>
                <a:lnTo>
                  <a:pt x="4475" y="8050"/>
                </a:lnTo>
                <a:lnTo>
                  <a:pt x="4128" y="7704"/>
                </a:lnTo>
                <a:cubicBezTo>
                  <a:pt x="4065" y="7641"/>
                  <a:pt x="3971" y="7609"/>
                  <a:pt x="3880" y="7609"/>
                </a:cubicBezTo>
                <a:cubicBezTo>
                  <a:pt x="3789" y="7609"/>
                  <a:pt x="3703" y="7641"/>
                  <a:pt x="3655" y="7704"/>
                </a:cubicBezTo>
                <a:cubicBezTo>
                  <a:pt x="3529" y="7830"/>
                  <a:pt x="3529" y="8050"/>
                  <a:pt x="3655" y="8176"/>
                </a:cubicBezTo>
                <a:lnTo>
                  <a:pt x="4034" y="8586"/>
                </a:lnTo>
                <a:lnTo>
                  <a:pt x="3561" y="9090"/>
                </a:lnTo>
                <a:lnTo>
                  <a:pt x="3088" y="8617"/>
                </a:lnTo>
                <a:cubicBezTo>
                  <a:pt x="3025" y="8554"/>
                  <a:pt x="2939" y="8523"/>
                  <a:pt x="2852" y="8523"/>
                </a:cubicBezTo>
                <a:cubicBezTo>
                  <a:pt x="2765" y="8523"/>
                  <a:pt x="2679" y="8554"/>
                  <a:pt x="2616" y="8617"/>
                </a:cubicBezTo>
                <a:cubicBezTo>
                  <a:pt x="2490" y="8743"/>
                  <a:pt x="2490" y="8964"/>
                  <a:pt x="2616" y="9090"/>
                </a:cubicBezTo>
                <a:lnTo>
                  <a:pt x="3120" y="9594"/>
                </a:lnTo>
                <a:lnTo>
                  <a:pt x="2647" y="10098"/>
                </a:lnTo>
                <a:lnTo>
                  <a:pt x="2080" y="9531"/>
                </a:lnTo>
                <a:cubicBezTo>
                  <a:pt x="2017" y="9468"/>
                  <a:pt x="1923" y="9436"/>
                  <a:pt x="1832" y="9436"/>
                </a:cubicBezTo>
                <a:cubicBezTo>
                  <a:pt x="1742" y="9436"/>
                  <a:pt x="1655" y="9468"/>
                  <a:pt x="1608" y="9531"/>
                </a:cubicBezTo>
                <a:cubicBezTo>
                  <a:pt x="1482" y="9625"/>
                  <a:pt x="1482" y="9877"/>
                  <a:pt x="1608" y="10003"/>
                </a:cubicBezTo>
                <a:lnTo>
                  <a:pt x="2175" y="10570"/>
                </a:lnTo>
                <a:cubicBezTo>
                  <a:pt x="2017" y="10696"/>
                  <a:pt x="1860" y="10728"/>
                  <a:pt x="1702" y="10728"/>
                </a:cubicBezTo>
                <a:cubicBezTo>
                  <a:pt x="1419" y="10728"/>
                  <a:pt x="1198" y="10665"/>
                  <a:pt x="1009" y="10476"/>
                </a:cubicBezTo>
                <a:cubicBezTo>
                  <a:pt x="789" y="10255"/>
                  <a:pt x="726" y="10035"/>
                  <a:pt x="726" y="9751"/>
                </a:cubicBezTo>
                <a:cubicBezTo>
                  <a:pt x="726" y="9468"/>
                  <a:pt x="852" y="9247"/>
                  <a:pt x="1041" y="9090"/>
                </a:cubicBezTo>
                <a:lnTo>
                  <a:pt x="4947" y="5624"/>
                </a:lnTo>
                <a:close/>
                <a:moveTo>
                  <a:pt x="10035" y="1"/>
                </a:moveTo>
                <a:cubicBezTo>
                  <a:pt x="9413" y="1"/>
                  <a:pt x="8791" y="237"/>
                  <a:pt x="8318" y="709"/>
                </a:cubicBezTo>
                <a:lnTo>
                  <a:pt x="6743" y="2285"/>
                </a:lnTo>
                <a:cubicBezTo>
                  <a:pt x="6680" y="2348"/>
                  <a:pt x="6617" y="2442"/>
                  <a:pt x="6617" y="2505"/>
                </a:cubicBezTo>
                <a:cubicBezTo>
                  <a:pt x="6617" y="2600"/>
                  <a:pt x="6680" y="2694"/>
                  <a:pt x="6743" y="2757"/>
                </a:cubicBezTo>
                <a:cubicBezTo>
                  <a:pt x="6837" y="2820"/>
                  <a:pt x="6869" y="2915"/>
                  <a:pt x="6869" y="2978"/>
                </a:cubicBezTo>
                <a:cubicBezTo>
                  <a:pt x="6869" y="3041"/>
                  <a:pt x="6837" y="3167"/>
                  <a:pt x="6743" y="3198"/>
                </a:cubicBezTo>
                <a:lnTo>
                  <a:pt x="6207" y="3765"/>
                </a:lnTo>
                <a:cubicBezTo>
                  <a:pt x="5987" y="3797"/>
                  <a:pt x="5798" y="3891"/>
                  <a:pt x="5640" y="3986"/>
                </a:cubicBezTo>
                <a:lnTo>
                  <a:pt x="568" y="8523"/>
                </a:lnTo>
                <a:cubicBezTo>
                  <a:pt x="221" y="8838"/>
                  <a:pt x="1" y="9247"/>
                  <a:pt x="1" y="9720"/>
                </a:cubicBezTo>
                <a:cubicBezTo>
                  <a:pt x="1" y="10192"/>
                  <a:pt x="158" y="10633"/>
                  <a:pt x="473" y="10917"/>
                </a:cubicBezTo>
                <a:cubicBezTo>
                  <a:pt x="789" y="11264"/>
                  <a:pt x="1230" y="11390"/>
                  <a:pt x="1671" y="11390"/>
                </a:cubicBezTo>
                <a:lnTo>
                  <a:pt x="1702" y="11390"/>
                </a:lnTo>
                <a:cubicBezTo>
                  <a:pt x="2143" y="11390"/>
                  <a:pt x="2584" y="11169"/>
                  <a:pt x="2899" y="10854"/>
                </a:cubicBezTo>
                <a:lnTo>
                  <a:pt x="7405" y="5782"/>
                </a:lnTo>
                <a:cubicBezTo>
                  <a:pt x="7562" y="5624"/>
                  <a:pt x="7657" y="5404"/>
                  <a:pt x="7657" y="5215"/>
                </a:cubicBezTo>
                <a:lnTo>
                  <a:pt x="11752" y="1119"/>
                </a:lnTo>
                <a:cubicBezTo>
                  <a:pt x="11878" y="1088"/>
                  <a:pt x="11878" y="1025"/>
                  <a:pt x="11878" y="930"/>
                </a:cubicBezTo>
                <a:cubicBezTo>
                  <a:pt x="11878" y="867"/>
                  <a:pt x="11815" y="741"/>
                  <a:pt x="11752" y="709"/>
                </a:cubicBezTo>
                <a:cubicBezTo>
                  <a:pt x="11280" y="237"/>
                  <a:pt x="10657" y="1"/>
                  <a:pt x="100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3"/>
          <p:cNvSpPr/>
          <p:nvPr/>
        </p:nvSpPr>
        <p:spPr>
          <a:xfrm>
            <a:off x="2853258" y="3930882"/>
            <a:ext cx="354136" cy="354136"/>
          </a:xfrm>
          <a:custGeom>
            <a:rect b="b" l="l" r="r" t="t"/>
            <a:pathLst>
              <a:path extrusionOk="0" h="11847" w="11847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23"/>
          <p:cNvGrpSpPr/>
          <p:nvPr/>
        </p:nvGrpSpPr>
        <p:grpSpPr>
          <a:xfrm>
            <a:off x="5997701" y="3931345"/>
            <a:ext cx="311749" cy="353210"/>
            <a:chOff x="-27710725" y="1959200"/>
            <a:chExt cx="260725" cy="295400"/>
          </a:xfrm>
        </p:grpSpPr>
        <p:sp>
          <p:nvSpPr>
            <p:cNvPr id="810" name="Google Shape;810;p23"/>
            <p:cNvSpPr/>
            <p:nvPr/>
          </p:nvSpPr>
          <p:spPr>
            <a:xfrm>
              <a:off x="-27710725" y="1959200"/>
              <a:ext cx="260725" cy="295400"/>
            </a:xfrm>
            <a:custGeom>
              <a:rect b="b" l="l" r="r" t="t"/>
              <a:pathLst>
                <a:path extrusionOk="0" h="11816" w="10429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-27502000" y="20844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aris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A54FF"/>
      </a:accent1>
      <a:accent2>
        <a:srgbClr val="9682FF"/>
      </a:accent2>
      <a:accent3>
        <a:srgbClr val="BDBBEB"/>
      </a:accent3>
      <a:accent4>
        <a:srgbClr val="03DAC4"/>
      </a:accent4>
      <a:accent5>
        <a:srgbClr val="66FFF7"/>
      </a:accent5>
      <a:accent6>
        <a:srgbClr val="00A79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