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01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3"/>
            <a:ext cx="9166478" cy="68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rgbClr val="497CBB"/>
                </a:solidFill>
              </a:rPr>
              <a:t>                      </a:t>
            </a:r>
            <a:endParaRPr lang="de-DE" sz="2000" dirty="0">
              <a:solidFill>
                <a:srgbClr val="497CBB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0" y="4833749"/>
            <a:ext cx="9166478" cy="3209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497CBB"/>
                </a:solidFill>
              </a:rPr>
              <a:t>© FH Hagenberg,</a:t>
            </a:r>
            <a:r>
              <a:rPr lang="de-DE" sz="1200" b="1" baseline="0" dirty="0" smtClean="0">
                <a:solidFill>
                  <a:srgbClr val="497CBB"/>
                </a:solidFill>
              </a:rPr>
              <a:t> 2013 Mobile </a:t>
            </a:r>
            <a:r>
              <a:rPr lang="de-DE" sz="1200" b="1" baseline="0" dirty="0" err="1" smtClean="0">
                <a:solidFill>
                  <a:srgbClr val="497CBB"/>
                </a:solidFill>
              </a:rPr>
              <a:t>Health</a:t>
            </a:r>
            <a:r>
              <a:rPr lang="de-DE" sz="1200" b="1" baseline="0" dirty="0" smtClean="0">
                <a:solidFill>
                  <a:srgbClr val="497CBB"/>
                </a:solidFill>
              </a:rPr>
              <a:t> &amp; Sports</a:t>
            </a:r>
            <a:endParaRPr lang="de-DE" sz="1200" b="1" dirty="0">
              <a:solidFill>
                <a:srgbClr val="497CBB"/>
              </a:solidFill>
            </a:endParaRPr>
          </a:p>
        </p:txBody>
      </p:sp>
      <p:pic>
        <p:nvPicPr>
          <p:cNvPr id="11" name="Bild 10" descr="drugm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4" y="0"/>
            <a:ext cx="685613" cy="685613"/>
          </a:xfrm>
          <a:prstGeom prst="rect">
            <a:avLst/>
          </a:prstGeom>
        </p:spPr>
      </p:pic>
      <p:pic>
        <p:nvPicPr>
          <p:cNvPr id="12" name="Bild 11" descr="drugme.png"/>
          <p:cNvPicPr>
            <a:picLocks noChangeAspect="1"/>
          </p:cNvPicPr>
          <p:nvPr userDrawn="1"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66" y="606273"/>
            <a:ext cx="4249956" cy="42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75505" y="1"/>
            <a:ext cx="8229600" cy="8300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err="1" smtClean="0">
                <a:solidFill>
                  <a:srgbClr val="497CBB"/>
                </a:solidFill>
                <a:cs typeface="Arial"/>
              </a:rPr>
              <a:t>Medication</a:t>
            </a:r>
            <a:r>
              <a:rPr lang="de-DE" sz="3600" dirty="0" smtClean="0">
                <a:solidFill>
                  <a:srgbClr val="497CBB"/>
                </a:solidFill>
                <a:cs typeface="Arial"/>
              </a:rPr>
              <a:t> Plan Monitoring System</a:t>
            </a:r>
            <a:endParaRPr lang="de-DE" sz="3600" dirty="0">
              <a:solidFill>
                <a:srgbClr val="497CBB"/>
              </a:solidFill>
              <a:cs typeface="Arial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61657" y="1169549"/>
            <a:ext cx="67016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solidFill>
                  <a:schemeClr val="bg1"/>
                </a:solidFill>
              </a:rPr>
              <a:t>Mobile </a:t>
            </a:r>
            <a:r>
              <a:rPr lang="de-DE" sz="4000" b="1" dirty="0" err="1" smtClean="0">
                <a:solidFill>
                  <a:schemeClr val="bg1"/>
                </a:solidFill>
              </a:rPr>
              <a:t>Health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smtClean="0">
                <a:solidFill>
                  <a:schemeClr val="bg1"/>
                </a:solidFill>
              </a:rPr>
              <a:t>&amp; Sports</a:t>
            </a:r>
          </a:p>
          <a:p>
            <a:pPr algn="ctr"/>
            <a:r>
              <a:rPr lang="de-DE" sz="4000" b="1" dirty="0" smtClean="0">
                <a:solidFill>
                  <a:schemeClr val="bg1"/>
                </a:solidFill>
              </a:rPr>
              <a:t>Final </a:t>
            </a:r>
            <a:r>
              <a:rPr lang="de-DE" sz="4000" b="1" dirty="0" err="1" smtClean="0">
                <a:solidFill>
                  <a:schemeClr val="bg1"/>
                </a:solidFill>
              </a:rPr>
              <a:t>Presentation</a:t>
            </a:r>
            <a:r>
              <a:rPr lang="de-DE" sz="4000" b="1" dirty="0" smtClean="0">
                <a:solidFill>
                  <a:schemeClr val="bg1"/>
                </a:solidFill>
              </a:rPr>
              <a:t> 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5505" y="3046986"/>
            <a:ext cx="19275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0000"/>
                </a:solidFill>
              </a:rPr>
              <a:t>Projectteam</a:t>
            </a:r>
            <a:r>
              <a:rPr lang="de-DE" sz="1600" b="1" dirty="0" smtClean="0">
                <a:solidFill>
                  <a:srgbClr val="000000"/>
                </a:solidFill>
              </a:rPr>
              <a:t>:</a:t>
            </a:r>
          </a:p>
          <a:p>
            <a:r>
              <a:rPr lang="pl-PL" sz="1600" dirty="0" err="1" smtClean="0">
                <a:solidFill>
                  <a:srgbClr val="000000"/>
                </a:solidFill>
              </a:rPr>
              <a:t>Endalkachew</a:t>
            </a:r>
            <a:r>
              <a:rPr lang="pl-PL" sz="1600" dirty="0" smtClean="0">
                <a:solidFill>
                  <a:srgbClr val="000000"/>
                </a:solidFill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</a:rPr>
              <a:t>Asnake</a:t>
            </a:r>
            <a:endParaRPr lang="de-DE" sz="1600" dirty="0" smtClean="0">
              <a:solidFill>
                <a:srgbClr val="000000"/>
              </a:solidFill>
            </a:endParaRPr>
          </a:p>
          <a:p>
            <a:r>
              <a:rPr lang="de-DE" sz="1600" dirty="0" smtClean="0">
                <a:solidFill>
                  <a:srgbClr val="000000"/>
                </a:solidFill>
              </a:rPr>
              <a:t>Christoph </a:t>
            </a:r>
            <a:r>
              <a:rPr lang="de-DE" sz="1600" dirty="0" err="1" smtClean="0">
                <a:solidFill>
                  <a:srgbClr val="000000"/>
                </a:solidFill>
              </a:rPr>
              <a:t>Kieslich</a:t>
            </a:r>
            <a:endParaRPr lang="de-DE" sz="1600" dirty="0" smtClean="0">
              <a:solidFill>
                <a:srgbClr val="000000"/>
              </a:solidFill>
            </a:endParaRPr>
          </a:p>
          <a:p>
            <a:r>
              <a:rPr lang="de-DE" sz="1600" dirty="0" smtClean="0">
                <a:solidFill>
                  <a:srgbClr val="000000"/>
                </a:solidFill>
              </a:rPr>
              <a:t>Manuel Lindorfer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Bernhard Stemmer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1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171" y="-37728"/>
            <a:ext cx="8229600" cy="830004"/>
          </a:xfrm>
        </p:spPr>
        <p:txBody>
          <a:bodyPr/>
          <a:lstStyle/>
          <a:p>
            <a:r>
              <a:rPr lang="de-DE" sz="4000" dirty="0" smtClean="0">
                <a:solidFill>
                  <a:srgbClr val="497CBB"/>
                </a:solidFill>
                <a:cs typeface="Arial"/>
              </a:rPr>
              <a:t>Motivation</a:t>
            </a:r>
            <a:endParaRPr lang="de-DE" sz="4000" dirty="0">
              <a:solidFill>
                <a:srgbClr val="497CBB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25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21</Words>
  <Application>Microsoft Macintosh PowerPoint</Application>
  <PresentationFormat>Bildschirmpräsentation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Black</vt:lpstr>
      <vt:lpstr>PowerPoint-Präsentation</vt:lpstr>
      <vt:lpstr>Motivation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Stemmer</dc:creator>
  <cp:lastModifiedBy>Bernhard Stemmer</cp:lastModifiedBy>
  <cp:revision>5</cp:revision>
  <dcterms:created xsi:type="dcterms:W3CDTF">2013-12-16T09:03:35Z</dcterms:created>
  <dcterms:modified xsi:type="dcterms:W3CDTF">2013-12-16T09:28:11Z</dcterms:modified>
</cp:coreProperties>
</file>