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65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3"/>
            <a:ext cx="9166478" cy="68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rgbClr val="497CBB"/>
                </a:solidFill>
              </a:rPr>
              <a:t>                      </a:t>
            </a:r>
            <a:endParaRPr lang="de-DE" sz="2000" dirty="0">
              <a:solidFill>
                <a:srgbClr val="497CBB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0" y="4833749"/>
            <a:ext cx="9166478" cy="320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497CBB"/>
                </a:solidFill>
              </a:rPr>
              <a:t>© FH Hagenberg,</a:t>
            </a:r>
            <a:r>
              <a:rPr lang="de-DE" sz="1200" b="1" baseline="0" dirty="0" smtClean="0">
                <a:solidFill>
                  <a:srgbClr val="497CBB"/>
                </a:solidFill>
              </a:rPr>
              <a:t> 2013 Mobile </a:t>
            </a:r>
            <a:r>
              <a:rPr lang="de-DE" sz="1200" b="1" baseline="0" dirty="0" err="1" smtClean="0">
                <a:solidFill>
                  <a:srgbClr val="497CBB"/>
                </a:solidFill>
              </a:rPr>
              <a:t>Health</a:t>
            </a:r>
            <a:r>
              <a:rPr lang="de-DE" sz="1200" b="1" baseline="0" dirty="0" smtClean="0">
                <a:solidFill>
                  <a:srgbClr val="497CBB"/>
                </a:solidFill>
              </a:rPr>
              <a:t> &amp; Sports</a:t>
            </a:r>
            <a:endParaRPr lang="de-DE" sz="1200" b="1" dirty="0">
              <a:solidFill>
                <a:srgbClr val="497CBB"/>
              </a:solidFill>
            </a:endParaRPr>
          </a:p>
        </p:txBody>
      </p:sp>
      <p:pic>
        <p:nvPicPr>
          <p:cNvPr id="11" name="Bild 10" descr="drugm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4" y="0"/>
            <a:ext cx="685613" cy="685613"/>
          </a:xfrm>
          <a:prstGeom prst="rect">
            <a:avLst/>
          </a:prstGeom>
        </p:spPr>
      </p:pic>
      <p:pic>
        <p:nvPicPr>
          <p:cNvPr id="12" name="Bild 11" descr="drugme.png"/>
          <p:cNvPicPr>
            <a:picLocks noChangeAspect="1"/>
          </p:cNvPicPr>
          <p:nvPr userDrawn="1"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66" y="606273"/>
            <a:ext cx="4249956" cy="42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75505" y="1"/>
            <a:ext cx="8229600" cy="8300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err="1" smtClean="0">
                <a:solidFill>
                  <a:srgbClr val="497CBB"/>
                </a:solidFill>
                <a:cs typeface="Arial"/>
              </a:rPr>
              <a:t>Medication</a:t>
            </a:r>
            <a:r>
              <a:rPr lang="de-DE" sz="3600" dirty="0" smtClean="0">
                <a:solidFill>
                  <a:srgbClr val="497CBB"/>
                </a:solidFill>
                <a:cs typeface="Arial"/>
              </a:rPr>
              <a:t> Plan Monitoring System</a:t>
            </a:r>
            <a:endParaRPr lang="de-DE" sz="3600" dirty="0">
              <a:solidFill>
                <a:srgbClr val="497CBB"/>
              </a:solidFill>
              <a:cs typeface="Arial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61657" y="1169549"/>
            <a:ext cx="67016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Mobile </a:t>
            </a:r>
            <a:r>
              <a:rPr lang="de-DE" sz="4000" b="1" dirty="0" err="1" smtClean="0">
                <a:solidFill>
                  <a:schemeClr val="bg1"/>
                </a:solidFill>
              </a:rPr>
              <a:t>Health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smtClean="0">
                <a:solidFill>
                  <a:schemeClr val="bg1"/>
                </a:solidFill>
              </a:rPr>
              <a:t>&amp; Sports</a:t>
            </a:r>
          </a:p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Final </a:t>
            </a:r>
            <a:r>
              <a:rPr lang="de-DE" sz="4000" b="1" dirty="0" err="1" smtClean="0">
                <a:solidFill>
                  <a:schemeClr val="bg1"/>
                </a:solidFill>
              </a:rPr>
              <a:t>Presentation</a:t>
            </a:r>
            <a:r>
              <a:rPr lang="de-DE" sz="4000" b="1" dirty="0" smtClean="0">
                <a:solidFill>
                  <a:schemeClr val="bg1"/>
                </a:solidFill>
              </a:rPr>
              <a:t> 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5505" y="3046986"/>
            <a:ext cx="19275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0000"/>
                </a:solidFill>
              </a:rPr>
              <a:t>Projectteam</a:t>
            </a:r>
            <a:r>
              <a:rPr lang="de-DE" sz="1600" b="1" dirty="0" smtClean="0">
                <a:solidFill>
                  <a:srgbClr val="000000"/>
                </a:solidFill>
              </a:rPr>
              <a:t>:</a:t>
            </a:r>
          </a:p>
          <a:p>
            <a:r>
              <a:rPr lang="pl-PL" sz="1600" dirty="0" err="1" smtClean="0">
                <a:solidFill>
                  <a:srgbClr val="000000"/>
                </a:solidFill>
              </a:rPr>
              <a:t>Endalkachew</a:t>
            </a:r>
            <a:r>
              <a:rPr lang="pl-PL" sz="1600" dirty="0" smtClean="0">
                <a:solidFill>
                  <a:srgbClr val="000000"/>
                </a:solidFill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</a:rPr>
              <a:t>Asnake</a:t>
            </a:r>
            <a:endParaRPr lang="de-DE" sz="1600" dirty="0" smtClean="0">
              <a:solidFill>
                <a:srgbClr val="000000"/>
              </a:solidFill>
            </a:endParaRPr>
          </a:p>
          <a:p>
            <a:r>
              <a:rPr lang="de-DE" sz="1600" dirty="0" smtClean="0">
                <a:solidFill>
                  <a:srgbClr val="000000"/>
                </a:solidFill>
              </a:rPr>
              <a:t>Christoph </a:t>
            </a:r>
            <a:r>
              <a:rPr lang="de-DE" sz="1600" dirty="0" err="1" smtClean="0">
                <a:solidFill>
                  <a:srgbClr val="000000"/>
                </a:solidFill>
              </a:rPr>
              <a:t>Kieslich</a:t>
            </a:r>
            <a:endParaRPr lang="de-DE" sz="1600" dirty="0" smtClean="0">
              <a:solidFill>
                <a:srgbClr val="000000"/>
              </a:solidFill>
            </a:endParaRPr>
          </a:p>
          <a:p>
            <a:r>
              <a:rPr lang="de-DE" sz="1600" dirty="0" smtClean="0">
                <a:solidFill>
                  <a:srgbClr val="000000"/>
                </a:solidFill>
              </a:rPr>
              <a:t>Manuel Lindorfer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Bernhard Stemmer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1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171" y="-37728"/>
            <a:ext cx="8229600" cy="830004"/>
          </a:xfrm>
        </p:spPr>
        <p:txBody>
          <a:bodyPr/>
          <a:lstStyle/>
          <a:p>
            <a:r>
              <a:rPr lang="de-DE" sz="4000" dirty="0" smtClean="0">
                <a:solidFill>
                  <a:srgbClr val="497CBB"/>
                </a:solidFill>
                <a:cs typeface="Arial"/>
              </a:rPr>
              <a:t>Motivation</a:t>
            </a:r>
            <a:endParaRPr lang="de-DE" sz="4000" dirty="0">
              <a:solidFill>
                <a:srgbClr val="497CBB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171" y="-37728"/>
            <a:ext cx="8229600" cy="830004"/>
          </a:xfrm>
        </p:spPr>
        <p:txBody>
          <a:bodyPr/>
          <a:lstStyle/>
          <a:p>
            <a:r>
              <a:rPr lang="de-DE" sz="4000" dirty="0" smtClean="0">
                <a:solidFill>
                  <a:srgbClr val="497CBB"/>
                </a:solidFill>
                <a:cs typeface="Arial"/>
              </a:rPr>
              <a:t>Big Picture</a:t>
            </a:r>
            <a:endParaRPr lang="de-DE" sz="4000" dirty="0">
              <a:solidFill>
                <a:srgbClr val="497CBB"/>
              </a:solidFill>
              <a:cs typeface="Arial"/>
            </a:endParaRPr>
          </a:p>
        </p:txBody>
      </p:sp>
      <p:pic>
        <p:nvPicPr>
          <p:cNvPr id="6" name="Bild 5" descr="phone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8" y="1844682"/>
            <a:ext cx="773849" cy="13441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hteck 8"/>
          <p:cNvSpPr/>
          <p:nvPr/>
        </p:nvSpPr>
        <p:spPr>
          <a:xfrm>
            <a:off x="3093237" y="1469571"/>
            <a:ext cx="2253353" cy="1838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690011" y="2099388"/>
            <a:ext cx="12495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318428" y="1408125"/>
            <a:ext cx="188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</a:rPr>
              <a:t>Server + Database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9724" y="1469571"/>
            <a:ext cx="137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0000"/>
                </a:solidFill>
              </a:rPr>
              <a:t>Patient</a:t>
            </a:r>
          </a:p>
        </p:txBody>
      </p:sp>
      <p:sp>
        <p:nvSpPr>
          <p:cNvPr id="16" name="Rechteck 15"/>
          <p:cNvSpPr/>
          <p:nvPr/>
        </p:nvSpPr>
        <p:spPr>
          <a:xfrm>
            <a:off x="3245637" y="1783236"/>
            <a:ext cx="882094" cy="1399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280131" y="1783236"/>
            <a:ext cx="882094" cy="1399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69643" y="174673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</a:rPr>
              <a:t>Patient</a:t>
            </a:r>
            <a:endParaRPr lang="de-DE" sz="1200" dirty="0">
              <a:solidFill>
                <a:srgbClr val="00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228916" y="1746734"/>
            <a:ext cx="987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</a:rPr>
              <a:t>Medical Plan</a:t>
            </a:r>
            <a:endParaRPr lang="de-DE" sz="1200" dirty="0">
              <a:solidFill>
                <a:srgbClr val="000000"/>
              </a:solidFill>
            </a:endParaRP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32" y="2023733"/>
            <a:ext cx="1037363" cy="103736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375917" y="1560580"/>
            <a:ext cx="91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rgbClr val="000000"/>
                </a:solidFill>
              </a:rPr>
              <a:t>Doctor</a:t>
            </a:r>
            <a:endParaRPr lang="de-DE" sz="1600" b="1" dirty="0">
              <a:solidFill>
                <a:srgbClr val="000000"/>
              </a:solidFill>
            </a:endParaRPr>
          </a:p>
        </p:txBody>
      </p:sp>
      <p:pic>
        <p:nvPicPr>
          <p:cNvPr id="22" name="Bild 21" descr="laptop_f010-20111223152102-000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17" y="2428487"/>
            <a:ext cx="709183" cy="709183"/>
          </a:xfrm>
          <a:prstGeom prst="rect">
            <a:avLst/>
          </a:prstGeom>
        </p:spPr>
      </p:pic>
      <p:cxnSp>
        <p:nvCxnSpPr>
          <p:cNvPr id="23" name="Gerade Verbindung mit Pfeil 22"/>
          <p:cNvCxnSpPr/>
          <p:nvPr/>
        </p:nvCxnSpPr>
        <p:spPr>
          <a:xfrm flipH="1">
            <a:off x="5437531" y="2418246"/>
            <a:ext cx="13122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1690011" y="2775465"/>
            <a:ext cx="12495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84618" y="1808398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</a:rPr>
              <a:t>register</a:t>
            </a: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431184" y="2047908"/>
            <a:ext cx="147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0000"/>
                </a:solidFill>
              </a:rPr>
              <a:t>create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r>
              <a:rPr lang="de-DE" sz="1400" dirty="0" smtClean="0">
                <a:solidFill>
                  <a:srgbClr val="000000"/>
                </a:solidFill>
              </a:rPr>
              <a:t>plan</a:t>
            </a: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884618" y="2482713"/>
            <a:ext cx="894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</a:rPr>
              <a:t>p</a:t>
            </a:r>
            <a:r>
              <a:rPr lang="de-DE" sz="1400" dirty="0" smtClean="0">
                <a:solidFill>
                  <a:srgbClr val="000000"/>
                </a:solidFill>
              </a:rPr>
              <a:t>ush plan</a:t>
            </a:r>
            <a:endParaRPr lang="de-DE" sz="1400" dirty="0">
              <a:solidFill>
                <a:srgbClr val="000000"/>
              </a:solidFill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3401359" y="2136657"/>
            <a:ext cx="583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3410357" y="2258334"/>
            <a:ext cx="583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410357" y="2381226"/>
            <a:ext cx="583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4424373" y="2121508"/>
            <a:ext cx="583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4433371" y="2243185"/>
            <a:ext cx="583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4433371" y="2366077"/>
            <a:ext cx="583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Bild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741" y="2641638"/>
            <a:ext cx="635378" cy="267653"/>
          </a:xfrm>
          <a:prstGeom prst="rect">
            <a:avLst/>
          </a:prstGeom>
        </p:spPr>
      </p:pic>
      <p:sp>
        <p:nvSpPr>
          <p:cNvPr id="43" name="Abgerundete rechteckige Legende 42"/>
          <p:cNvSpPr/>
          <p:nvPr/>
        </p:nvSpPr>
        <p:spPr>
          <a:xfrm>
            <a:off x="1594238" y="1134632"/>
            <a:ext cx="1365845" cy="444575"/>
          </a:xfrm>
          <a:prstGeom prst="wedgeRoundRectCallout">
            <a:avLst>
              <a:gd name="adj1" fmla="val -55271"/>
              <a:gd name="adj2" fmla="val 1145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rgbClr val="000000"/>
                </a:solidFill>
              </a:rPr>
              <a:t>t</a:t>
            </a:r>
            <a:r>
              <a:rPr lang="de-DE" sz="1400" b="1" dirty="0" err="1" smtClean="0">
                <a:solidFill>
                  <a:srgbClr val="000000"/>
                </a:solidFill>
              </a:rPr>
              <a:t>ake</a:t>
            </a:r>
            <a:r>
              <a:rPr lang="de-DE" sz="1400" b="1" dirty="0" smtClean="0">
                <a:solidFill>
                  <a:srgbClr val="000000"/>
                </a:solidFill>
              </a:rPr>
              <a:t> </a:t>
            </a:r>
            <a:r>
              <a:rPr lang="de-DE" sz="1400" b="1" dirty="0" err="1">
                <a:solidFill>
                  <a:srgbClr val="000000"/>
                </a:solidFill>
              </a:rPr>
              <a:t>m</a:t>
            </a:r>
            <a:r>
              <a:rPr lang="de-DE" sz="1400" b="1" dirty="0" err="1" smtClean="0">
                <a:solidFill>
                  <a:srgbClr val="000000"/>
                </a:solidFill>
              </a:rPr>
              <a:t>edicine</a:t>
            </a:r>
            <a:r>
              <a:rPr lang="de-DE" sz="1400" b="1" dirty="0" smtClean="0">
                <a:solidFill>
                  <a:srgbClr val="000000"/>
                </a:solidFill>
              </a:rPr>
              <a:t>!</a:t>
            </a:r>
            <a:endParaRPr lang="de-DE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6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30" grpId="0"/>
      <p:bldP spid="31" grpId="0"/>
      <p:bldP spid="32" grpId="0"/>
      <p:bldP spid="43" grpId="0" animBg="1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39</Words>
  <Application>Microsoft Macintosh PowerPoint</Application>
  <PresentationFormat>Bildschirmpräsentation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Black</vt:lpstr>
      <vt:lpstr>PowerPoint-Präsentation</vt:lpstr>
      <vt:lpstr>Motivation</vt:lpstr>
      <vt:lpstr>Big Picture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Stemmer</dc:creator>
  <cp:lastModifiedBy>Bernhard Stemmer</cp:lastModifiedBy>
  <cp:revision>15</cp:revision>
  <dcterms:created xsi:type="dcterms:W3CDTF">2013-12-16T09:03:35Z</dcterms:created>
  <dcterms:modified xsi:type="dcterms:W3CDTF">2013-12-16T11:33:49Z</dcterms:modified>
</cp:coreProperties>
</file>