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002-2106-4A5C-8064-9518D06F8599}" type="datetimeFigureOut">
              <a:rPr lang="de-AT" smtClean="0"/>
              <a:t>16.12.2013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402-9D52-43CB-882A-EEC88417A2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536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002-2106-4A5C-8064-9518D06F8599}" type="datetimeFigureOut">
              <a:rPr lang="de-AT" smtClean="0"/>
              <a:t>16.12.2013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402-9D52-43CB-882A-EEC88417A2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577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002-2106-4A5C-8064-9518D06F8599}" type="datetimeFigureOut">
              <a:rPr lang="de-AT" smtClean="0"/>
              <a:t>16.12.2013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402-9D52-43CB-882A-EEC88417A2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4168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002-2106-4A5C-8064-9518D06F8599}" type="datetimeFigureOut">
              <a:rPr lang="de-AT" smtClean="0"/>
              <a:t>16.12.2013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402-9D52-43CB-882A-EEC88417A2FD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078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002-2106-4A5C-8064-9518D06F8599}" type="datetimeFigureOut">
              <a:rPr lang="de-AT" smtClean="0"/>
              <a:t>16.12.2013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402-9D52-43CB-882A-EEC88417A2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6505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002-2106-4A5C-8064-9518D06F8599}" type="datetimeFigureOut">
              <a:rPr lang="de-AT" smtClean="0"/>
              <a:t>16.12.2013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402-9D52-43CB-882A-EEC88417A2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9099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002-2106-4A5C-8064-9518D06F8599}" type="datetimeFigureOut">
              <a:rPr lang="de-AT" smtClean="0"/>
              <a:t>16.12.2013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402-9D52-43CB-882A-EEC88417A2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3945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002-2106-4A5C-8064-9518D06F8599}" type="datetimeFigureOut">
              <a:rPr lang="de-AT" smtClean="0"/>
              <a:t>16.12.2013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402-9D52-43CB-882A-EEC88417A2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2202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002-2106-4A5C-8064-9518D06F8599}" type="datetimeFigureOut">
              <a:rPr lang="de-AT" smtClean="0"/>
              <a:t>16.12.2013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402-9D52-43CB-882A-EEC88417A2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76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002-2106-4A5C-8064-9518D06F8599}" type="datetimeFigureOut">
              <a:rPr lang="de-AT" smtClean="0"/>
              <a:t>16.12.2013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402-9D52-43CB-882A-EEC88417A2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786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002-2106-4A5C-8064-9518D06F8599}" type="datetimeFigureOut">
              <a:rPr lang="de-AT" smtClean="0"/>
              <a:t>16.12.2013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402-9D52-43CB-882A-EEC88417A2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735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002-2106-4A5C-8064-9518D06F8599}" type="datetimeFigureOut">
              <a:rPr lang="de-AT" smtClean="0"/>
              <a:t>16.12.2013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402-9D52-43CB-882A-EEC88417A2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597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002-2106-4A5C-8064-9518D06F8599}" type="datetimeFigureOut">
              <a:rPr lang="de-AT" smtClean="0"/>
              <a:t>16.12.2013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402-9D52-43CB-882A-EEC88417A2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675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002-2106-4A5C-8064-9518D06F8599}" type="datetimeFigureOut">
              <a:rPr lang="de-AT" smtClean="0"/>
              <a:t>16.12.2013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402-9D52-43CB-882A-EEC88417A2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732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002-2106-4A5C-8064-9518D06F8599}" type="datetimeFigureOut">
              <a:rPr lang="de-AT" smtClean="0"/>
              <a:t>16.12.2013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402-9D52-43CB-882A-EEC88417A2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765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002-2106-4A5C-8064-9518D06F8599}" type="datetimeFigureOut">
              <a:rPr lang="de-AT" smtClean="0"/>
              <a:t>16.12.2013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402-9D52-43CB-882A-EEC88417A2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417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002-2106-4A5C-8064-9518D06F8599}" type="datetimeFigureOut">
              <a:rPr lang="de-AT" smtClean="0"/>
              <a:t>16.12.2013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0402-9D52-43CB-882A-EEC88417A2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768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E6A002-2106-4A5C-8064-9518D06F8599}" type="datetimeFigureOut">
              <a:rPr lang="de-AT" smtClean="0"/>
              <a:t>16.12.2013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C0402-9D52-43CB-882A-EEC88417A2F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2595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DrugMe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6952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DrugMe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DrugMe</dc:title>
  <dc:creator>c.kieslich@gmail.com</dc:creator>
  <cp:lastModifiedBy>c.kieslich@gmail.com</cp:lastModifiedBy>
  <cp:revision>1</cp:revision>
  <dcterms:created xsi:type="dcterms:W3CDTF">2013-12-16T08:36:41Z</dcterms:created>
  <dcterms:modified xsi:type="dcterms:W3CDTF">2013-12-16T08:37:32Z</dcterms:modified>
</cp:coreProperties>
</file>