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22" r:id="rId2"/>
    <p:sldId id="300" r:id="rId3"/>
    <p:sldId id="303" r:id="rId4"/>
    <p:sldId id="304" r:id="rId5"/>
    <p:sldId id="280" r:id="rId6"/>
    <p:sldId id="306" r:id="rId7"/>
    <p:sldId id="316" r:id="rId8"/>
    <p:sldId id="317" r:id="rId9"/>
    <p:sldId id="307" r:id="rId10"/>
    <p:sldId id="309" r:id="rId11"/>
    <p:sldId id="318" r:id="rId12"/>
    <p:sldId id="308" r:id="rId13"/>
    <p:sldId id="310" r:id="rId14"/>
    <p:sldId id="311" r:id="rId15"/>
    <p:sldId id="312" r:id="rId16"/>
    <p:sldId id="323" r:id="rId17"/>
    <p:sldId id="319" r:id="rId18"/>
    <p:sldId id="320" r:id="rId19"/>
    <p:sldId id="313" r:id="rId20"/>
    <p:sldId id="321" r:id="rId21"/>
    <p:sldId id="314" r:id="rId22"/>
    <p:sldId id="305" r:id="rId23"/>
    <p:sldId id="315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83EBA7-DABC-425D-A244-DE17705624D9}">
          <p14:sldIdLst>
            <p14:sldId id="322"/>
            <p14:sldId id="300"/>
            <p14:sldId id="303"/>
            <p14:sldId id="304"/>
            <p14:sldId id="280"/>
            <p14:sldId id="306"/>
            <p14:sldId id="316"/>
            <p14:sldId id="317"/>
            <p14:sldId id="307"/>
            <p14:sldId id="309"/>
            <p14:sldId id="318"/>
            <p14:sldId id="308"/>
            <p14:sldId id="310"/>
            <p14:sldId id="311"/>
            <p14:sldId id="312"/>
            <p14:sldId id="323"/>
            <p14:sldId id="319"/>
            <p14:sldId id="320"/>
            <p14:sldId id="313"/>
            <p14:sldId id="321"/>
            <p14:sldId id="314"/>
            <p14:sldId id="305"/>
            <p14:sldId id="315"/>
          </p14:sldIdLst>
        </p14:section>
        <p14:section name="Untitled Section" id="{3C507553-98A9-4684-8DA6-859914977BB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8772E0"/>
    <a:srgbClr val="339933"/>
    <a:srgbClr val="B07BD7"/>
    <a:srgbClr val="33CC33"/>
    <a:srgbClr val="99CCFF"/>
    <a:srgbClr val="FF6600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3867" autoAdjust="0"/>
  </p:normalViewPr>
  <p:slideViewPr>
    <p:cSldViewPr snapToGrid="0">
      <p:cViewPr varScale="1">
        <p:scale>
          <a:sx n="109" d="100"/>
          <a:sy n="109" d="100"/>
        </p:scale>
        <p:origin x="101" y="197"/>
      </p:cViewPr>
      <p:guideLst>
        <p:guide orient="horz" pos="297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" userId="c54e52d49109a2c6" providerId="LiveId" clId="{F526C7EA-6EAC-414E-9B62-DBE9648A16A9}"/>
    <pc:docChg chg="addSld modSld modSection">
      <pc:chgData name="Mark B" userId="c54e52d49109a2c6" providerId="LiveId" clId="{F526C7EA-6EAC-414E-9B62-DBE9648A16A9}" dt="2025-03-15T18:29:58.614" v="13" actId="22"/>
      <pc:docMkLst>
        <pc:docMk/>
      </pc:docMkLst>
      <pc:sldChg chg="addSp modSp mod">
        <pc:chgData name="Mark B" userId="c54e52d49109a2c6" providerId="LiveId" clId="{F526C7EA-6EAC-414E-9B62-DBE9648A16A9}" dt="2025-03-14T12:02:30.841" v="6" actId="1076"/>
        <pc:sldMkLst>
          <pc:docMk/>
          <pc:sldMk cId="848735833" sldId="300"/>
        </pc:sldMkLst>
        <pc:picChg chg="add mod">
          <ac:chgData name="Mark B" userId="c54e52d49109a2c6" providerId="LiveId" clId="{F526C7EA-6EAC-414E-9B62-DBE9648A16A9}" dt="2025-03-14T12:02:30.841" v="6" actId="1076"/>
          <ac:picMkLst>
            <pc:docMk/>
            <pc:sldMk cId="848735833" sldId="300"/>
            <ac:picMk id="10" creationId="{4D5F467C-82CC-7DFF-0B37-520D5FC59AD0}"/>
          </ac:picMkLst>
        </pc:picChg>
      </pc:sldChg>
      <pc:sldChg chg="addSp modSp mod">
        <pc:chgData name="Mark B" userId="c54e52d49109a2c6" providerId="LiveId" clId="{F526C7EA-6EAC-414E-9B62-DBE9648A16A9}" dt="2025-03-14T12:03:12.320" v="11" actId="1076"/>
        <pc:sldMkLst>
          <pc:docMk/>
          <pc:sldMk cId="2146714164" sldId="304"/>
        </pc:sldMkLst>
        <pc:picChg chg="mod">
          <ac:chgData name="Mark B" userId="c54e52d49109a2c6" providerId="LiveId" clId="{F526C7EA-6EAC-414E-9B62-DBE9648A16A9}" dt="2025-03-14T12:03:07.914" v="7" actId="1076"/>
          <ac:picMkLst>
            <pc:docMk/>
            <pc:sldMk cId="2146714164" sldId="304"/>
            <ac:picMk id="3" creationId="{F5E2A075-DEC5-EBD8-C4DD-6C0E25FAA1CD}"/>
          </ac:picMkLst>
        </pc:picChg>
        <pc:picChg chg="add mod">
          <ac:chgData name="Mark B" userId="c54e52d49109a2c6" providerId="LiveId" clId="{F526C7EA-6EAC-414E-9B62-DBE9648A16A9}" dt="2025-03-14T12:03:12.320" v="11" actId="1076"/>
          <ac:picMkLst>
            <pc:docMk/>
            <pc:sldMk cId="2146714164" sldId="304"/>
            <ac:picMk id="5" creationId="{88E63CF2-398F-414F-E312-723DAFE3AAD0}"/>
          </ac:picMkLst>
        </pc:picChg>
      </pc:sldChg>
      <pc:sldChg chg="addSp modSp new mod">
        <pc:chgData name="Mark B" userId="c54e52d49109a2c6" providerId="LiveId" clId="{F526C7EA-6EAC-414E-9B62-DBE9648A16A9}" dt="2025-03-14T11:53:06.368" v="4" actId="1076"/>
        <pc:sldMkLst>
          <pc:docMk/>
          <pc:sldMk cId="1095828514" sldId="322"/>
        </pc:sldMkLst>
        <pc:picChg chg="add mod">
          <ac:chgData name="Mark B" userId="c54e52d49109a2c6" providerId="LiveId" clId="{F526C7EA-6EAC-414E-9B62-DBE9648A16A9}" dt="2025-03-14T11:53:04.256" v="2" actId="1076"/>
          <ac:picMkLst>
            <pc:docMk/>
            <pc:sldMk cId="1095828514" sldId="322"/>
            <ac:picMk id="3" creationId="{0C6D4A80-418B-FD96-0DA9-B9E542797DCD}"/>
          </ac:picMkLst>
        </pc:picChg>
        <pc:picChg chg="add mod">
          <ac:chgData name="Mark B" userId="c54e52d49109a2c6" providerId="LiveId" clId="{F526C7EA-6EAC-414E-9B62-DBE9648A16A9}" dt="2025-03-14T11:53:06.368" v="4" actId="1076"/>
          <ac:picMkLst>
            <pc:docMk/>
            <pc:sldMk cId="1095828514" sldId="322"/>
            <ac:picMk id="5" creationId="{A4EE3AF5-815B-8AEE-98B7-385C4C733805}"/>
          </ac:picMkLst>
        </pc:picChg>
      </pc:sldChg>
      <pc:sldChg chg="addSp new mod">
        <pc:chgData name="Mark B" userId="c54e52d49109a2c6" providerId="LiveId" clId="{F526C7EA-6EAC-414E-9B62-DBE9648A16A9}" dt="2025-03-15T18:29:58.614" v="13" actId="22"/>
        <pc:sldMkLst>
          <pc:docMk/>
          <pc:sldMk cId="3401263436" sldId="323"/>
        </pc:sldMkLst>
        <pc:picChg chg="add">
          <ac:chgData name="Mark B" userId="c54e52d49109a2c6" providerId="LiveId" clId="{F526C7EA-6EAC-414E-9B62-DBE9648A16A9}" dt="2025-03-15T18:29:58.614" v="13" actId="22"/>
          <ac:picMkLst>
            <pc:docMk/>
            <pc:sldMk cId="3401263436" sldId="323"/>
            <ac:picMk id="3" creationId="{1DDE30DE-8F73-E709-F217-ED6F611093AD}"/>
          </ac:picMkLst>
        </pc:picChg>
      </pc:sldChg>
    </pc:docChg>
  </pc:docChgLst>
  <pc:docChgLst>
    <pc:chgData name="Mark B" userId="c54e52d49109a2c6" providerId="LiveId" clId="{0B422ED1-5640-4275-827C-42D8438D1680}"/>
    <pc:docChg chg="undo custSel addSld delSld modSld modSection">
      <pc:chgData name="Mark B" userId="c54e52d49109a2c6" providerId="LiveId" clId="{0B422ED1-5640-4275-827C-42D8438D1680}" dt="2024-07-30T17:02:13.178" v="3196" actId="14100"/>
      <pc:docMkLst>
        <pc:docMk/>
      </pc:docMkLst>
      <pc:sldChg chg="del">
        <pc:chgData name="Mark B" userId="c54e52d49109a2c6" providerId="LiveId" clId="{0B422ED1-5640-4275-827C-42D8438D1680}" dt="2024-07-15T18:24:10.317" v="0" actId="47"/>
        <pc:sldMkLst>
          <pc:docMk/>
          <pc:sldMk cId="367071398" sldId="268"/>
        </pc:sldMkLst>
      </pc:sldChg>
      <pc:sldChg chg="addSp delSp modSp add mod">
        <pc:chgData name="Mark B" userId="c54e52d49109a2c6" providerId="LiveId" clId="{0B422ED1-5640-4275-827C-42D8438D1680}" dt="2024-07-24T15:29:38.907" v="3191" actId="1076"/>
        <pc:sldMkLst>
          <pc:docMk/>
          <pc:sldMk cId="225499752" sldId="280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1531164989" sldId="291"/>
        </pc:sldMkLst>
      </pc:sldChg>
      <pc:sldChg chg="add del">
        <pc:chgData name="Mark B" userId="c54e52d49109a2c6" providerId="LiveId" clId="{0B422ED1-5640-4275-827C-42D8438D1680}" dt="2024-07-22T15:33:01.605" v="3189" actId="47"/>
        <pc:sldMkLst>
          <pc:docMk/>
          <pc:sldMk cId="848735833" sldId="300"/>
        </pc:sldMkLst>
      </pc:sldChg>
      <pc:sldChg chg="add del">
        <pc:chgData name="Mark B" userId="c54e52d49109a2c6" providerId="LiveId" clId="{0B422ED1-5640-4275-827C-42D8438D1680}" dt="2024-07-22T15:33:01.605" v="3189" actId="47"/>
        <pc:sldMkLst>
          <pc:docMk/>
          <pc:sldMk cId="2617689904" sldId="303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1845164932" sldId="305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2835768538" sldId="305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2338881509" sldId="306"/>
        </pc:sldMkLst>
      </pc:sldChg>
      <pc:sldChg chg="modSp new add del mod">
        <pc:chgData name="Mark B" userId="c54e52d49109a2c6" providerId="LiveId" clId="{0B422ED1-5640-4275-827C-42D8438D1680}" dt="2024-07-22T15:33:01.382" v="3188" actId="47"/>
        <pc:sldMkLst>
          <pc:docMk/>
          <pc:sldMk cId="4244550963" sldId="306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430287404" sldId="307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1899093917" sldId="307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69418017" sldId="308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3067088886" sldId="308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34596565" sldId="309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997827090" sldId="309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680915622" sldId="310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816615582" sldId="310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2713014550" sldId="311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3667003799" sldId="311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1583352385" sldId="312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2146395142" sldId="312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1849511624" sldId="313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3598565622" sldId="313"/>
        </pc:sldMkLst>
      </pc:sldChg>
      <pc:sldChg chg="modSp new add del mod">
        <pc:chgData name="Mark B" userId="c54e52d49109a2c6" providerId="LiveId" clId="{0B422ED1-5640-4275-827C-42D8438D1680}" dt="2024-07-22T15:33:01.382" v="3188" actId="47"/>
        <pc:sldMkLst>
          <pc:docMk/>
          <pc:sldMk cId="1331549878" sldId="314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2400058720" sldId="314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1737491175" sldId="315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4007008451" sldId="315"/>
        </pc:sldMkLst>
      </pc:sldChg>
      <pc:sldChg chg="addSp delSp modSp new add del mod">
        <pc:chgData name="Mark B" userId="c54e52d49109a2c6" providerId="LiveId" clId="{0B422ED1-5640-4275-827C-42D8438D1680}" dt="2024-07-22T15:33:01.382" v="3188" actId="47"/>
        <pc:sldMkLst>
          <pc:docMk/>
          <pc:sldMk cId="2687664209" sldId="316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3921385435" sldId="316"/>
        </pc:sldMkLst>
      </pc:sldChg>
      <pc:sldChg chg="addSp modSp new add del mod">
        <pc:chgData name="Mark B" userId="c54e52d49109a2c6" providerId="LiveId" clId="{0B422ED1-5640-4275-827C-42D8438D1680}" dt="2024-07-22T15:33:01.382" v="3188" actId="47"/>
        <pc:sldMkLst>
          <pc:docMk/>
          <pc:sldMk cId="164657044" sldId="317"/>
        </pc:sldMkLst>
      </pc:sldChg>
      <pc:sldChg chg="addSp delSp new del mod">
        <pc:chgData name="Mark B" userId="c54e52d49109a2c6" providerId="LiveId" clId="{0B422ED1-5640-4275-827C-42D8438D1680}" dt="2024-07-21T16:29:04.442" v="2928" actId="680"/>
        <pc:sldMkLst>
          <pc:docMk/>
          <pc:sldMk cId="3667972876" sldId="317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4120212121" sldId="317"/>
        </pc:sldMkLst>
      </pc:sldChg>
      <pc:sldChg chg="addSp modSp new add del mod">
        <pc:chgData name="Mark B" userId="c54e52d49109a2c6" providerId="LiveId" clId="{0B422ED1-5640-4275-827C-42D8438D1680}" dt="2024-07-22T15:33:01.382" v="3188" actId="47"/>
        <pc:sldMkLst>
          <pc:docMk/>
          <pc:sldMk cId="1052756636" sldId="318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2340518868" sldId="318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734785600" sldId="319"/>
        </pc:sldMkLst>
      </pc:sldChg>
      <pc:sldChg chg="addSp delSp modSp new add del mod">
        <pc:chgData name="Mark B" userId="c54e52d49109a2c6" providerId="LiveId" clId="{0B422ED1-5640-4275-827C-42D8438D1680}" dt="2024-07-30T17:02:13.178" v="3196" actId="14100"/>
        <pc:sldMkLst>
          <pc:docMk/>
          <pc:sldMk cId="3358259906" sldId="319"/>
        </pc:sldMkLst>
      </pc:sldChg>
      <pc:sldChg chg="addSp modSp new add del mod">
        <pc:chgData name="Mark B" userId="c54e52d49109a2c6" providerId="LiveId" clId="{0B422ED1-5640-4275-827C-42D8438D1680}" dt="2024-07-22T15:33:01.382" v="3188" actId="47"/>
        <pc:sldMkLst>
          <pc:docMk/>
          <pc:sldMk cId="1353755771" sldId="320"/>
        </pc:sldMkLst>
      </pc:sldChg>
      <pc:sldChg chg="del">
        <pc:chgData name="Mark B" userId="c54e52d49109a2c6" providerId="LiveId" clId="{0B422ED1-5640-4275-827C-42D8438D1680}" dt="2024-07-15T18:24:10.317" v="0" actId="47"/>
        <pc:sldMkLst>
          <pc:docMk/>
          <pc:sldMk cId="3592320022" sldId="320"/>
        </pc:sldMkLst>
      </pc:sldChg>
      <pc:sldChg chg="addSp modSp new add del mod">
        <pc:chgData name="Mark B" userId="c54e52d49109a2c6" providerId="LiveId" clId="{0B422ED1-5640-4275-827C-42D8438D1680}" dt="2024-07-22T15:33:01.382" v="3188" actId="47"/>
        <pc:sldMkLst>
          <pc:docMk/>
          <pc:sldMk cId="2847271022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6054606-5C0D-4EFF-9400-230B01A9980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4B49445-E799-4D90-9394-E12FC5064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46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B9F5-038E-6442-222F-79F038FF7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3ED50-801A-407A-59AE-96F908E27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C51A5-FC2F-D23B-564F-C233A7B2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D31D4-A433-E536-7E6E-818677E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589D-849B-6AC9-F123-1947AF1E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271E-D9A4-C7B0-CAA0-C73945E9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47C16-5419-55D9-162D-644535AC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56AC-9335-010B-0908-05CEF7379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E9CDB-E1BE-0E1D-1CC6-FBB80094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925C-F913-AADD-DB56-97B7E45E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D5A4B-BA35-891B-DFD6-4C5E51192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3E45B-9858-9D6B-4054-C01BE7687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EA9E-5AC7-2907-DC06-4C7D2357C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D939-2654-4359-EE88-F8182A810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F545-C8DA-0139-6054-B00E500A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BE86-308E-111A-C5F2-4C75D765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55A1-6997-D7F4-C1FA-82AA541A3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4D00-AA01-95F4-6F87-9474F851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8DB3-EEFD-DDAC-F6F4-01501941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9E04-856D-994F-2617-D6252D571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5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3295-C709-7074-7304-DC8E030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DC493-C1F6-5862-0C66-47011734E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B40F-C1A6-1E89-2321-51108038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E0D6-F0E1-B5C3-0BB6-D49D8EC8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991A-9713-A21F-9157-8E91C645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1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61AB-BC59-C304-4452-511A1C9C6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ED281-7D92-A415-9A29-D27621567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795BB-1AD0-9C04-7988-2429A4608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E6624-8089-5096-C8ED-CC719E5B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71DBD-5AE3-4B41-C7DA-350768BF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A3383-3A9F-A3F1-A23C-F4DE450D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B3883-2428-47D3-F539-8BF512F17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13ECC-A208-3DE5-F4D2-5772459E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E623A-0A89-EE3A-3EE0-44CBAE81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C28B8-871A-2A87-5A3E-BE57FE8E2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0177-2E7B-9932-0512-8C09FFF26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639D-0B74-4EEB-866A-CE98ECC4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C5A-057B-EB48-910C-E53EE6DA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E040C-B892-CF37-BC20-E06E6CA3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02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6C91-2F2D-DB20-B4EB-77947799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B67E0-5839-EF7D-12A5-AC41CC1F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9DA7F-D6E6-FB0A-41C8-26004AB1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52AC3-9E88-1618-DF98-07E121E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1BE3C-7E4C-EEF8-6CC3-D0E69BAF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E32FC-A648-E342-67DC-D4F913DE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3A35A-F2A2-124B-68FD-E2F3744E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767D-64E9-2EC3-513D-656523D1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048B-195E-4F3A-CAF3-CD1A4FD23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4FE05-C972-2CED-951C-48D48A031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D451-77DA-A3C6-C18B-9109D02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FB807-545C-3EF2-04EF-AE753DA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44A80-5FDC-A9AA-C5BD-B65E6644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2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6743-989B-F0C9-EEDB-AE9DC643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F748F-770C-CF47-BC5B-5BB8E185C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8E1D6-C732-1743-4126-1C66D7EA3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0DC3E-2A6E-6580-CD79-28725C29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10BDD-0DF1-8CB6-7A0D-C75F1D4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DD7DC-5AE3-D99F-F877-0011F6DF1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54253-593A-F448-6191-FD780A3E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57D51-FB92-19BF-1705-F88F018D2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FE79-13B3-A116-D686-C8A7AC067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F3B7C-46D2-4BEE-8B66-50A3DD99A8DD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8638F-1291-3477-5943-171CB8650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02375-AC7A-2C30-394A-D4C51564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278B-120E-4D37-A1B3-97819C5C9A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7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11" Type="http://schemas.openxmlformats.org/officeDocument/2006/relationships/image" Target="../media/image29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6.png"/><Relationship Id="rId21" Type="http://schemas.openxmlformats.org/officeDocument/2006/relationships/image" Target="../media/image71.png"/><Relationship Id="rId7" Type="http://schemas.openxmlformats.org/officeDocument/2006/relationships/image" Target="../media/image570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33" Type="http://schemas.openxmlformats.org/officeDocument/2006/relationships/image" Target="../media/image83.png"/><Relationship Id="rId2" Type="http://schemas.openxmlformats.org/officeDocument/2006/relationships/image" Target="../media/image55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11" Type="http://schemas.openxmlformats.org/officeDocument/2006/relationships/image" Target="../media/image61.png"/><Relationship Id="rId24" Type="http://schemas.openxmlformats.org/officeDocument/2006/relationships/image" Target="../media/image74.png"/><Relationship Id="rId32" Type="http://schemas.openxmlformats.org/officeDocument/2006/relationships/image" Target="../media/image82.png"/><Relationship Id="rId5" Type="http://schemas.openxmlformats.org/officeDocument/2006/relationships/image" Target="../media/image550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28" Type="http://schemas.openxmlformats.org/officeDocument/2006/relationships/image" Target="../media/image78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31" Type="http://schemas.openxmlformats.org/officeDocument/2006/relationships/image" Target="../media/image81.png"/><Relationship Id="rId4" Type="http://schemas.openxmlformats.org/officeDocument/2006/relationships/image" Target="../media/image57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Relationship Id="rId27" Type="http://schemas.openxmlformats.org/officeDocument/2006/relationships/image" Target="../media/image77.png"/><Relationship Id="rId30" Type="http://schemas.openxmlformats.org/officeDocument/2006/relationships/image" Target="../media/image80.png"/><Relationship Id="rId8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0.png"/><Relationship Id="rId5" Type="http://schemas.openxmlformats.org/officeDocument/2006/relationships/image" Target="../media/image890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D4A80-418B-FD96-0DA9-B9E54279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76" y="-13447"/>
            <a:ext cx="55625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EE3AF5-815B-8AEE-98B7-385C4C73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11" y="0"/>
            <a:ext cx="4838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828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25339B2-2564-5632-D725-2EB2E26129E3}"/>
              </a:ext>
            </a:extLst>
          </p:cNvPr>
          <p:cNvSpPr txBox="1"/>
          <p:nvPr/>
        </p:nvSpPr>
        <p:spPr>
          <a:xfrm>
            <a:off x="763122" y="657782"/>
            <a:ext cx="48779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He	               4.00		4.2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Ne	             20.18		27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39.95		87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Kr	              83.80		120</a:t>
            </a: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Xe	             131.30		165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3D0E7-8405-617D-0CE3-6C443B7D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05" y="4366640"/>
            <a:ext cx="2475112" cy="2491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A2776-F148-8398-26DF-E766F72B3437}"/>
              </a:ext>
            </a:extLst>
          </p:cNvPr>
          <p:cNvSpPr txBox="1"/>
          <p:nvPr/>
        </p:nvSpPr>
        <p:spPr>
          <a:xfrm>
            <a:off x="334470" y="157900"/>
            <a:ext cx="5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Noble Gas           Molar Mass (g/mol)	Boiling Point (K)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CE458-0F12-C751-F2E4-115022D1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39" y="744499"/>
            <a:ext cx="243861" cy="243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8D03C1-90B2-B225-940E-A4EEA5E69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895" y="1169775"/>
            <a:ext cx="400745" cy="4007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1FAAC2-A4E9-875A-AF37-014EDB7A7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797" y="1711591"/>
            <a:ext cx="550938" cy="550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66542C-4E71-A74A-CDB7-F758C873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10" y="2327732"/>
            <a:ext cx="714512" cy="714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F53F2E-AA98-6C7D-F0F5-FA3D9BF03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290" y="3039913"/>
            <a:ext cx="963283" cy="96328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D7DC9-D10C-600A-2B97-4F55A089A513}"/>
              </a:ext>
            </a:extLst>
          </p:cNvPr>
          <p:cNvCxnSpPr>
            <a:cxnSpLocks/>
          </p:cNvCxnSpPr>
          <p:nvPr/>
        </p:nvCxnSpPr>
        <p:spPr>
          <a:xfrm>
            <a:off x="334470" y="587744"/>
            <a:ext cx="54679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BC7E1-426B-B414-C17F-6D487D260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285" y="1370147"/>
            <a:ext cx="3576918" cy="252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A1C6-8D44-D2F4-45E3-02E4F75CA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597" y="1668205"/>
            <a:ext cx="661861" cy="661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26102-D0E8-97FB-2274-F39E67709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53" y="1629804"/>
            <a:ext cx="714512" cy="714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CC14FD-72CC-7E1D-7F4C-8A1DC3B384E3}"/>
              </a:ext>
            </a:extLst>
          </p:cNvPr>
          <p:cNvSpPr txBox="1"/>
          <p:nvPr/>
        </p:nvSpPr>
        <p:spPr>
          <a:xfrm>
            <a:off x="1105512" y="1027748"/>
            <a:ext cx="27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Molecules of Similar Size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FDE2B1C-F0EF-69CA-DFFA-93D3A3912D37}"/>
              </a:ext>
            </a:extLst>
          </p:cNvPr>
          <p:cNvSpPr/>
          <p:nvPr/>
        </p:nvSpPr>
        <p:spPr>
          <a:xfrm>
            <a:off x="3432360" y="1856519"/>
            <a:ext cx="531159" cy="20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3D1B2-D845-F0A6-4000-2FF5446680DC}"/>
              </a:ext>
            </a:extLst>
          </p:cNvPr>
          <p:cNvSpPr txBox="1"/>
          <p:nvPr/>
        </p:nvSpPr>
        <p:spPr>
          <a:xfrm>
            <a:off x="4231690" y="1776067"/>
            <a:ext cx="2758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Polarity Dominates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465462-6B77-3CCC-796E-1B97B8FA2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82" y="3784486"/>
            <a:ext cx="400242" cy="400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76B8B-05DE-907A-0E49-0574FC32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495" y="3398756"/>
            <a:ext cx="1041707" cy="1041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88754-C88F-1648-CD3B-E86CF46B0E8C}"/>
              </a:ext>
            </a:extLst>
          </p:cNvPr>
          <p:cNvSpPr txBox="1"/>
          <p:nvPr/>
        </p:nvSpPr>
        <p:spPr>
          <a:xfrm>
            <a:off x="863465" y="2934722"/>
            <a:ext cx="32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Molecules of Dissimilar Size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9950180-B945-C91F-40FE-4C0FBA607D9B}"/>
              </a:ext>
            </a:extLst>
          </p:cNvPr>
          <p:cNvSpPr/>
          <p:nvPr/>
        </p:nvSpPr>
        <p:spPr>
          <a:xfrm>
            <a:off x="3432360" y="3815396"/>
            <a:ext cx="531159" cy="20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05912C-B8C4-8B75-5D32-0BC4D80548AF}"/>
              </a:ext>
            </a:extLst>
          </p:cNvPr>
          <p:cNvSpPr txBox="1"/>
          <p:nvPr/>
        </p:nvSpPr>
        <p:spPr>
          <a:xfrm>
            <a:off x="4148677" y="3661441"/>
            <a:ext cx="27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London Dispersion </a:t>
            </a:r>
          </a:p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Forces Dominate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CF0709-2505-10DA-9B8F-EB0769F52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959" y="1036563"/>
            <a:ext cx="6127011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5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264312-6108-E203-AED6-0DF65902F7FC}"/>
                  </a:ext>
                </a:extLst>
              </p:cNvPr>
              <p:cNvSpPr txBox="1"/>
              <p:nvPr/>
            </p:nvSpPr>
            <p:spPr>
              <a:xfrm>
                <a:off x="1100106" y="1177016"/>
                <a:ext cx="31848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4264312-6108-E203-AED6-0DF65902F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06" y="1177016"/>
                <a:ext cx="3184846" cy="276999"/>
              </a:xfrm>
              <a:prstGeom prst="rect">
                <a:avLst/>
              </a:prstGeom>
              <a:blipFill>
                <a:blip r:embed="rId2"/>
                <a:stretch>
                  <a:fillRect l="-2486" r="-574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505DBA-36F9-1613-72E2-2207E3C3E51F}"/>
                  </a:ext>
                </a:extLst>
              </p:cNvPr>
              <p:cNvSpPr txBox="1"/>
              <p:nvPr/>
            </p:nvSpPr>
            <p:spPr>
              <a:xfrm>
                <a:off x="5371936" y="1513636"/>
                <a:ext cx="14730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505DBA-36F9-1613-72E2-2207E3C3E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936" y="1513636"/>
                <a:ext cx="1473032" cy="276999"/>
              </a:xfrm>
              <a:prstGeom prst="rect">
                <a:avLst/>
              </a:prstGeom>
              <a:blipFill>
                <a:blip r:embed="rId3"/>
                <a:stretch>
                  <a:fillRect l="-5372" r="-247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B8DC10-2BE5-0345-06FE-8E7F52BCCBB4}"/>
                  </a:ext>
                </a:extLst>
              </p:cNvPr>
              <p:cNvSpPr txBox="1"/>
              <p:nvPr/>
            </p:nvSpPr>
            <p:spPr>
              <a:xfrm>
                <a:off x="5859780" y="930536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8B8DC10-2BE5-0345-06FE-8E7F52BC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780" y="930536"/>
                <a:ext cx="5486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C2F440-B654-CC8E-ED66-D6DB5EECFCB1}"/>
                  </a:ext>
                </a:extLst>
              </p:cNvPr>
              <p:cNvSpPr txBox="1"/>
              <p:nvPr/>
            </p:nvSpPr>
            <p:spPr>
              <a:xfrm>
                <a:off x="5859780" y="1909877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BC2F440-B654-CC8E-ED66-D6DB5EECF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780" y="1909877"/>
                <a:ext cx="5486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F2F1DF-C6DA-DAAD-8DC6-71E43843498A}"/>
              </a:ext>
            </a:extLst>
          </p:cNvPr>
          <p:cNvCxnSpPr>
            <a:cxnSpLocks/>
          </p:cNvCxnSpPr>
          <p:nvPr/>
        </p:nvCxnSpPr>
        <p:spPr>
          <a:xfrm flipV="1">
            <a:off x="6126011" y="1315516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C7EC053-4161-38E9-6334-013849B0702A}"/>
              </a:ext>
            </a:extLst>
          </p:cNvPr>
          <p:cNvCxnSpPr>
            <a:cxnSpLocks/>
          </p:cNvCxnSpPr>
          <p:nvPr/>
        </p:nvCxnSpPr>
        <p:spPr>
          <a:xfrm flipV="1">
            <a:off x="6112593" y="1790635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590BB11-91FA-5E0A-49B3-FDB33AAD51EC}"/>
              </a:ext>
            </a:extLst>
          </p:cNvPr>
          <p:cNvSpPr txBox="1"/>
          <p:nvPr/>
        </p:nvSpPr>
        <p:spPr>
          <a:xfrm>
            <a:off x="830725" y="473896"/>
            <a:ext cx="35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Pentane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7B7FE1-DD53-4365-0050-C70B665670FD}"/>
              </a:ext>
            </a:extLst>
          </p:cNvPr>
          <p:cNvSpPr txBox="1"/>
          <p:nvPr/>
        </p:nvSpPr>
        <p:spPr>
          <a:xfrm>
            <a:off x="4341475" y="454320"/>
            <a:ext cx="356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Dimethylpropane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2DCF48B-A507-B98D-876F-871C23592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504" y="2895858"/>
            <a:ext cx="7084166" cy="18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C907862-753B-8725-40C6-A19B253D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570" y="277402"/>
            <a:ext cx="3455796" cy="16781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E12928-7D5C-898A-9DFC-B7290FEA90BF}"/>
              </a:ext>
            </a:extLst>
          </p:cNvPr>
          <p:cNvSpPr/>
          <p:nvPr/>
        </p:nvSpPr>
        <p:spPr>
          <a:xfrm rot="10800000">
            <a:off x="3927763" y="1123174"/>
            <a:ext cx="1684601" cy="801068"/>
          </a:xfrm>
          <a:prstGeom prst="ellipse">
            <a:avLst/>
          </a:prstGeom>
          <a:gradFill flip="none" rotWithShape="1">
            <a:gsLst>
              <a:gs pos="357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5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D98D81-8B4D-9644-6EDE-A687704A14A5}"/>
              </a:ext>
            </a:extLst>
          </p:cNvPr>
          <p:cNvSpPr txBox="1"/>
          <p:nvPr/>
        </p:nvSpPr>
        <p:spPr>
          <a:xfrm>
            <a:off x="3901094" y="1323653"/>
            <a:ext cx="8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b="1" dirty="0">
                <a:latin typeface="Symbol" panose="05050102010706020507" pitchFamily="18" charset="2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FDBE8B-993C-836F-9386-EE694922966F}"/>
              </a:ext>
            </a:extLst>
          </p:cNvPr>
          <p:cNvSpPr txBox="1"/>
          <p:nvPr/>
        </p:nvSpPr>
        <p:spPr>
          <a:xfrm>
            <a:off x="4733568" y="1323653"/>
            <a:ext cx="8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000" b="1" dirty="0">
                <a:latin typeface="Symbol" panose="05050102010706020507" pitchFamily="18" charset="2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1274D-B7B0-D018-1C18-98BD6ADE6945}"/>
              </a:ext>
            </a:extLst>
          </p:cNvPr>
          <p:cNvSpPr/>
          <p:nvPr/>
        </p:nvSpPr>
        <p:spPr>
          <a:xfrm rot="10800000">
            <a:off x="1086350" y="1133026"/>
            <a:ext cx="1684601" cy="801068"/>
          </a:xfrm>
          <a:prstGeom prst="ellipse">
            <a:avLst/>
          </a:prstGeom>
          <a:gradFill flip="none" rotWithShape="1">
            <a:gsLst>
              <a:gs pos="357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5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A093F-2134-74C6-682F-1D28EA5B768D}"/>
              </a:ext>
            </a:extLst>
          </p:cNvPr>
          <p:cNvSpPr txBox="1"/>
          <p:nvPr/>
        </p:nvSpPr>
        <p:spPr>
          <a:xfrm>
            <a:off x="1059681" y="1333505"/>
            <a:ext cx="8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sz="2000" b="1" dirty="0">
                <a:latin typeface="Symbol" panose="05050102010706020507" pitchFamily="18" charset="2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62295-FDFB-552F-7A54-DBA6E903497A}"/>
              </a:ext>
            </a:extLst>
          </p:cNvPr>
          <p:cNvSpPr txBox="1"/>
          <p:nvPr/>
        </p:nvSpPr>
        <p:spPr>
          <a:xfrm>
            <a:off x="1892155" y="1333505"/>
            <a:ext cx="868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r>
              <a:rPr lang="en-US" sz="2000" b="1" dirty="0">
                <a:latin typeface="Symbol" panose="05050102010706020507" pitchFamily="18" charset="2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64F06-1987-BFB6-76A8-E1EA5EA98FFC}"/>
              </a:ext>
            </a:extLst>
          </p:cNvPr>
          <p:cNvCxnSpPr>
            <a:cxnSpLocks/>
          </p:cNvCxnSpPr>
          <p:nvPr/>
        </p:nvCxnSpPr>
        <p:spPr>
          <a:xfrm flipV="1">
            <a:off x="2774459" y="1523708"/>
            <a:ext cx="1139970" cy="985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AE0A2-3868-C856-7359-DE0F74049C54}"/>
                  </a:ext>
                </a:extLst>
              </p:cNvPr>
              <p:cNvSpPr txBox="1"/>
              <p:nvPr/>
            </p:nvSpPr>
            <p:spPr>
              <a:xfrm>
                <a:off x="1377473" y="663455"/>
                <a:ext cx="1102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 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AE0A2-3868-C856-7359-DE0F74049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473" y="663455"/>
                <a:ext cx="1102353" cy="369332"/>
              </a:xfrm>
              <a:prstGeom prst="rect">
                <a:avLst/>
              </a:prstGeom>
              <a:blipFill>
                <a:blip r:embed="rId3"/>
                <a:stretch>
                  <a:fillRect l="-9945" r="-884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A32830-2C61-448C-EF41-2C95863BC0EC}"/>
                  </a:ext>
                </a:extLst>
              </p:cNvPr>
              <p:cNvSpPr txBox="1"/>
              <p:nvPr/>
            </p:nvSpPr>
            <p:spPr>
              <a:xfrm>
                <a:off x="4218886" y="663455"/>
                <a:ext cx="1102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 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A32830-2C61-448C-EF41-2C95863B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886" y="663455"/>
                <a:ext cx="1102353" cy="369332"/>
              </a:xfrm>
              <a:prstGeom prst="rect">
                <a:avLst/>
              </a:prstGeom>
              <a:blipFill>
                <a:blip r:embed="rId4"/>
                <a:stretch>
                  <a:fillRect l="-9392" r="-8840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455A19B-C6EA-D3EE-498A-F0DC12D20871}"/>
              </a:ext>
            </a:extLst>
          </p:cNvPr>
          <p:cNvSpPr txBox="1"/>
          <p:nvPr/>
        </p:nvSpPr>
        <p:spPr>
          <a:xfrm>
            <a:off x="2734455" y="1696178"/>
            <a:ext cx="1289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Dipole Attraction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5FB87F-685D-5DE6-01F4-F082BBFA0A45}"/>
              </a:ext>
            </a:extLst>
          </p:cNvPr>
          <p:cNvSpPr txBox="1"/>
          <p:nvPr/>
        </p:nvSpPr>
        <p:spPr>
          <a:xfrm>
            <a:off x="1137919" y="2487394"/>
            <a:ext cx="4632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Symbol" panose="05050102010706020507" pitchFamily="18" charset="2"/>
                <a:ea typeface="Cambria Math" panose="02040503050406030204" pitchFamily="18" charset="0"/>
              </a:rPr>
              <a:t>d</a:t>
            </a: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(lower-case delta) refers to the small amount of charge that exists at either end of the dipole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7B95215-FCD2-512A-D187-E280B4BEA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1484" y="3785832"/>
            <a:ext cx="4712616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1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39DF4-FCFA-1AD6-71CD-4EC2C9A60B28}"/>
              </a:ext>
            </a:extLst>
          </p:cNvPr>
          <p:cNvSpPr txBox="1"/>
          <p:nvPr/>
        </p:nvSpPr>
        <p:spPr>
          <a:xfrm>
            <a:off x="451426" y="648257"/>
            <a:ext cx="5169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	1.93		  -52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Cl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	1.60		   40</a:t>
            </a:r>
          </a:p>
          <a:p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CH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Br</a:t>
            </a:r>
            <a:r>
              <a:rPr lang="en-US" sz="20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	              	1.43		   97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CA4FC-5425-1675-FD7E-FA86FCA4A46A}"/>
              </a:ext>
            </a:extLst>
          </p:cNvPr>
          <p:cNvSpPr txBox="1"/>
          <p:nvPr/>
        </p:nvSpPr>
        <p:spPr>
          <a:xfrm>
            <a:off x="334470" y="157900"/>
            <a:ext cx="5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Liquid           Dipole Moment (D)      Boiling Point (°C)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2A80BB-9612-E7D0-34C0-125BF554C98E}"/>
              </a:ext>
            </a:extLst>
          </p:cNvPr>
          <p:cNvCxnSpPr>
            <a:cxnSpLocks/>
          </p:cNvCxnSpPr>
          <p:nvPr/>
        </p:nvCxnSpPr>
        <p:spPr>
          <a:xfrm>
            <a:off x="334470" y="587744"/>
            <a:ext cx="528640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12D38C0-078E-3B83-A600-7C664B87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39" y="2323580"/>
            <a:ext cx="5688061" cy="1646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7DDB76-79EB-68AF-3D42-3FA02CC52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39" y="235324"/>
            <a:ext cx="3784114" cy="1841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341F3-8EF5-939C-F704-4E331096CCB4}"/>
                  </a:ext>
                </a:extLst>
              </p:cNvPr>
              <p:cNvSpPr txBox="1"/>
              <p:nvPr/>
            </p:nvSpPr>
            <p:spPr>
              <a:xfrm>
                <a:off x="7336607" y="2994106"/>
                <a:ext cx="1149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OH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341F3-8EF5-939C-F704-4E331096C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607" y="2994106"/>
                <a:ext cx="1149354" cy="276999"/>
              </a:xfrm>
              <a:prstGeom prst="rect">
                <a:avLst/>
              </a:prstGeom>
              <a:blipFill>
                <a:blip r:embed="rId4"/>
                <a:stretch>
                  <a:fillRect l="-7447" r="-585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1C402-B5C4-3F41-BD63-CACB8386533D}"/>
                  </a:ext>
                </a:extLst>
              </p:cNvPr>
              <p:cNvSpPr txBox="1"/>
              <p:nvPr/>
            </p:nvSpPr>
            <p:spPr>
              <a:xfrm>
                <a:off x="7567557" y="2429883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1C402-B5C4-3F41-BD63-CACB83865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57" y="2429883"/>
                <a:ext cx="5486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ABC66E-08FE-7B00-7AFC-29C6C4843DBC}"/>
              </a:ext>
            </a:extLst>
          </p:cNvPr>
          <p:cNvCxnSpPr>
            <a:cxnSpLocks/>
          </p:cNvCxnSpPr>
          <p:nvPr/>
        </p:nvCxnSpPr>
        <p:spPr>
          <a:xfrm flipV="1">
            <a:off x="7833788" y="2814863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18A8D8-C8E0-A108-AD9C-46B4A59A4B75}"/>
              </a:ext>
            </a:extLst>
          </p:cNvPr>
          <p:cNvCxnSpPr>
            <a:cxnSpLocks/>
          </p:cNvCxnSpPr>
          <p:nvPr/>
        </p:nvCxnSpPr>
        <p:spPr>
          <a:xfrm flipV="1">
            <a:off x="7840542" y="3289982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E86D88-0AEA-F18D-EB79-BE0838FBE2EF}"/>
                  </a:ext>
                </a:extLst>
              </p:cNvPr>
              <p:cNvSpPr txBox="1"/>
              <p:nvPr/>
            </p:nvSpPr>
            <p:spPr>
              <a:xfrm>
                <a:off x="7567557" y="3442322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E86D88-0AEA-F18D-EB79-BE0838FBE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557" y="3442322"/>
                <a:ext cx="5486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170AC-C18B-31E7-5C39-84D42DCEF691}"/>
                  </a:ext>
                </a:extLst>
              </p:cNvPr>
              <p:cNvSpPr txBox="1"/>
              <p:nvPr/>
            </p:nvSpPr>
            <p:spPr>
              <a:xfrm>
                <a:off x="9776893" y="3166250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4170AC-C18B-31E7-5C39-84D42DCEF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893" y="3166250"/>
                <a:ext cx="181140" cy="276999"/>
              </a:xfrm>
              <a:prstGeom prst="rect">
                <a:avLst/>
              </a:prstGeom>
              <a:blipFill>
                <a:blip r:embed="rId7"/>
                <a:stretch>
                  <a:fillRect l="-33333" r="-266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AAB269-EC95-3613-A1AC-F6CECDD2CD0B}"/>
                  </a:ext>
                </a:extLst>
              </p:cNvPr>
              <p:cNvSpPr txBox="1"/>
              <p:nvPr/>
            </p:nvSpPr>
            <p:spPr>
              <a:xfrm>
                <a:off x="9184560" y="342884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BAAB269-EC95-3613-A1AC-F6CECDD2C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560" y="3428844"/>
                <a:ext cx="548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2B713E-2769-A26B-BB1F-B063ECE2E635}"/>
              </a:ext>
            </a:extLst>
          </p:cNvPr>
          <p:cNvCxnSpPr>
            <a:cxnSpLocks/>
          </p:cNvCxnSpPr>
          <p:nvPr/>
        </p:nvCxnSpPr>
        <p:spPr>
          <a:xfrm flipV="1">
            <a:off x="9842329" y="2965086"/>
            <a:ext cx="0" cy="1877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24888B-5295-C191-6756-B9876F0C2ED9}"/>
              </a:ext>
            </a:extLst>
          </p:cNvPr>
          <p:cNvCxnSpPr>
            <a:cxnSpLocks/>
          </p:cNvCxnSpPr>
          <p:nvPr/>
        </p:nvCxnSpPr>
        <p:spPr>
          <a:xfrm flipV="1">
            <a:off x="9585085" y="3434185"/>
            <a:ext cx="199089" cy="1418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5DC9C2-A897-6761-B099-923E4BDD585C}"/>
                  </a:ext>
                </a:extLst>
              </p:cNvPr>
              <p:cNvSpPr txBox="1"/>
              <p:nvPr/>
            </p:nvSpPr>
            <p:spPr>
              <a:xfrm>
                <a:off x="9975982" y="3418158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25DC9C2-A897-6761-B099-923E4BDD5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5982" y="3418158"/>
                <a:ext cx="5486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6429C2-8A01-E361-FEA4-2887943A6F42}"/>
              </a:ext>
            </a:extLst>
          </p:cNvPr>
          <p:cNvCxnSpPr>
            <a:cxnSpLocks/>
          </p:cNvCxnSpPr>
          <p:nvPr/>
        </p:nvCxnSpPr>
        <p:spPr>
          <a:xfrm>
            <a:off x="9931441" y="3429346"/>
            <a:ext cx="218400" cy="1467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E3C3C7-0E2E-12EE-8E16-91CBE4294714}"/>
              </a:ext>
            </a:extLst>
          </p:cNvPr>
          <p:cNvCxnSpPr>
            <a:cxnSpLocks/>
          </p:cNvCxnSpPr>
          <p:nvPr/>
        </p:nvCxnSpPr>
        <p:spPr>
          <a:xfrm flipV="1">
            <a:off x="9907320" y="2965086"/>
            <a:ext cx="0" cy="1921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A01F0E-B17D-0A2E-627E-9C459FD2ED4C}"/>
                  </a:ext>
                </a:extLst>
              </p:cNvPr>
              <p:cNvSpPr txBox="1"/>
              <p:nvPr/>
            </p:nvSpPr>
            <p:spPr>
              <a:xfrm>
                <a:off x="9685041" y="2595754"/>
                <a:ext cx="360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AA01F0E-B17D-0A2E-627E-9C459FD2E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041" y="2595754"/>
                <a:ext cx="36068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87D5F05-941B-4C58-0E5A-A7832FDB25D9}"/>
              </a:ext>
            </a:extLst>
          </p:cNvPr>
          <p:cNvSpPr txBox="1"/>
          <p:nvPr/>
        </p:nvSpPr>
        <p:spPr>
          <a:xfrm>
            <a:off x="7343876" y="3879029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Methanol</a:t>
            </a:r>
            <a:endParaRPr 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B54C85-8614-7208-4EFF-66A062C3991B}"/>
              </a:ext>
            </a:extLst>
          </p:cNvPr>
          <p:cNvSpPr txBox="1"/>
          <p:nvPr/>
        </p:nvSpPr>
        <p:spPr>
          <a:xfrm>
            <a:off x="9181596" y="3879029"/>
            <a:ext cx="15660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Formaldehyde</a:t>
            </a:r>
            <a:endParaRPr lang="en-US" sz="16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832204C-A0E8-A9C6-6CFE-620087FAA6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7557" y="4535159"/>
            <a:ext cx="3493311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03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59FC0-C52E-EE82-AFD3-1C2CFA39B4E1}"/>
                  </a:ext>
                </a:extLst>
              </p:cNvPr>
              <p:cNvSpPr txBox="1"/>
              <p:nvPr/>
            </p:nvSpPr>
            <p:spPr>
              <a:xfrm>
                <a:off x="761280" y="1918342"/>
                <a:ext cx="19751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5059FC0-C52E-EE82-AFD3-1C2CFA39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80" y="1918342"/>
                <a:ext cx="1975196" cy="276999"/>
              </a:xfrm>
              <a:prstGeom prst="rect">
                <a:avLst/>
              </a:prstGeom>
              <a:blipFill>
                <a:blip r:embed="rId2"/>
                <a:stretch>
                  <a:fillRect l="-43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CD106-A8E0-1F2B-5829-187A037C59E8}"/>
                  </a:ext>
                </a:extLst>
              </p:cNvPr>
              <p:cNvSpPr txBox="1"/>
              <p:nvPr/>
            </p:nvSpPr>
            <p:spPr>
              <a:xfrm>
                <a:off x="992230" y="1354119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9CD106-A8E0-1F2B-5829-187A037C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30" y="1354119"/>
                <a:ext cx="5486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B60232-A3F9-EE71-702C-1E895CA3E30E}"/>
              </a:ext>
            </a:extLst>
          </p:cNvPr>
          <p:cNvCxnSpPr>
            <a:cxnSpLocks/>
          </p:cNvCxnSpPr>
          <p:nvPr/>
        </p:nvCxnSpPr>
        <p:spPr>
          <a:xfrm flipV="1">
            <a:off x="1258461" y="1739099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2A5BAA-9EB1-73F4-6B72-E542D364872A}"/>
              </a:ext>
            </a:extLst>
          </p:cNvPr>
          <p:cNvCxnSpPr>
            <a:cxnSpLocks/>
          </p:cNvCxnSpPr>
          <p:nvPr/>
        </p:nvCxnSpPr>
        <p:spPr>
          <a:xfrm flipV="1">
            <a:off x="1265215" y="2214218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9F2064-B758-3BD3-262B-FFB9724A9F6E}"/>
                  </a:ext>
                </a:extLst>
              </p:cNvPr>
              <p:cNvSpPr txBox="1"/>
              <p:nvPr/>
            </p:nvSpPr>
            <p:spPr>
              <a:xfrm>
                <a:off x="992230" y="2366558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9F2064-B758-3BD3-262B-FFB9724A9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30" y="2366558"/>
                <a:ext cx="5486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83BE1-78D1-6F80-7BC9-27D96B12F22C}"/>
                  </a:ext>
                </a:extLst>
              </p:cNvPr>
              <p:cNvSpPr txBox="1"/>
              <p:nvPr/>
            </p:nvSpPr>
            <p:spPr>
              <a:xfrm rot="16200000">
                <a:off x="7244904" y="1768398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683BE1-78D1-6F80-7BC9-27D96B12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244904" y="1768398"/>
                <a:ext cx="123431" cy="276999"/>
              </a:xfrm>
              <a:prstGeom prst="rect">
                <a:avLst/>
              </a:prstGeom>
              <a:blipFill>
                <a:blip r:embed="rId5"/>
                <a:stretch>
                  <a:fillRect t="-3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AF5C4B-A0C7-FF0F-E208-5537B6BBCE24}"/>
                  </a:ext>
                </a:extLst>
              </p:cNvPr>
              <p:cNvSpPr txBox="1"/>
              <p:nvPr/>
            </p:nvSpPr>
            <p:spPr>
              <a:xfrm>
                <a:off x="2032136" y="134869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AF5C4B-A0C7-FF0F-E208-5537B6BB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36" y="1348690"/>
                <a:ext cx="5486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2C834F-56AB-C81E-2AA9-886476571917}"/>
              </a:ext>
            </a:extLst>
          </p:cNvPr>
          <p:cNvCxnSpPr>
            <a:cxnSpLocks/>
          </p:cNvCxnSpPr>
          <p:nvPr/>
        </p:nvCxnSpPr>
        <p:spPr>
          <a:xfrm flipV="1">
            <a:off x="2298367" y="1733670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1BA87E-A206-3AF5-E0FB-49BA4FE775FD}"/>
              </a:ext>
            </a:extLst>
          </p:cNvPr>
          <p:cNvCxnSpPr>
            <a:cxnSpLocks/>
          </p:cNvCxnSpPr>
          <p:nvPr/>
        </p:nvCxnSpPr>
        <p:spPr>
          <a:xfrm flipV="1">
            <a:off x="2305121" y="2208789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E4678F-D424-D436-3333-0A94FB10C28B}"/>
                  </a:ext>
                </a:extLst>
              </p:cNvPr>
              <p:cNvSpPr txBox="1"/>
              <p:nvPr/>
            </p:nvSpPr>
            <p:spPr>
              <a:xfrm>
                <a:off x="2032136" y="2361129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E4678F-D424-D436-3333-0A94FB10C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136" y="2361129"/>
                <a:ext cx="548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F636DA-CE1A-F54B-F446-B1A9965E90E3}"/>
                  </a:ext>
                </a:extLst>
              </p:cNvPr>
              <p:cNvSpPr txBox="1"/>
              <p:nvPr/>
            </p:nvSpPr>
            <p:spPr>
              <a:xfrm>
                <a:off x="1332380" y="1925066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EF636DA-CE1A-F54B-F446-B1A9965E9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80" y="1925066"/>
                <a:ext cx="123431" cy="276999"/>
              </a:xfrm>
              <a:prstGeom prst="rect">
                <a:avLst/>
              </a:prstGeom>
              <a:blipFill>
                <a:blip r:embed="rId8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752982-C0E3-907C-E46D-562F4D1175B5}"/>
                  </a:ext>
                </a:extLst>
              </p:cNvPr>
              <p:cNvSpPr txBox="1"/>
              <p:nvPr/>
            </p:nvSpPr>
            <p:spPr>
              <a:xfrm>
                <a:off x="2379009" y="1931790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752982-C0E3-907C-E46D-562F4D11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009" y="1931790"/>
                <a:ext cx="123431" cy="276999"/>
              </a:xfrm>
              <a:prstGeom prst="rect">
                <a:avLst/>
              </a:prstGeom>
              <a:blipFill>
                <a:blip r:embed="rId9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6902C-3F55-6881-56D5-26CEF815B79D}"/>
                  </a:ext>
                </a:extLst>
              </p:cNvPr>
              <p:cNvSpPr txBox="1"/>
              <p:nvPr/>
            </p:nvSpPr>
            <p:spPr>
              <a:xfrm>
                <a:off x="3345027" y="1912913"/>
                <a:ext cx="19751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EF6902C-3F55-6881-56D5-26CEF815B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27" y="1912913"/>
                <a:ext cx="1975196" cy="276999"/>
              </a:xfrm>
              <a:prstGeom prst="rect">
                <a:avLst/>
              </a:prstGeom>
              <a:blipFill>
                <a:blip r:embed="rId10"/>
                <a:stretch>
                  <a:fillRect l="-4321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3D7F1-F339-81E9-5EFA-AC2C574429D6}"/>
              </a:ext>
            </a:extLst>
          </p:cNvPr>
          <p:cNvCxnSpPr>
            <a:cxnSpLocks/>
          </p:cNvCxnSpPr>
          <p:nvPr/>
        </p:nvCxnSpPr>
        <p:spPr>
          <a:xfrm flipV="1">
            <a:off x="3848962" y="2208789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A56349-949F-667F-5641-5203545FC557}"/>
                  </a:ext>
                </a:extLst>
              </p:cNvPr>
              <p:cNvSpPr txBox="1"/>
              <p:nvPr/>
            </p:nvSpPr>
            <p:spPr>
              <a:xfrm>
                <a:off x="3575977" y="2361129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EA56349-949F-667F-5641-5203545FC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977" y="2361129"/>
                <a:ext cx="5486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66A818-D5FA-AE53-EB6A-314DB766817A}"/>
              </a:ext>
            </a:extLst>
          </p:cNvPr>
          <p:cNvCxnSpPr>
            <a:cxnSpLocks/>
          </p:cNvCxnSpPr>
          <p:nvPr/>
        </p:nvCxnSpPr>
        <p:spPr>
          <a:xfrm flipV="1">
            <a:off x="4888868" y="2203360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BAFCDE-269E-6566-8950-EA08C6E9FD01}"/>
                  </a:ext>
                </a:extLst>
              </p:cNvPr>
              <p:cNvSpPr txBox="1"/>
              <p:nvPr/>
            </p:nvSpPr>
            <p:spPr>
              <a:xfrm>
                <a:off x="4615883" y="2355700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1BAFCDE-269E-6566-8950-EA08C6E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883" y="2355700"/>
                <a:ext cx="5486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848E5D-A0B0-9572-6116-4E052537C7FF}"/>
                  </a:ext>
                </a:extLst>
              </p:cNvPr>
              <p:cNvSpPr txBox="1"/>
              <p:nvPr/>
            </p:nvSpPr>
            <p:spPr>
              <a:xfrm>
                <a:off x="3916127" y="1919637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848E5D-A0B0-9572-6116-4E052537C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127" y="1919637"/>
                <a:ext cx="123431" cy="276999"/>
              </a:xfrm>
              <a:prstGeom prst="rect">
                <a:avLst/>
              </a:prstGeom>
              <a:blipFill>
                <a:blip r:embed="rId13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BA372-8779-BE0C-9138-48DFADADA738}"/>
                  </a:ext>
                </a:extLst>
              </p:cNvPr>
              <p:cNvSpPr txBox="1"/>
              <p:nvPr/>
            </p:nvSpPr>
            <p:spPr>
              <a:xfrm rot="16200000">
                <a:off x="3787246" y="1774413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BA372-8779-BE0C-9138-48DFADADA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87246" y="1774413"/>
                <a:ext cx="123431" cy="276999"/>
              </a:xfrm>
              <a:prstGeom prst="rect">
                <a:avLst/>
              </a:prstGeom>
              <a:blipFill>
                <a:blip r:embed="rId14"/>
                <a:stretch>
                  <a:fillRect t="-3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A9CF6B-42B5-5246-F190-2F1F8DF3C427}"/>
                  </a:ext>
                </a:extLst>
              </p:cNvPr>
              <p:cNvSpPr txBox="1"/>
              <p:nvPr/>
            </p:nvSpPr>
            <p:spPr>
              <a:xfrm>
                <a:off x="4950879" y="190618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7A9CF6B-42B5-5246-F190-2F1F8DF3C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879" y="1906189"/>
                <a:ext cx="123431" cy="276999"/>
              </a:xfrm>
              <a:prstGeom prst="rect">
                <a:avLst/>
              </a:prstGeom>
              <a:blipFill>
                <a:blip r:embed="rId15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36ECDE-76F9-6AA2-569A-0890B005F8FD}"/>
                  </a:ext>
                </a:extLst>
              </p:cNvPr>
              <p:cNvSpPr txBox="1"/>
              <p:nvPr/>
            </p:nvSpPr>
            <p:spPr>
              <a:xfrm rot="16200000">
                <a:off x="4806402" y="1779842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36ECDE-76F9-6AA2-569A-0890B005F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806402" y="1779842"/>
                <a:ext cx="123431" cy="276999"/>
              </a:xfrm>
              <a:prstGeom prst="rect">
                <a:avLst/>
              </a:prstGeom>
              <a:blipFill>
                <a:blip r:embed="rId16"/>
                <a:stretch>
                  <a:fillRect t="-3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8F0612-C404-E076-FB07-69265189DFD7}"/>
                  </a:ext>
                </a:extLst>
              </p:cNvPr>
              <p:cNvSpPr txBox="1"/>
              <p:nvPr/>
            </p:nvSpPr>
            <p:spPr>
              <a:xfrm>
                <a:off x="5769533" y="1906898"/>
                <a:ext cx="19751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8F0612-C404-E076-FB07-69265189D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533" y="1906898"/>
                <a:ext cx="1975196" cy="276999"/>
              </a:xfrm>
              <a:prstGeom prst="rect">
                <a:avLst/>
              </a:prstGeom>
              <a:blipFill>
                <a:blip r:embed="rId17"/>
                <a:stretch>
                  <a:fillRect l="-401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163A79-BF56-0E63-3E40-C8D9E01D967B}"/>
                  </a:ext>
                </a:extLst>
              </p:cNvPr>
              <p:cNvSpPr txBox="1"/>
              <p:nvPr/>
            </p:nvSpPr>
            <p:spPr>
              <a:xfrm>
                <a:off x="6000483" y="1342675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163A79-BF56-0E63-3E40-C8D9E01D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83" y="1342675"/>
                <a:ext cx="54864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67E74C-730C-E92C-020E-DF1DB239AFAD}"/>
              </a:ext>
            </a:extLst>
          </p:cNvPr>
          <p:cNvCxnSpPr>
            <a:cxnSpLocks/>
          </p:cNvCxnSpPr>
          <p:nvPr/>
        </p:nvCxnSpPr>
        <p:spPr>
          <a:xfrm flipV="1">
            <a:off x="6266714" y="1727655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074C3E-4B9F-F012-AC07-AE5C7F5DCD97}"/>
              </a:ext>
            </a:extLst>
          </p:cNvPr>
          <p:cNvCxnSpPr>
            <a:cxnSpLocks/>
          </p:cNvCxnSpPr>
          <p:nvPr/>
        </p:nvCxnSpPr>
        <p:spPr>
          <a:xfrm flipV="1">
            <a:off x="6273468" y="2202774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704450-EA19-F9C9-810B-6B2B427F8AD3}"/>
                  </a:ext>
                </a:extLst>
              </p:cNvPr>
              <p:cNvSpPr txBox="1"/>
              <p:nvPr/>
            </p:nvSpPr>
            <p:spPr>
              <a:xfrm>
                <a:off x="6000483" y="2355114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704450-EA19-F9C9-810B-6B2B427F8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483" y="2355114"/>
                <a:ext cx="548640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7673EB-3FDE-6E19-E01A-7D1CFBA96B0A}"/>
              </a:ext>
            </a:extLst>
          </p:cNvPr>
          <p:cNvCxnSpPr>
            <a:cxnSpLocks/>
          </p:cNvCxnSpPr>
          <p:nvPr/>
        </p:nvCxnSpPr>
        <p:spPr>
          <a:xfrm flipV="1">
            <a:off x="7313374" y="2197345"/>
            <a:ext cx="0" cy="1469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49FA2B-012F-41F3-BF14-8CE27FC97DA3}"/>
                  </a:ext>
                </a:extLst>
              </p:cNvPr>
              <p:cNvSpPr txBox="1"/>
              <p:nvPr/>
            </p:nvSpPr>
            <p:spPr>
              <a:xfrm>
                <a:off x="7040389" y="2349685"/>
                <a:ext cx="5486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949FA2B-012F-41F3-BF14-8CE27FC9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389" y="2349685"/>
                <a:ext cx="5486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7448B5-919E-05AD-B6D3-FFBC59DD1220}"/>
                  </a:ext>
                </a:extLst>
              </p:cNvPr>
              <p:cNvSpPr txBox="1"/>
              <p:nvPr/>
            </p:nvSpPr>
            <p:spPr>
              <a:xfrm>
                <a:off x="6340633" y="1913622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17448B5-919E-05AD-B6D3-FFBC59DD1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633" y="1913622"/>
                <a:ext cx="123431" cy="276999"/>
              </a:xfrm>
              <a:prstGeom prst="rect">
                <a:avLst/>
              </a:prstGeom>
              <a:blipFill>
                <a:blip r:embed="rId21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EC5B9-0A5C-C3C9-DBEB-447691D17F3C}"/>
                  </a:ext>
                </a:extLst>
              </p:cNvPr>
              <p:cNvSpPr txBox="1"/>
              <p:nvPr/>
            </p:nvSpPr>
            <p:spPr>
              <a:xfrm>
                <a:off x="7387262" y="1920346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09EC5B9-0A5C-C3C9-DBEB-447691D17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262" y="1920346"/>
                <a:ext cx="123431" cy="276999"/>
              </a:xfrm>
              <a:prstGeom prst="rect">
                <a:avLst/>
              </a:prstGeom>
              <a:blipFill>
                <a:blip r:embed="rId22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48">
            <a:extLst>
              <a:ext uri="{FF2B5EF4-FFF2-40B4-BE49-F238E27FC236}">
                <a16:creationId xmlns:a16="http://schemas.microsoft.com/office/drawing/2014/main" id="{9F990984-E5A8-C8C4-AF44-0CD6E74CB6F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417941" y="3329341"/>
            <a:ext cx="7065876" cy="139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5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E30DE-8F73-E709-F217-ED6F61109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404390"/>
            <a:ext cx="866896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63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FB089-61E8-76A2-DFE2-980122093D02}"/>
              </a:ext>
            </a:extLst>
          </p:cNvPr>
          <p:cNvSpPr txBox="1"/>
          <p:nvPr/>
        </p:nvSpPr>
        <p:spPr>
          <a:xfrm>
            <a:off x="553011" y="304818"/>
            <a:ext cx="6829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 boiling points of three haloalkanes are shown below.  Explain the trend in the boiling point data for these three molecules.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BE889-9485-73BB-9383-CC6B9DD1E4EA}"/>
              </a:ext>
            </a:extLst>
          </p:cNvPr>
          <p:cNvSpPr txBox="1"/>
          <p:nvPr/>
        </p:nvSpPr>
        <p:spPr>
          <a:xfrm>
            <a:off x="553011" y="3183028"/>
            <a:ext cx="655376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Each of the molecule shown in the table above are polar.  Therefore, they all experience dipole-dipole intermolecular forces.  In general, as molecules become more polar, the dipole-dipole forces increase in strength.  This fact, however, cannot explain the increase in melting points shown above.  CH₂F₂ is the most polar molecule as shown by its dipole moment, yet it has the </a:t>
            </a:r>
            <a:r>
              <a:rPr 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lowest </a:t>
            </a:r>
            <a:r>
              <a:rPr 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melting point!  Something else is causing the strongest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between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CH₂Br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₂ molecules:  dispersion forces.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​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In addition to the dipole-dipole forces each of the polar molecules experience, they </a:t>
            </a:r>
            <a:r>
              <a:rPr lang="en-US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also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experience London dispersion forces.  </a:t>
            </a:r>
            <a:r>
              <a:rPr lang="en-US" b="1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All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molecules experience dispersion forces.  These dispersion forces grow stronger with increasing molar mass or polarizable electron clouds.  The molar mass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CH₂Br</a:t>
            </a:r>
            <a:r>
              <a:rPr lang="en-US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₂ is greatest and its electron clouds are the largest, therefore it experience the greatest induced dipole forces.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0" i="0" dirty="0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​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0" i="0" dirty="0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CH₂F₂      experiences dipole-dipole forces and London dispersion forces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0" i="0" dirty="0" err="1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CH₂Cl</a:t>
            </a:r>
            <a:r>
              <a:rPr lang="en-US" b="0" i="0" dirty="0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₂    experiences dipole-dipole forces and stronger London dispersion forces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b="0" i="0" dirty="0" err="1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CH₂Br</a:t>
            </a:r>
            <a:r>
              <a:rPr lang="en-US" b="0" i="0" dirty="0">
                <a:solidFill>
                  <a:srgbClr val="ED1566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₂    experiences dipole-dipole forces and even stronger London dispersion forces</a:t>
            </a:r>
            <a:endParaRPr lang="en-US" dirty="0"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EC5E8-2FEC-720E-67CF-AF9B8DBA1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788" y="1350091"/>
            <a:ext cx="4221554" cy="1221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2C3C81-357C-AE46-59EA-7E5D2E44B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539" y="-1468073"/>
            <a:ext cx="6420443" cy="90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259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6934E-3C97-96C3-D3C6-572E299E2EEE}"/>
              </a:ext>
            </a:extLst>
          </p:cNvPr>
          <p:cNvSpPr txBox="1"/>
          <p:nvPr/>
        </p:nvSpPr>
        <p:spPr>
          <a:xfrm>
            <a:off x="1628775" y="1430342"/>
            <a:ext cx="46442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​​​</a:t>
            </a:r>
            <a:r>
              <a:rPr lang="en-US" b="1" i="0" dirty="0">
                <a:solidFill>
                  <a:srgbClr val="ED1566"/>
                </a:solidFill>
                <a:effectLst/>
                <a:latin typeface="avenir-lt-w01_35-light1475496"/>
              </a:rPr>
              <a:t>Hydrogen Bonding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interactions occur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b="1" i="0" dirty="0">
                <a:solidFill>
                  <a:srgbClr val="ED1566"/>
                </a:solidFill>
                <a:effectLst/>
                <a:latin typeface="avenir-lt-w01_35-light1475496"/>
              </a:rPr>
              <a:t>between </a:t>
            </a:r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very polar molecules</a:t>
            </a:r>
          </a:p>
          <a:p>
            <a:pPr algn="ctr"/>
            <a:endParaRPr lang="en-US" dirty="0">
              <a:solidFill>
                <a:srgbClr val="000000"/>
              </a:solidFill>
              <a:latin typeface="avenir-lt-w01_35-light1475496"/>
            </a:endParaRPr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…it is not a covalent bond inside a molecule</a:t>
            </a:r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  </a:t>
            </a:r>
            <a:endParaRPr lang="en-US" dirty="0">
              <a:effectLst/>
            </a:endParaRPr>
          </a:p>
          <a:p>
            <a:pPr algn="ctr"/>
            <a:endParaRPr lang="en-US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FC895-9861-4986-5BC6-05432721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228" y="3009207"/>
            <a:ext cx="4712616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5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CABB00D-3848-FAF0-92DF-D798577F8720}"/>
              </a:ext>
            </a:extLst>
          </p:cNvPr>
          <p:cNvCxnSpPr>
            <a:cxnSpLocks/>
          </p:cNvCxnSpPr>
          <p:nvPr/>
        </p:nvCxnSpPr>
        <p:spPr>
          <a:xfrm>
            <a:off x="3335902" y="5734214"/>
            <a:ext cx="372259" cy="48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6" name="Picture 305">
            <a:extLst>
              <a:ext uri="{FF2B5EF4-FFF2-40B4-BE49-F238E27FC236}">
                <a16:creationId xmlns:a16="http://schemas.microsoft.com/office/drawing/2014/main" id="{9A4D1488-BEEE-7F16-AD16-2695888AB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" r="71934" b="55503"/>
          <a:stretch/>
        </p:blipFill>
        <p:spPr>
          <a:xfrm rot="18338620">
            <a:off x="3739968" y="4235872"/>
            <a:ext cx="272060" cy="314170"/>
          </a:xfrm>
          <a:prstGeom prst="rect">
            <a:avLst/>
          </a:prstGeom>
        </p:spPr>
      </p:pic>
      <p:pic>
        <p:nvPicPr>
          <p:cNvPr id="304" name="Picture 303">
            <a:extLst>
              <a:ext uri="{FF2B5EF4-FFF2-40B4-BE49-F238E27FC236}">
                <a16:creationId xmlns:a16="http://schemas.microsoft.com/office/drawing/2014/main" id="{9857EA03-D6D1-016B-37C4-915378458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028" b="55216"/>
          <a:stretch/>
        </p:blipFill>
        <p:spPr>
          <a:xfrm>
            <a:off x="2330131" y="4188976"/>
            <a:ext cx="153141" cy="338554"/>
          </a:xfrm>
          <a:prstGeom prst="rect">
            <a:avLst/>
          </a:prstGeom>
        </p:spPr>
      </p:pic>
      <p:pic>
        <p:nvPicPr>
          <p:cNvPr id="300" name="Picture 299">
            <a:extLst>
              <a:ext uri="{FF2B5EF4-FFF2-40B4-BE49-F238E27FC236}">
                <a16:creationId xmlns:a16="http://schemas.microsoft.com/office/drawing/2014/main" id="{4B13BFA8-2128-FDDF-AB9C-54FCFCC26F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03" t="17029" r="3090" b="56909"/>
          <a:stretch/>
        </p:blipFill>
        <p:spPr>
          <a:xfrm>
            <a:off x="2277336" y="4699860"/>
            <a:ext cx="140808" cy="197025"/>
          </a:xfrm>
          <a:prstGeom prst="rect">
            <a:avLst/>
          </a:prstGeom>
        </p:spPr>
      </p:pic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A9632A0-E0CE-2A32-009F-D9C47C9A6090}"/>
              </a:ext>
            </a:extLst>
          </p:cNvPr>
          <p:cNvCxnSpPr>
            <a:cxnSpLocks/>
          </p:cNvCxnSpPr>
          <p:nvPr/>
        </p:nvCxnSpPr>
        <p:spPr>
          <a:xfrm flipV="1">
            <a:off x="5179992" y="1211962"/>
            <a:ext cx="412771" cy="1383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729096C8-D5B4-1FCA-7FAC-6FC533882B25}"/>
              </a:ext>
            </a:extLst>
          </p:cNvPr>
          <p:cNvCxnSpPr>
            <a:cxnSpLocks/>
          </p:cNvCxnSpPr>
          <p:nvPr/>
        </p:nvCxnSpPr>
        <p:spPr>
          <a:xfrm flipV="1">
            <a:off x="5206082" y="1443485"/>
            <a:ext cx="0" cy="364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A3D2954-5046-E091-A556-BFF1F229371B}"/>
              </a:ext>
            </a:extLst>
          </p:cNvPr>
          <p:cNvCxnSpPr>
            <a:cxnSpLocks/>
          </p:cNvCxnSpPr>
          <p:nvPr/>
        </p:nvCxnSpPr>
        <p:spPr>
          <a:xfrm flipV="1">
            <a:off x="4700119" y="1773346"/>
            <a:ext cx="412771" cy="1383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B8395D59-D234-78DD-9CA2-9F0DF7B82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2" t="5081" r="-625" b="54566"/>
          <a:stretch/>
        </p:blipFill>
        <p:spPr>
          <a:xfrm rot="19517422">
            <a:off x="4802712" y="1151248"/>
            <a:ext cx="367506" cy="305044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F4769DF1-CE7B-3E29-6888-EE271F86A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40" b="51595"/>
          <a:stretch/>
        </p:blipFill>
        <p:spPr>
          <a:xfrm rot="803997">
            <a:off x="4515385" y="1115844"/>
            <a:ext cx="159339" cy="36593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3C553F4-8969-981E-0D3C-96B11E20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7658" b="64489"/>
          <a:stretch/>
        </p:blipFill>
        <p:spPr>
          <a:xfrm>
            <a:off x="3726683" y="2305487"/>
            <a:ext cx="201591" cy="26844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3E06BF7-E783-6F10-E87C-15DCC9782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" r="71934" b="55503"/>
          <a:stretch/>
        </p:blipFill>
        <p:spPr>
          <a:xfrm rot="18338620">
            <a:off x="2239389" y="2325702"/>
            <a:ext cx="272060" cy="31417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0A1861E-AE5F-D06F-E0B0-1ABBFEAF5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71" r="80248" b="9900"/>
          <a:stretch/>
        </p:blipFill>
        <p:spPr>
          <a:xfrm>
            <a:off x="1569138" y="1166976"/>
            <a:ext cx="178222" cy="29504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CE59335-367B-2A0F-E3CD-C0952B08B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" r="71934" b="55503"/>
          <a:stretch/>
        </p:blipFill>
        <p:spPr>
          <a:xfrm>
            <a:off x="2245706" y="1193453"/>
            <a:ext cx="272060" cy="3141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593FA9-953F-0539-F079-465DFD75BB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" r="78151" b="50000"/>
          <a:stretch/>
        </p:blipFill>
        <p:spPr>
          <a:xfrm>
            <a:off x="1627608" y="1614628"/>
            <a:ext cx="197143" cy="345440"/>
          </a:xfrm>
          <a:prstGeom prst="rect">
            <a:avLst/>
          </a:prstGeom>
        </p:spPr>
      </p:pic>
      <p:sp>
        <p:nvSpPr>
          <p:cNvPr id="7" name="Hexagon 6">
            <a:extLst>
              <a:ext uri="{FF2B5EF4-FFF2-40B4-BE49-F238E27FC236}">
                <a16:creationId xmlns:a16="http://schemas.microsoft.com/office/drawing/2014/main" id="{83F247EF-D65E-3436-F8DA-732ED0A1F2E0}"/>
              </a:ext>
            </a:extLst>
          </p:cNvPr>
          <p:cNvSpPr/>
          <p:nvPr/>
        </p:nvSpPr>
        <p:spPr>
          <a:xfrm>
            <a:off x="1601710" y="1553569"/>
            <a:ext cx="868187" cy="739589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1E0A3B-FC8E-D148-D009-7705C665CCA6}"/>
              </a:ext>
            </a:extLst>
          </p:cNvPr>
          <p:cNvGrpSpPr/>
          <p:nvPr/>
        </p:nvGrpSpPr>
        <p:grpSpPr>
          <a:xfrm>
            <a:off x="2101022" y="1384292"/>
            <a:ext cx="300082" cy="338554"/>
            <a:chOff x="3570557" y="1672858"/>
            <a:chExt cx="300082" cy="33855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E325263-55B1-203A-D22C-B60088B69626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905036-7B09-6F81-4A48-75FDD8874B00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9EB5704-822C-B7B0-F298-C3DCF385F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929" y="-118768"/>
            <a:ext cx="3865361" cy="363726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99532E57-7646-8897-8CCC-09E3199F5B43}"/>
              </a:ext>
            </a:extLst>
          </p:cNvPr>
          <p:cNvSpPr/>
          <p:nvPr/>
        </p:nvSpPr>
        <p:spPr>
          <a:xfrm>
            <a:off x="2539498" y="3733800"/>
            <a:ext cx="167640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6FA6CD-C406-24A4-2270-1217E25FBE32}"/>
              </a:ext>
            </a:extLst>
          </p:cNvPr>
          <p:cNvGrpSpPr/>
          <p:nvPr/>
        </p:nvGrpSpPr>
        <p:grpSpPr>
          <a:xfrm>
            <a:off x="1630180" y="1384292"/>
            <a:ext cx="300082" cy="338554"/>
            <a:chOff x="3570557" y="1672858"/>
            <a:chExt cx="300082" cy="3385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EB8D9E-E77C-C1B2-7E36-BDA232BE3AE9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92A481-5DC8-6DE7-27C7-846273F83B56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22B416-78BE-2CB9-3E30-B12881551FBC}"/>
              </a:ext>
            </a:extLst>
          </p:cNvPr>
          <p:cNvGrpSpPr/>
          <p:nvPr/>
        </p:nvGrpSpPr>
        <p:grpSpPr>
          <a:xfrm>
            <a:off x="1447278" y="1745299"/>
            <a:ext cx="300082" cy="338554"/>
            <a:chOff x="3570557" y="1672858"/>
            <a:chExt cx="300082" cy="338554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5663133-B304-17E4-38B2-ADA732AAB49B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E3C66C-8ADD-7A0F-DEFD-7861F087EC47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DF444A-9CF6-7B6E-73F3-9D4F93FE364E}"/>
              </a:ext>
            </a:extLst>
          </p:cNvPr>
          <p:cNvGrpSpPr/>
          <p:nvPr/>
        </p:nvGrpSpPr>
        <p:grpSpPr>
          <a:xfrm>
            <a:off x="2118621" y="2118600"/>
            <a:ext cx="300082" cy="338554"/>
            <a:chOff x="3570557" y="1672858"/>
            <a:chExt cx="300082" cy="33855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9C995A4-92E1-5E66-97DD-F6E54B1D952B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325D89-FDDF-14DA-EE87-4787209714C5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CE024A-F835-4EB8-D1C0-8BFB466EFFCA}"/>
              </a:ext>
            </a:extLst>
          </p:cNvPr>
          <p:cNvGrpSpPr/>
          <p:nvPr/>
        </p:nvGrpSpPr>
        <p:grpSpPr>
          <a:xfrm>
            <a:off x="1627608" y="2118600"/>
            <a:ext cx="324128" cy="338554"/>
            <a:chOff x="3428317" y="3733800"/>
            <a:chExt cx="324128" cy="338554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19009A-D26A-0984-FD09-0955D6552058}"/>
                </a:ext>
              </a:extLst>
            </p:cNvPr>
            <p:cNvSpPr/>
            <p:nvPr/>
          </p:nvSpPr>
          <p:spPr>
            <a:xfrm>
              <a:off x="3494538" y="3798302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47F62E-B130-1951-AF0E-22227744288A}"/>
                </a:ext>
              </a:extLst>
            </p:cNvPr>
            <p:cNvSpPr txBox="1"/>
            <p:nvPr/>
          </p:nvSpPr>
          <p:spPr>
            <a:xfrm>
              <a:off x="3428317" y="3733800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1E315B-7884-5644-44C0-118FE0AAB490}"/>
              </a:ext>
            </a:extLst>
          </p:cNvPr>
          <p:cNvGrpSpPr/>
          <p:nvPr/>
        </p:nvGrpSpPr>
        <p:grpSpPr>
          <a:xfrm>
            <a:off x="2283905" y="1756600"/>
            <a:ext cx="324128" cy="338554"/>
            <a:chOff x="3301317" y="3774073"/>
            <a:chExt cx="324128" cy="33855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7256F0-8E15-D106-50D1-45317697AD44}"/>
                </a:ext>
              </a:extLst>
            </p:cNvPr>
            <p:cNvSpPr/>
            <p:nvPr/>
          </p:nvSpPr>
          <p:spPr>
            <a:xfrm>
              <a:off x="3367538" y="3838575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657441-086C-BFA3-BF55-38F4C4D6B350}"/>
                </a:ext>
              </a:extLst>
            </p:cNvPr>
            <p:cNvSpPr txBox="1"/>
            <p:nvPr/>
          </p:nvSpPr>
          <p:spPr>
            <a:xfrm>
              <a:off x="3301317" y="3774073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3C195D6-85A5-C497-D773-394B0092372A}"/>
              </a:ext>
            </a:extLst>
          </p:cNvPr>
          <p:cNvGrpSpPr/>
          <p:nvPr/>
        </p:nvGrpSpPr>
        <p:grpSpPr>
          <a:xfrm>
            <a:off x="1344981" y="954603"/>
            <a:ext cx="516488" cy="345592"/>
            <a:chOff x="1777551" y="1221726"/>
            <a:chExt cx="516488" cy="345592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DEE0D87-12D5-66A4-14A7-D5D23F1CDBC0}"/>
                </a:ext>
              </a:extLst>
            </p:cNvPr>
            <p:cNvSpPr/>
            <p:nvPr/>
          </p:nvSpPr>
          <p:spPr>
            <a:xfrm>
              <a:off x="1778477" y="1230938"/>
              <a:ext cx="460462" cy="336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981E72-A066-772D-96A9-6E3718B04C1C}"/>
                </a:ext>
              </a:extLst>
            </p:cNvPr>
            <p:cNvSpPr txBox="1"/>
            <p:nvPr/>
          </p:nvSpPr>
          <p:spPr>
            <a:xfrm>
              <a:off x="1777551" y="1221726"/>
              <a:ext cx="51648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r>
                <a:rPr lang="en-US" sz="1600" b="1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C7009B-9AFA-EB38-FAE0-06999EC1A274}"/>
              </a:ext>
            </a:extLst>
          </p:cNvPr>
          <p:cNvGrpSpPr/>
          <p:nvPr/>
        </p:nvGrpSpPr>
        <p:grpSpPr>
          <a:xfrm>
            <a:off x="2323097" y="964173"/>
            <a:ext cx="319318" cy="338554"/>
            <a:chOff x="3806983" y="1760922"/>
            <a:chExt cx="319318" cy="33855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012112-1AA5-ACC8-D265-4589F1D724B4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66EDFE-FE0F-95D4-76C7-FEAFEE0F2868}"/>
                </a:ext>
              </a:extLst>
            </p:cNvPr>
            <p:cNvSpPr txBox="1"/>
            <p:nvPr/>
          </p:nvSpPr>
          <p:spPr>
            <a:xfrm>
              <a:off x="3806983" y="1760922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212B637-F977-1329-E3F9-0085D2F33192}"/>
              </a:ext>
            </a:extLst>
          </p:cNvPr>
          <p:cNvGrpSpPr/>
          <p:nvPr/>
        </p:nvGrpSpPr>
        <p:grpSpPr>
          <a:xfrm>
            <a:off x="2349571" y="2507693"/>
            <a:ext cx="319318" cy="338554"/>
            <a:chOff x="3806983" y="1760922"/>
            <a:chExt cx="319318" cy="338554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C86A01C-1E21-1FB8-FBE7-8D320DE233E1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B58225-B543-4F9C-1728-223BAFD40AEE}"/>
                </a:ext>
              </a:extLst>
            </p:cNvPr>
            <p:cNvSpPr txBox="1"/>
            <p:nvPr/>
          </p:nvSpPr>
          <p:spPr>
            <a:xfrm>
              <a:off x="3806983" y="1760922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678079-27E5-23DC-2336-9C9E84C2E93D}"/>
                  </a:ext>
                </a:extLst>
              </p:cNvPr>
              <p:cNvSpPr txBox="1"/>
              <p:nvPr/>
            </p:nvSpPr>
            <p:spPr>
              <a:xfrm rot="16200000">
                <a:off x="6806444" y="340884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4678079-27E5-23DC-2336-9C9E84C2E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806444" y="3408849"/>
                <a:ext cx="123431" cy="276999"/>
              </a:xfrm>
              <a:prstGeom prst="rect">
                <a:avLst/>
              </a:prstGeom>
              <a:blipFill>
                <a:blip r:embed="rId5"/>
                <a:stretch>
                  <a:fillRect t="-25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BF77E7-890F-D336-7F02-97AE67A1A730}"/>
                  </a:ext>
                </a:extLst>
              </p:cNvPr>
              <p:cNvSpPr txBox="1"/>
              <p:nvPr/>
            </p:nvSpPr>
            <p:spPr>
              <a:xfrm>
                <a:off x="2315716" y="978908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BBF77E7-890F-D336-7F02-97AE67A1A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16" y="978908"/>
                <a:ext cx="123431" cy="276999"/>
              </a:xfrm>
              <a:prstGeom prst="rect">
                <a:avLst/>
              </a:prstGeom>
              <a:blipFill>
                <a:blip r:embed="rId6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85DDBF-B9F4-18FB-9315-72F5D075EA3F}"/>
                  </a:ext>
                </a:extLst>
              </p:cNvPr>
              <p:cNvSpPr txBox="1"/>
              <p:nvPr/>
            </p:nvSpPr>
            <p:spPr>
              <a:xfrm>
                <a:off x="2526365" y="978907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685DDBF-B9F4-18FB-9315-72F5D075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65" y="978907"/>
                <a:ext cx="123431" cy="276999"/>
              </a:xfrm>
              <a:prstGeom prst="rect">
                <a:avLst/>
              </a:prstGeom>
              <a:blipFill>
                <a:blip r:embed="rId7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1F1FE3-AB28-5143-28E4-A65CF443AF60}"/>
                  </a:ext>
                </a:extLst>
              </p:cNvPr>
              <p:cNvSpPr txBox="1"/>
              <p:nvPr/>
            </p:nvSpPr>
            <p:spPr>
              <a:xfrm>
                <a:off x="7451230" y="1360808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91F1FE3-AB28-5143-28E4-A65CF443A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230" y="1360808"/>
                <a:ext cx="123431" cy="276999"/>
              </a:xfrm>
              <a:prstGeom prst="rect">
                <a:avLst/>
              </a:prstGeom>
              <a:blipFill>
                <a:blip r:embed="rId8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B386686-203D-2DA8-817A-177957E350F6}"/>
                  </a:ext>
                </a:extLst>
              </p:cNvPr>
              <p:cNvSpPr txBox="1"/>
              <p:nvPr/>
            </p:nvSpPr>
            <p:spPr>
              <a:xfrm>
                <a:off x="3041344" y="1736246"/>
                <a:ext cx="729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B386686-203D-2DA8-817A-177957E35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344" y="1736246"/>
                <a:ext cx="729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7087636-A893-76BC-244E-A3F540A815DC}"/>
              </a:ext>
            </a:extLst>
          </p:cNvPr>
          <p:cNvGrpSpPr/>
          <p:nvPr/>
        </p:nvGrpSpPr>
        <p:grpSpPr>
          <a:xfrm>
            <a:off x="3070763" y="961641"/>
            <a:ext cx="325730" cy="338554"/>
            <a:chOff x="2801862" y="4043299"/>
            <a:chExt cx="325730" cy="338554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908128A-FD58-AF92-AE28-CF154AB826E2}"/>
                </a:ext>
              </a:extLst>
            </p:cNvPr>
            <p:cNvSpPr/>
            <p:nvPr/>
          </p:nvSpPr>
          <p:spPr>
            <a:xfrm>
              <a:off x="2868083" y="4107801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78F8DF-51B8-A69A-3A0B-86B4BB04FE74}"/>
                </a:ext>
              </a:extLst>
            </p:cNvPr>
            <p:cNvSpPr txBox="1"/>
            <p:nvPr/>
          </p:nvSpPr>
          <p:spPr>
            <a:xfrm>
              <a:off x="2801862" y="4043299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CE15224-716D-98C7-1978-5CFF0BD35D5F}"/>
              </a:ext>
            </a:extLst>
          </p:cNvPr>
          <p:cNvCxnSpPr>
            <a:cxnSpLocks/>
          </p:cNvCxnSpPr>
          <p:nvPr/>
        </p:nvCxnSpPr>
        <p:spPr>
          <a:xfrm>
            <a:off x="3335485" y="1137570"/>
            <a:ext cx="259618" cy="131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F89310D1-055C-F770-87C3-95C06E321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7658"/>
          <a:stretch/>
        </p:blipFill>
        <p:spPr>
          <a:xfrm>
            <a:off x="3688294" y="751653"/>
            <a:ext cx="201591" cy="755970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1541188A-57B3-C42A-17A6-3A478896BCB4}"/>
              </a:ext>
            </a:extLst>
          </p:cNvPr>
          <p:cNvGrpSpPr/>
          <p:nvPr/>
        </p:nvGrpSpPr>
        <p:grpSpPr>
          <a:xfrm>
            <a:off x="3524302" y="968293"/>
            <a:ext cx="324128" cy="338554"/>
            <a:chOff x="5090695" y="1327555"/>
            <a:chExt cx="324128" cy="338554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E345F17-518C-62F0-9194-339960F03561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B0490FC-0951-EDAC-50ED-7B5BD2763CC2}"/>
                </a:ext>
              </a:extLst>
            </p:cNvPr>
            <p:cNvSpPr txBox="1"/>
            <p:nvPr/>
          </p:nvSpPr>
          <p:spPr>
            <a:xfrm>
              <a:off x="5090695" y="1327555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9EFA56A-B78B-F398-3EC8-B5833732785B}"/>
              </a:ext>
            </a:extLst>
          </p:cNvPr>
          <p:cNvGrpSpPr/>
          <p:nvPr/>
        </p:nvGrpSpPr>
        <p:grpSpPr>
          <a:xfrm>
            <a:off x="3738962" y="549855"/>
            <a:ext cx="325730" cy="338554"/>
            <a:chOff x="5090695" y="1327555"/>
            <a:chExt cx="325730" cy="338554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91A10F4-6AA5-93A0-BC5D-6887F225890D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C2CF764-2BA0-CD27-2678-06DB769D98DD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F86BC27-0663-D85D-91F9-C96D12984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" r="78151" b="50000"/>
          <a:stretch/>
        </p:blipFill>
        <p:spPr>
          <a:xfrm>
            <a:off x="3780324" y="1609319"/>
            <a:ext cx="197143" cy="345440"/>
          </a:xfrm>
          <a:prstGeom prst="rect">
            <a:avLst/>
          </a:prstGeom>
        </p:spPr>
      </p:pic>
      <p:sp>
        <p:nvSpPr>
          <p:cNvPr id="121" name="Hexagon 120">
            <a:extLst>
              <a:ext uri="{FF2B5EF4-FFF2-40B4-BE49-F238E27FC236}">
                <a16:creationId xmlns:a16="http://schemas.microsoft.com/office/drawing/2014/main" id="{B8429CC7-58C5-3A7C-6CC4-942F38E7AA6B}"/>
              </a:ext>
            </a:extLst>
          </p:cNvPr>
          <p:cNvSpPr/>
          <p:nvPr/>
        </p:nvSpPr>
        <p:spPr>
          <a:xfrm>
            <a:off x="3754426" y="1548260"/>
            <a:ext cx="868187" cy="739589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A812351-348C-89AF-F2F7-808B7AFA1433}"/>
              </a:ext>
            </a:extLst>
          </p:cNvPr>
          <p:cNvGrpSpPr/>
          <p:nvPr/>
        </p:nvGrpSpPr>
        <p:grpSpPr>
          <a:xfrm>
            <a:off x="4253738" y="1378983"/>
            <a:ext cx="300082" cy="338554"/>
            <a:chOff x="3570557" y="1672858"/>
            <a:chExt cx="300082" cy="33855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B7D46F3-5E1D-5E87-BF5F-AB9AC10B64FD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3A99633-F73A-AFC9-94B0-35AB4D8B5B70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CEC95716-75B5-85BF-C8DA-5E2F7F65070B}"/>
              </a:ext>
            </a:extLst>
          </p:cNvPr>
          <p:cNvGrpSpPr/>
          <p:nvPr/>
        </p:nvGrpSpPr>
        <p:grpSpPr>
          <a:xfrm>
            <a:off x="3782896" y="1378983"/>
            <a:ext cx="300082" cy="338554"/>
            <a:chOff x="3570557" y="1672858"/>
            <a:chExt cx="300082" cy="338554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1C289CC-4CB6-C5F0-C15D-AD28965DCEF7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9537056-0981-5C20-0109-84AA6F3F9B84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61E875D-6F27-F83A-2507-A532CCEDD135}"/>
              </a:ext>
            </a:extLst>
          </p:cNvPr>
          <p:cNvGrpSpPr/>
          <p:nvPr/>
        </p:nvGrpSpPr>
        <p:grpSpPr>
          <a:xfrm>
            <a:off x="4272103" y="2139772"/>
            <a:ext cx="324128" cy="338554"/>
            <a:chOff x="3570557" y="1672858"/>
            <a:chExt cx="324128" cy="338554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40EAFE8-B9CC-8ED2-5FE0-E3451790448F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A69A811-2C2B-CAEF-83F1-C376416B3A1C}"/>
                </a:ext>
              </a:extLst>
            </p:cNvPr>
            <p:cNvSpPr txBox="1"/>
            <p:nvPr/>
          </p:nvSpPr>
          <p:spPr>
            <a:xfrm>
              <a:off x="3570557" y="1672858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52853F6F-64D0-62AE-9F99-FD037D26ED6F}"/>
              </a:ext>
            </a:extLst>
          </p:cNvPr>
          <p:cNvSpPr/>
          <p:nvPr/>
        </p:nvSpPr>
        <p:spPr>
          <a:xfrm>
            <a:off x="3846545" y="2177793"/>
            <a:ext cx="167640" cy="20955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A6A838F-C3B8-5D29-735C-1D6915821A71}"/>
              </a:ext>
            </a:extLst>
          </p:cNvPr>
          <p:cNvGrpSpPr/>
          <p:nvPr/>
        </p:nvGrpSpPr>
        <p:grpSpPr>
          <a:xfrm>
            <a:off x="4436621" y="1751291"/>
            <a:ext cx="300082" cy="338554"/>
            <a:chOff x="3301317" y="3774073"/>
            <a:chExt cx="300082" cy="33855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DB10386-EB40-9971-4B5B-706F243EB3CB}"/>
                </a:ext>
              </a:extLst>
            </p:cNvPr>
            <p:cNvSpPr/>
            <p:nvPr/>
          </p:nvSpPr>
          <p:spPr>
            <a:xfrm>
              <a:off x="3367538" y="3838575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50526E5-0851-EB2E-0A55-DFF787EF907C}"/>
                </a:ext>
              </a:extLst>
            </p:cNvPr>
            <p:cNvSpPr txBox="1"/>
            <p:nvPr/>
          </p:nvSpPr>
          <p:spPr>
            <a:xfrm>
              <a:off x="3301317" y="3774073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04B8415-0445-982F-F1D6-35F5039A89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03" t="17029" r="3090" b="56909"/>
          <a:stretch/>
        </p:blipFill>
        <p:spPr>
          <a:xfrm>
            <a:off x="4399328" y="1645498"/>
            <a:ext cx="140808" cy="197025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00C3263-9D37-08F6-B12D-713C0CBC1971}"/>
              </a:ext>
            </a:extLst>
          </p:cNvPr>
          <p:cNvCxnSpPr>
            <a:cxnSpLocks/>
          </p:cNvCxnSpPr>
          <p:nvPr/>
        </p:nvCxnSpPr>
        <p:spPr>
          <a:xfrm>
            <a:off x="4022507" y="2333505"/>
            <a:ext cx="31230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B5553C5-BCD6-78A9-7EEE-26F6F95A915F}"/>
              </a:ext>
            </a:extLst>
          </p:cNvPr>
          <p:cNvGrpSpPr/>
          <p:nvPr/>
        </p:nvGrpSpPr>
        <p:grpSpPr>
          <a:xfrm>
            <a:off x="3768924" y="2127391"/>
            <a:ext cx="300082" cy="338554"/>
            <a:chOff x="5090695" y="1327555"/>
            <a:chExt cx="300082" cy="338554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760DCE9-352F-3D5B-5EF3-246CB65C157C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FDEB7E0-3B61-B41F-CBBB-BEB7FF200A2E}"/>
                </a:ext>
              </a:extLst>
            </p:cNvPr>
            <p:cNvSpPr txBox="1"/>
            <p:nvPr/>
          </p:nvSpPr>
          <p:spPr>
            <a:xfrm>
              <a:off x="5090695" y="1327555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223A184-86EF-ACC1-B070-A9F04CDEF8F8}"/>
              </a:ext>
            </a:extLst>
          </p:cNvPr>
          <p:cNvGrpSpPr/>
          <p:nvPr/>
        </p:nvGrpSpPr>
        <p:grpSpPr>
          <a:xfrm>
            <a:off x="3581088" y="2502100"/>
            <a:ext cx="325730" cy="338554"/>
            <a:chOff x="3806983" y="1760922"/>
            <a:chExt cx="325730" cy="338554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44AEEDE-B748-CD8E-52F2-D2CF9DBAFFB9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CD5629B-00D1-9C76-0A65-405F6FE67852}"/>
                </a:ext>
              </a:extLst>
            </p:cNvPr>
            <p:cNvSpPr txBox="1"/>
            <p:nvPr/>
          </p:nvSpPr>
          <p:spPr>
            <a:xfrm>
              <a:off x="3806983" y="1760922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E76DC56D-286D-F8FC-8AB8-77AC94D11D73}"/>
              </a:ext>
            </a:extLst>
          </p:cNvPr>
          <p:cNvGrpSpPr/>
          <p:nvPr/>
        </p:nvGrpSpPr>
        <p:grpSpPr>
          <a:xfrm>
            <a:off x="3626224" y="1761696"/>
            <a:ext cx="325730" cy="338554"/>
            <a:chOff x="5090695" y="1327555"/>
            <a:chExt cx="325730" cy="338554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54D75AEF-3265-AADC-1DE6-51D0C1FEA18C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A9FB511-A07E-36BB-3260-BA34DEDAEEB8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5A01BFA-D694-EF12-3F84-B7DDFCE643D4}"/>
                  </a:ext>
                </a:extLst>
              </p:cNvPr>
              <p:cNvSpPr txBox="1"/>
              <p:nvPr/>
            </p:nvSpPr>
            <p:spPr>
              <a:xfrm>
                <a:off x="2550680" y="952904"/>
                <a:ext cx="729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5A01BFA-D694-EF12-3F84-B7DDFCE64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80" y="952904"/>
                <a:ext cx="729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3087131-1885-3034-DE72-1399A9D12420}"/>
              </a:ext>
            </a:extLst>
          </p:cNvPr>
          <p:cNvGrpSpPr/>
          <p:nvPr/>
        </p:nvGrpSpPr>
        <p:grpSpPr>
          <a:xfrm>
            <a:off x="2911407" y="1754086"/>
            <a:ext cx="325730" cy="338554"/>
            <a:chOff x="3806983" y="1760922"/>
            <a:chExt cx="325730" cy="338554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823771F-4520-4F32-1BF9-4062D9032EE4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A391964-4382-13AB-6318-CAD2D5BE7477}"/>
                </a:ext>
              </a:extLst>
            </p:cNvPr>
            <p:cNvSpPr txBox="1"/>
            <p:nvPr/>
          </p:nvSpPr>
          <p:spPr>
            <a:xfrm>
              <a:off x="3806983" y="1760922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FC99CA0-E534-EF04-FE67-63C8927B719A}"/>
              </a:ext>
            </a:extLst>
          </p:cNvPr>
          <p:cNvCxnSpPr>
            <a:cxnSpLocks/>
          </p:cNvCxnSpPr>
          <p:nvPr/>
        </p:nvCxnSpPr>
        <p:spPr>
          <a:xfrm>
            <a:off x="2582346" y="1954759"/>
            <a:ext cx="35105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E891748-3B0A-98AF-7B72-3DD3F8DAF31B}"/>
              </a:ext>
            </a:extLst>
          </p:cNvPr>
          <p:cNvGrpSpPr/>
          <p:nvPr/>
        </p:nvGrpSpPr>
        <p:grpSpPr>
          <a:xfrm>
            <a:off x="4602766" y="984610"/>
            <a:ext cx="325730" cy="338554"/>
            <a:chOff x="5090695" y="1327555"/>
            <a:chExt cx="325730" cy="33855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6B965EB-601E-FCE4-72ED-1CDB5F4A71FB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29D6710-C988-7835-F15B-C9678E2D846E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18CBEF5-4F4C-A191-20B6-A19222CA2F7B}"/>
              </a:ext>
            </a:extLst>
          </p:cNvPr>
          <p:cNvGrpSpPr/>
          <p:nvPr/>
        </p:nvGrpSpPr>
        <p:grpSpPr>
          <a:xfrm>
            <a:off x="5058909" y="1181261"/>
            <a:ext cx="300082" cy="338554"/>
            <a:chOff x="3570557" y="1672858"/>
            <a:chExt cx="300082" cy="338554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C2B67C-DD57-43BF-4D33-B729397A0BAB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9CF2CF6-BE6A-3DB6-D8B6-98670EEFEA7C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4B135FA-40B2-18CE-B2FE-CD8251673CC2}"/>
              </a:ext>
            </a:extLst>
          </p:cNvPr>
          <p:cNvGrpSpPr/>
          <p:nvPr/>
        </p:nvGrpSpPr>
        <p:grpSpPr>
          <a:xfrm>
            <a:off x="5049491" y="1574733"/>
            <a:ext cx="325730" cy="338554"/>
            <a:chOff x="5090695" y="1327555"/>
            <a:chExt cx="325730" cy="338554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68715849-C29E-2D48-AC25-6F7111034F80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E62FEB1-9BA2-49FD-6AA5-B99BC080131A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2994CDE-B695-E9F0-E065-8CE73EAF38EA}"/>
              </a:ext>
            </a:extLst>
          </p:cNvPr>
          <p:cNvGrpSpPr/>
          <p:nvPr/>
        </p:nvGrpSpPr>
        <p:grpSpPr>
          <a:xfrm>
            <a:off x="5494659" y="1036980"/>
            <a:ext cx="325730" cy="338554"/>
            <a:chOff x="5090695" y="1327555"/>
            <a:chExt cx="325730" cy="338554"/>
          </a:xfrm>
        </p:grpSpPr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0800FA44-D09B-EC73-3FE0-AEBAF320F179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01C51F3-E3F1-739C-1BFF-F014248BCA98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1C476C-E107-DEC8-1EDB-CEEA4B85BC79}"/>
              </a:ext>
            </a:extLst>
          </p:cNvPr>
          <p:cNvCxnSpPr>
            <a:cxnSpLocks/>
          </p:cNvCxnSpPr>
          <p:nvPr/>
        </p:nvCxnSpPr>
        <p:spPr>
          <a:xfrm>
            <a:off x="5292770" y="1842522"/>
            <a:ext cx="299089" cy="28486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3BB7954-8003-3B54-088D-E16F6B21B929}"/>
              </a:ext>
            </a:extLst>
          </p:cNvPr>
          <p:cNvCxnSpPr>
            <a:cxnSpLocks/>
          </p:cNvCxnSpPr>
          <p:nvPr/>
        </p:nvCxnSpPr>
        <p:spPr>
          <a:xfrm flipH="1">
            <a:off x="1460723" y="2407001"/>
            <a:ext cx="253773" cy="3308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3DBAD66-AF58-C679-C818-661AD4AE6EE4}"/>
              </a:ext>
            </a:extLst>
          </p:cNvPr>
          <p:cNvCxnSpPr>
            <a:cxnSpLocks/>
          </p:cNvCxnSpPr>
          <p:nvPr/>
        </p:nvCxnSpPr>
        <p:spPr>
          <a:xfrm flipV="1">
            <a:off x="5211275" y="4273871"/>
            <a:ext cx="412771" cy="1383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FFDC9FC-8023-631E-F38A-A83442543D0B}"/>
              </a:ext>
            </a:extLst>
          </p:cNvPr>
          <p:cNvCxnSpPr>
            <a:cxnSpLocks/>
          </p:cNvCxnSpPr>
          <p:nvPr/>
        </p:nvCxnSpPr>
        <p:spPr>
          <a:xfrm flipV="1">
            <a:off x="5237365" y="4505394"/>
            <a:ext cx="0" cy="364912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C20C3B61-66A9-4EA2-36E6-B24FCDB33B17}"/>
              </a:ext>
            </a:extLst>
          </p:cNvPr>
          <p:cNvCxnSpPr>
            <a:cxnSpLocks/>
          </p:cNvCxnSpPr>
          <p:nvPr/>
        </p:nvCxnSpPr>
        <p:spPr>
          <a:xfrm flipV="1">
            <a:off x="4731402" y="4835255"/>
            <a:ext cx="412771" cy="138353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CBC36AC-80AF-0A87-AE41-3ED974F12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712" t="5081" r="-625" b="54566"/>
          <a:stretch/>
        </p:blipFill>
        <p:spPr>
          <a:xfrm rot="19517422">
            <a:off x="4833995" y="4213157"/>
            <a:ext cx="367506" cy="305044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5574D20E-B9B7-1275-895C-2302C0A5ED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340" b="51595"/>
          <a:stretch/>
        </p:blipFill>
        <p:spPr>
          <a:xfrm rot="803997">
            <a:off x="4546668" y="4177753"/>
            <a:ext cx="159339" cy="365930"/>
          </a:xfrm>
          <a:prstGeom prst="rect">
            <a:avLst/>
          </a:prstGeom>
        </p:spPr>
      </p:pic>
      <p:pic>
        <p:nvPicPr>
          <p:cNvPr id="203" name="Picture 202">
            <a:extLst>
              <a:ext uri="{FF2B5EF4-FFF2-40B4-BE49-F238E27FC236}">
                <a16:creationId xmlns:a16="http://schemas.microsoft.com/office/drawing/2014/main" id="{73FDFD9D-779B-CC2C-2AE5-09AB2783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77658" b="64489"/>
          <a:stretch/>
        </p:blipFill>
        <p:spPr>
          <a:xfrm>
            <a:off x="3757966" y="5367396"/>
            <a:ext cx="201591" cy="268446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4EBEC0FA-E8CC-2931-6E39-1FFFC5134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8" r="71934" b="55503"/>
          <a:stretch/>
        </p:blipFill>
        <p:spPr>
          <a:xfrm rot="18338620">
            <a:off x="2270672" y="5387611"/>
            <a:ext cx="272060" cy="314170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80083798-1FAB-DAAF-399A-64B46971F0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71" r="80248" b="9900"/>
          <a:stretch/>
        </p:blipFill>
        <p:spPr>
          <a:xfrm>
            <a:off x="1600421" y="4228885"/>
            <a:ext cx="178222" cy="295049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B97B3725-13A6-FDB3-E60B-257B1EE505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" r="78151" b="50000"/>
          <a:stretch/>
        </p:blipFill>
        <p:spPr>
          <a:xfrm>
            <a:off x="1658891" y="4676537"/>
            <a:ext cx="197143" cy="345440"/>
          </a:xfrm>
          <a:prstGeom prst="rect">
            <a:avLst/>
          </a:prstGeom>
        </p:spPr>
      </p:pic>
      <p:sp>
        <p:nvSpPr>
          <p:cNvPr id="208" name="Hexagon 207">
            <a:extLst>
              <a:ext uri="{FF2B5EF4-FFF2-40B4-BE49-F238E27FC236}">
                <a16:creationId xmlns:a16="http://schemas.microsoft.com/office/drawing/2014/main" id="{EC19B21A-3B42-E69D-EA1F-28B804F9B5D9}"/>
              </a:ext>
            </a:extLst>
          </p:cNvPr>
          <p:cNvSpPr/>
          <p:nvPr/>
        </p:nvSpPr>
        <p:spPr>
          <a:xfrm>
            <a:off x="1632993" y="4615478"/>
            <a:ext cx="868187" cy="739589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8C792948-961F-6D58-5045-6FFF52E601BC}"/>
              </a:ext>
            </a:extLst>
          </p:cNvPr>
          <p:cNvGrpSpPr/>
          <p:nvPr/>
        </p:nvGrpSpPr>
        <p:grpSpPr>
          <a:xfrm>
            <a:off x="2132305" y="4446201"/>
            <a:ext cx="300082" cy="338554"/>
            <a:chOff x="3570557" y="1672858"/>
            <a:chExt cx="300082" cy="338554"/>
          </a:xfrm>
        </p:grpSpPr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55ED5C3-2321-C96F-3EE7-99044BE8B0ED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D04C8F4-B26C-06CB-AF0A-E32CFFD15787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9D3C3A9-B65D-C381-1DEF-2459C3A41E2B}"/>
              </a:ext>
            </a:extLst>
          </p:cNvPr>
          <p:cNvGrpSpPr/>
          <p:nvPr/>
        </p:nvGrpSpPr>
        <p:grpSpPr>
          <a:xfrm>
            <a:off x="1661463" y="4446201"/>
            <a:ext cx="300082" cy="338554"/>
            <a:chOff x="3570557" y="1672858"/>
            <a:chExt cx="300082" cy="338554"/>
          </a:xfrm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F0F80B8C-5BED-35EF-2DB8-0577B1F67716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1F65CC20-1604-4FE0-8474-39B81E705643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D0D97948-5F0A-BAB4-DD31-0B03CA2F40D8}"/>
              </a:ext>
            </a:extLst>
          </p:cNvPr>
          <p:cNvGrpSpPr/>
          <p:nvPr/>
        </p:nvGrpSpPr>
        <p:grpSpPr>
          <a:xfrm>
            <a:off x="1478561" y="4807208"/>
            <a:ext cx="300082" cy="338554"/>
            <a:chOff x="3570557" y="1672858"/>
            <a:chExt cx="300082" cy="338554"/>
          </a:xfrm>
        </p:grpSpPr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795F3455-3D80-8615-1DC1-577B250EA07B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DBB63D65-28A8-19DE-040D-51B0F2ABBB15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92078703-653E-DA88-530A-5C787A53F44F}"/>
              </a:ext>
            </a:extLst>
          </p:cNvPr>
          <p:cNvGrpSpPr/>
          <p:nvPr/>
        </p:nvGrpSpPr>
        <p:grpSpPr>
          <a:xfrm>
            <a:off x="2149904" y="5180509"/>
            <a:ext cx="300082" cy="338554"/>
            <a:chOff x="3570557" y="1672858"/>
            <a:chExt cx="300082" cy="338554"/>
          </a:xfrm>
        </p:grpSpPr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3CFC5C4B-1460-E708-9B5F-90157637C11F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D7B323A-7F36-C8F9-7C74-D5D41D5E27C8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FF70DF6-8455-B306-B6F3-7DAB383F54E0}"/>
              </a:ext>
            </a:extLst>
          </p:cNvPr>
          <p:cNvGrpSpPr/>
          <p:nvPr/>
        </p:nvGrpSpPr>
        <p:grpSpPr>
          <a:xfrm>
            <a:off x="1658891" y="5180509"/>
            <a:ext cx="324128" cy="338554"/>
            <a:chOff x="3428317" y="3733800"/>
            <a:chExt cx="324128" cy="338554"/>
          </a:xfrm>
        </p:grpSpPr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B21E42BF-592F-8905-7539-3D8E2743FC05}"/>
                </a:ext>
              </a:extLst>
            </p:cNvPr>
            <p:cNvSpPr/>
            <p:nvPr/>
          </p:nvSpPr>
          <p:spPr>
            <a:xfrm>
              <a:off x="3494538" y="3798302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3AFF08C-5FEB-ACC8-4BC8-1708CC9CC94E}"/>
                </a:ext>
              </a:extLst>
            </p:cNvPr>
            <p:cNvSpPr txBox="1"/>
            <p:nvPr/>
          </p:nvSpPr>
          <p:spPr>
            <a:xfrm>
              <a:off x="3428317" y="3733800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A43F99C-56EC-045C-22D3-A2782056BD8D}"/>
              </a:ext>
            </a:extLst>
          </p:cNvPr>
          <p:cNvGrpSpPr/>
          <p:nvPr/>
        </p:nvGrpSpPr>
        <p:grpSpPr>
          <a:xfrm>
            <a:off x="2315188" y="4818509"/>
            <a:ext cx="324128" cy="338554"/>
            <a:chOff x="3301317" y="3774073"/>
            <a:chExt cx="324128" cy="338554"/>
          </a:xfrm>
        </p:grpSpPr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7C0A7EDA-0B23-7099-74CE-B7F880861940}"/>
                </a:ext>
              </a:extLst>
            </p:cNvPr>
            <p:cNvSpPr/>
            <p:nvPr/>
          </p:nvSpPr>
          <p:spPr>
            <a:xfrm>
              <a:off x="3367538" y="3838575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490C14F6-FF9F-AED5-E041-F254507ABCEB}"/>
                </a:ext>
              </a:extLst>
            </p:cNvPr>
            <p:cNvSpPr txBox="1"/>
            <p:nvPr/>
          </p:nvSpPr>
          <p:spPr>
            <a:xfrm>
              <a:off x="3301317" y="3774073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3D7905-19FC-5240-ABB5-665E31686B9F}"/>
              </a:ext>
            </a:extLst>
          </p:cNvPr>
          <p:cNvGrpSpPr/>
          <p:nvPr/>
        </p:nvGrpSpPr>
        <p:grpSpPr>
          <a:xfrm>
            <a:off x="1491378" y="4043264"/>
            <a:ext cx="461388" cy="345592"/>
            <a:chOff x="1777551" y="1221726"/>
            <a:chExt cx="461388" cy="345592"/>
          </a:xfrm>
        </p:grpSpPr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8B920A0F-C5C1-413D-F7DE-2489C9C9A0AB}"/>
                </a:ext>
              </a:extLst>
            </p:cNvPr>
            <p:cNvSpPr/>
            <p:nvPr/>
          </p:nvSpPr>
          <p:spPr>
            <a:xfrm>
              <a:off x="1778477" y="1230938"/>
              <a:ext cx="460462" cy="336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3463FD0-2CD7-607C-4EE8-9B569F657260}"/>
                </a:ext>
              </a:extLst>
            </p:cNvPr>
            <p:cNvSpPr txBox="1"/>
            <p:nvPr/>
          </p:nvSpPr>
          <p:spPr>
            <a:xfrm>
              <a:off x="1777551" y="1221726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01DF7C5-B75E-95FD-33EC-3D93F2E98F81}"/>
              </a:ext>
            </a:extLst>
          </p:cNvPr>
          <p:cNvGrpSpPr/>
          <p:nvPr/>
        </p:nvGrpSpPr>
        <p:grpSpPr>
          <a:xfrm>
            <a:off x="2380854" y="5569602"/>
            <a:ext cx="319318" cy="338554"/>
            <a:chOff x="3806983" y="1760922"/>
            <a:chExt cx="319318" cy="338554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B242E923-6EA5-B9C2-2F4D-661D3486CE37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D9396E17-E059-B747-E360-74314C0F3B2B}"/>
                </a:ext>
              </a:extLst>
            </p:cNvPr>
            <p:cNvSpPr txBox="1"/>
            <p:nvPr/>
          </p:nvSpPr>
          <p:spPr>
            <a:xfrm>
              <a:off x="3806983" y="1760922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9BED80-3DCD-CE8C-D61B-E7F2730514ED}"/>
                  </a:ext>
                </a:extLst>
              </p:cNvPr>
              <p:cNvSpPr txBox="1"/>
              <p:nvPr/>
            </p:nvSpPr>
            <p:spPr>
              <a:xfrm>
                <a:off x="2502899" y="4792827"/>
                <a:ext cx="729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9D9BED80-3DCD-CE8C-D61B-E7F273051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899" y="4792827"/>
                <a:ext cx="7295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E8A2478B-5295-4066-87D8-10EF6B149735}"/>
              </a:ext>
            </a:extLst>
          </p:cNvPr>
          <p:cNvGrpSpPr/>
          <p:nvPr/>
        </p:nvGrpSpPr>
        <p:grpSpPr>
          <a:xfrm>
            <a:off x="2975488" y="4043264"/>
            <a:ext cx="421005" cy="338554"/>
            <a:chOff x="2546787" y="4041497"/>
            <a:chExt cx="488936" cy="338554"/>
          </a:xfrm>
        </p:grpSpPr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6AEEC75-9C05-6293-8B09-5CFF7CEAC1AF}"/>
                </a:ext>
              </a:extLst>
            </p:cNvPr>
            <p:cNvSpPr/>
            <p:nvPr/>
          </p:nvSpPr>
          <p:spPr>
            <a:xfrm>
              <a:off x="2868083" y="4107801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0431FF3-FD18-9825-5E18-AE2381A97383}"/>
                </a:ext>
              </a:extLst>
            </p:cNvPr>
            <p:cNvSpPr txBox="1"/>
            <p:nvPr/>
          </p:nvSpPr>
          <p:spPr>
            <a:xfrm>
              <a:off x="2546787" y="4041497"/>
              <a:ext cx="3745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E1A2919-85B2-5513-A2F7-76F81938B38F}"/>
              </a:ext>
            </a:extLst>
          </p:cNvPr>
          <p:cNvGrpSpPr/>
          <p:nvPr/>
        </p:nvGrpSpPr>
        <p:grpSpPr>
          <a:xfrm>
            <a:off x="3646832" y="4034393"/>
            <a:ext cx="319318" cy="338554"/>
            <a:chOff x="5106653" y="1332951"/>
            <a:chExt cx="319318" cy="338554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F58AB97A-E349-EDF9-459C-22464F86B7FF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BE529F48-C7CB-D1D6-29F9-A43C017DD9B0}"/>
                </a:ext>
              </a:extLst>
            </p:cNvPr>
            <p:cNvSpPr txBox="1"/>
            <p:nvPr/>
          </p:nvSpPr>
          <p:spPr>
            <a:xfrm>
              <a:off x="5106653" y="1332951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p:sp>
        <p:nvSpPr>
          <p:cNvPr id="248" name="Oval 247">
            <a:extLst>
              <a:ext uri="{FF2B5EF4-FFF2-40B4-BE49-F238E27FC236}">
                <a16:creationId xmlns:a16="http://schemas.microsoft.com/office/drawing/2014/main" id="{751C8049-AC6B-E051-2B4D-CB1B4CEF3FE6}"/>
              </a:ext>
            </a:extLst>
          </p:cNvPr>
          <p:cNvSpPr/>
          <p:nvPr/>
        </p:nvSpPr>
        <p:spPr>
          <a:xfrm>
            <a:off x="3799882" y="3646501"/>
            <a:ext cx="253908" cy="2844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50" name="Picture 249">
            <a:extLst>
              <a:ext uri="{FF2B5EF4-FFF2-40B4-BE49-F238E27FC236}">
                <a16:creationId xmlns:a16="http://schemas.microsoft.com/office/drawing/2014/main" id="{00BF22F0-FFD3-9303-B203-9A40F2BE81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5" r="78151" b="50000"/>
          <a:stretch/>
        </p:blipFill>
        <p:spPr>
          <a:xfrm>
            <a:off x="3811607" y="4671228"/>
            <a:ext cx="197143" cy="345440"/>
          </a:xfrm>
          <a:prstGeom prst="rect">
            <a:avLst/>
          </a:prstGeom>
        </p:spPr>
      </p:pic>
      <p:sp>
        <p:nvSpPr>
          <p:cNvPr id="251" name="Hexagon 250">
            <a:extLst>
              <a:ext uri="{FF2B5EF4-FFF2-40B4-BE49-F238E27FC236}">
                <a16:creationId xmlns:a16="http://schemas.microsoft.com/office/drawing/2014/main" id="{4F854A0F-DCB5-324A-A3CF-3EF0DCB0D134}"/>
              </a:ext>
            </a:extLst>
          </p:cNvPr>
          <p:cNvSpPr/>
          <p:nvPr/>
        </p:nvSpPr>
        <p:spPr>
          <a:xfrm>
            <a:off x="3785709" y="4610169"/>
            <a:ext cx="868187" cy="739589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78AEB64-621D-E763-0B86-53C5B6F435D9}"/>
              </a:ext>
            </a:extLst>
          </p:cNvPr>
          <p:cNvGrpSpPr/>
          <p:nvPr/>
        </p:nvGrpSpPr>
        <p:grpSpPr>
          <a:xfrm>
            <a:off x="4285021" y="4440892"/>
            <a:ext cx="300082" cy="338554"/>
            <a:chOff x="3570557" y="1672858"/>
            <a:chExt cx="300082" cy="338554"/>
          </a:xfrm>
        </p:grpSpPr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7B7A0404-7BFE-3200-052C-6830E696D8D1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A1E8D2C3-EDFB-238D-90E1-2F90642BD9B0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8C5BA9A4-84D0-2562-ED28-BC029B056539}"/>
              </a:ext>
            </a:extLst>
          </p:cNvPr>
          <p:cNvGrpSpPr/>
          <p:nvPr/>
        </p:nvGrpSpPr>
        <p:grpSpPr>
          <a:xfrm>
            <a:off x="3814179" y="4440892"/>
            <a:ext cx="300082" cy="338554"/>
            <a:chOff x="3570557" y="1672858"/>
            <a:chExt cx="300082" cy="338554"/>
          </a:xfrm>
        </p:grpSpPr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4195E71F-191E-37E5-9147-03C6F6074A24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80CA59C-2943-6B0B-16C3-E1879C91E499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5156193-7C5C-D835-386A-C900D38A6471}"/>
              </a:ext>
            </a:extLst>
          </p:cNvPr>
          <p:cNvGrpSpPr/>
          <p:nvPr/>
        </p:nvGrpSpPr>
        <p:grpSpPr>
          <a:xfrm>
            <a:off x="4302620" y="5175200"/>
            <a:ext cx="324128" cy="338554"/>
            <a:chOff x="3570557" y="1672858"/>
            <a:chExt cx="324128" cy="338554"/>
          </a:xfrm>
        </p:grpSpPr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F4CDE4EB-BA1B-9BA9-3706-E5D5744EB2F2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23026F0-E72B-4402-A50A-212EAF748588}"/>
                </a:ext>
              </a:extLst>
            </p:cNvPr>
            <p:cNvSpPr txBox="1"/>
            <p:nvPr/>
          </p:nvSpPr>
          <p:spPr>
            <a:xfrm>
              <a:off x="3570557" y="1672858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6E2A95B6-AC7B-A2C1-9D6B-72D44D995278}"/>
              </a:ext>
            </a:extLst>
          </p:cNvPr>
          <p:cNvGrpSpPr/>
          <p:nvPr/>
        </p:nvGrpSpPr>
        <p:grpSpPr>
          <a:xfrm>
            <a:off x="4467904" y="4813200"/>
            <a:ext cx="300082" cy="338554"/>
            <a:chOff x="3301317" y="3774073"/>
            <a:chExt cx="300082" cy="338554"/>
          </a:xfrm>
        </p:grpSpPr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66064CC5-E99A-0356-9199-5184132FF83E}"/>
                </a:ext>
              </a:extLst>
            </p:cNvPr>
            <p:cNvSpPr/>
            <p:nvPr/>
          </p:nvSpPr>
          <p:spPr>
            <a:xfrm>
              <a:off x="3367538" y="3838575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6050F734-4A40-EA59-890B-6CA8C33532C0}"/>
                </a:ext>
              </a:extLst>
            </p:cNvPr>
            <p:cNvSpPr txBox="1"/>
            <p:nvPr/>
          </p:nvSpPr>
          <p:spPr>
            <a:xfrm>
              <a:off x="3301317" y="3774073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pic>
        <p:nvPicPr>
          <p:cNvPr id="265" name="Picture 264">
            <a:extLst>
              <a:ext uri="{FF2B5EF4-FFF2-40B4-BE49-F238E27FC236}">
                <a16:creationId xmlns:a16="http://schemas.microsoft.com/office/drawing/2014/main" id="{6FDF1AA7-7F86-6240-55A2-9D0E0ABA26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303" t="17029" r="3090" b="56909"/>
          <a:stretch/>
        </p:blipFill>
        <p:spPr>
          <a:xfrm>
            <a:off x="4430611" y="4707407"/>
            <a:ext cx="140808" cy="197025"/>
          </a:xfrm>
          <a:prstGeom prst="rect">
            <a:avLst/>
          </a:prstGeom>
        </p:spPr>
      </p:pic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F1C2100-E3F4-8DFB-A6D9-7B9BF4533189}"/>
              </a:ext>
            </a:extLst>
          </p:cNvPr>
          <p:cNvCxnSpPr>
            <a:cxnSpLocks/>
          </p:cNvCxnSpPr>
          <p:nvPr/>
        </p:nvCxnSpPr>
        <p:spPr>
          <a:xfrm>
            <a:off x="4053790" y="5395414"/>
            <a:ext cx="312308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F7043874-D548-71B6-534B-5A86BFB03FDC}"/>
              </a:ext>
            </a:extLst>
          </p:cNvPr>
          <p:cNvGrpSpPr/>
          <p:nvPr/>
        </p:nvGrpSpPr>
        <p:grpSpPr>
          <a:xfrm>
            <a:off x="3612371" y="5564009"/>
            <a:ext cx="324128" cy="338554"/>
            <a:chOff x="3806983" y="1760922"/>
            <a:chExt cx="324128" cy="338554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40630E71-9A0B-A071-3185-EFCD3D96D716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4604D34-2355-90AF-3851-4F0C217A59B9}"/>
                </a:ext>
              </a:extLst>
            </p:cNvPr>
            <p:cNvSpPr txBox="1"/>
            <p:nvPr/>
          </p:nvSpPr>
          <p:spPr>
            <a:xfrm>
              <a:off x="3806983" y="1760922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4E5A97B-14D7-5E32-5223-7C94F2ACF92A}"/>
              </a:ext>
            </a:extLst>
          </p:cNvPr>
          <p:cNvGrpSpPr/>
          <p:nvPr/>
        </p:nvGrpSpPr>
        <p:grpSpPr>
          <a:xfrm>
            <a:off x="3657507" y="4823605"/>
            <a:ext cx="325730" cy="338554"/>
            <a:chOff x="5090695" y="1327555"/>
            <a:chExt cx="325730" cy="338554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9DEA9827-2BCC-1497-B22F-65411FA7302F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7B34D2D7-6A00-C487-DBC1-288317E2CDD1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74501DA-0883-77A4-AE01-1DF102B70C8A}"/>
                  </a:ext>
                </a:extLst>
              </p:cNvPr>
              <p:cNvSpPr txBox="1"/>
              <p:nvPr/>
            </p:nvSpPr>
            <p:spPr>
              <a:xfrm>
                <a:off x="3121167" y="4025701"/>
                <a:ext cx="64775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</m:t>
                      </m:r>
                      <m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B74501DA-0883-77A4-AE01-1DF102B7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67" y="4025701"/>
                <a:ext cx="6477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5E31F78-7F3C-E9C8-F3F9-FE5BB9AED77D}"/>
              </a:ext>
            </a:extLst>
          </p:cNvPr>
          <p:cNvGrpSpPr/>
          <p:nvPr/>
        </p:nvGrpSpPr>
        <p:grpSpPr>
          <a:xfrm>
            <a:off x="4634049" y="4046519"/>
            <a:ext cx="325730" cy="338554"/>
            <a:chOff x="5090695" y="1327555"/>
            <a:chExt cx="325730" cy="338554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0F71505-737C-39B6-597E-A2EE56DED78C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15E9E6B-EB1A-C05C-A6DB-647465596488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C07780A4-97CF-98F7-5C9F-2F8F4B42E49D}"/>
              </a:ext>
            </a:extLst>
          </p:cNvPr>
          <p:cNvGrpSpPr/>
          <p:nvPr/>
        </p:nvGrpSpPr>
        <p:grpSpPr>
          <a:xfrm>
            <a:off x="5090192" y="4243170"/>
            <a:ext cx="300082" cy="338554"/>
            <a:chOff x="3570557" y="1672858"/>
            <a:chExt cx="300082" cy="338554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DBDE7392-29A6-23D2-85C6-6C55FBE8AB9A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67282D7B-4AFC-CC64-8FB8-8BFF3D01609C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B9CB1F35-0994-05B6-80B6-401CA8A7C013}"/>
              </a:ext>
            </a:extLst>
          </p:cNvPr>
          <p:cNvGrpSpPr/>
          <p:nvPr/>
        </p:nvGrpSpPr>
        <p:grpSpPr>
          <a:xfrm>
            <a:off x="5080774" y="4636642"/>
            <a:ext cx="325730" cy="338554"/>
            <a:chOff x="5090695" y="1327555"/>
            <a:chExt cx="325730" cy="338554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499C4C04-20A1-D4FA-9F14-2AA602ADF32C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CAA4D96D-1A9A-514B-9539-17CF525CB883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31554152-0CC6-3611-9FF0-8AFA2FF84A3F}"/>
              </a:ext>
            </a:extLst>
          </p:cNvPr>
          <p:cNvGrpSpPr/>
          <p:nvPr/>
        </p:nvGrpSpPr>
        <p:grpSpPr>
          <a:xfrm>
            <a:off x="5525942" y="4098889"/>
            <a:ext cx="325730" cy="338554"/>
            <a:chOff x="5090695" y="1327555"/>
            <a:chExt cx="325730" cy="338554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FAF7ACBA-656E-649E-D08C-84CBB0CDACAD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63838463-9208-ECF8-F59E-D5FC255E1318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9E9A77FB-3EE2-3CC1-F78B-E5B6D4C555CC}"/>
              </a:ext>
            </a:extLst>
          </p:cNvPr>
          <p:cNvCxnSpPr>
            <a:cxnSpLocks/>
          </p:cNvCxnSpPr>
          <p:nvPr/>
        </p:nvCxnSpPr>
        <p:spPr>
          <a:xfrm>
            <a:off x="5324053" y="4904431"/>
            <a:ext cx="299089" cy="28486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4745B12F-6C5C-CA2B-434E-E2A9B33FBF42}"/>
              </a:ext>
            </a:extLst>
          </p:cNvPr>
          <p:cNvCxnSpPr>
            <a:cxnSpLocks/>
          </p:cNvCxnSpPr>
          <p:nvPr/>
        </p:nvCxnSpPr>
        <p:spPr>
          <a:xfrm flipH="1">
            <a:off x="1492006" y="5468910"/>
            <a:ext cx="253773" cy="33089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E87C2F37-6FD7-63E2-815B-829E355C43A6}"/>
              </a:ext>
            </a:extLst>
          </p:cNvPr>
          <p:cNvCxnSpPr>
            <a:cxnSpLocks/>
          </p:cNvCxnSpPr>
          <p:nvPr/>
        </p:nvCxnSpPr>
        <p:spPr>
          <a:xfrm>
            <a:off x="1277471" y="4987786"/>
            <a:ext cx="24303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C99DDB89-7E58-DA7D-83E1-FF3623826CE8}"/>
              </a:ext>
            </a:extLst>
          </p:cNvPr>
          <p:cNvGrpSpPr/>
          <p:nvPr/>
        </p:nvGrpSpPr>
        <p:grpSpPr>
          <a:xfrm>
            <a:off x="984482" y="4798155"/>
            <a:ext cx="325730" cy="338554"/>
            <a:chOff x="5090695" y="1327555"/>
            <a:chExt cx="325730" cy="338554"/>
          </a:xfrm>
        </p:grpSpPr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754D62AF-1430-8462-31AC-42B09BE9851D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F90C4C3C-08D8-A1D8-0DA2-40DA2E055F12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80AD178-E3E9-1D28-FBC6-CF3567DA60AB}"/>
              </a:ext>
            </a:extLst>
          </p:cNvPr>
          <p:cNvGrpSpPr/>
          <p:nvPr/>
        </p:nvGrpSpPr>
        <p:grpSpPr>
          <a:xfrm>
            <a:off x="2333776" y="4046519"/>
            <a:ext cx="324128" cy="338554"/>
            <a:chOff x="5090695" y="1327555"/>
            <a:chExt cx="324128" cy="338554"/>
          </a:xfrm>
        </p:grpSpPr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A6C2DA6F-86EA-4779-57B0-CE0FA5A47466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AFDBFB53-A7AA-4646-D3A5-87E88B48CCAE}"/>
                </a:ext>
              </a:extLst>
            </p:cNvPr>
            <p:cNvSpPr txBox="1"/>
            <p:nvPr/>
          </p:nvSpPr>
          <p:spPr>
            <a:xfrm>
              <a:off x="5090695" y="1327555"/>
              <a:ext cx="32412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N</a:t>
              </a:r>
            </a:p>
          </p:txBody>
        </p:sp>
      </p:grp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450CB661-E9DD-3E7F-2518-2C24FF296C5C}"/>
              </a:ext>
            </a:extLst>
          </p:cNvPr>
          <p:cNvCxnSpPr>
            <a:cxnSpLocks/>
            <a:stCxn id="303" idx="3"/>
          </p:cNvCxnSpPr>
          <p:nvPr/>
        </p:nvCxnSpPr>
        <p:spPr>
          <a:xfrm>
            <a:off x="2657904" y="4215796"/>
            <a:ext cx="372259" cy="48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0628FEB2-5D9C-B1F3-6394-242C70026100}"/>
              </a:ext>
            </a:extLst>
          </p:cNvPr>
          <p:cNvGrpSpPr/>
          <p:nvPr/>
        </p:nvGrpSpPr>
        <p:grpSpPr>
          <a:xfrm>
            <a:off x="3080832" y="4813200"/>
            <a:ext cx="325730" cy="338554"/>
            <a:chOff x="5090695" y="1327555"/>
            <a:chExt cx="325730" cy="338554"/>
          </a:xfrm>
        </p:grpSpPr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1C83468A-AA20-9492-3329-EA71D7BA81BF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60362A51-27BB-35FC-425C-37D680236A26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F1BEAA-37F7-9521-4099-30B0D8168094}"/>
              </a:ext>
            </a:extLst>
          </p:cNvPr>
          <p:cNvCxnSpPr>
            <a:cxnSpLocks/>
          </p:cNvCxnSpPr>
          <p:nvPr/>
        </p:nvCxnSpPr>
        <p:spPr>
          <a:xfrm>
            <a:off x="3352379" y="4985279"/>
            <a:ext cx="372259" cy="487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FDA8DF06-492B-C35D-45E0-163F64AE5C29}"/>
              </a:ext>
            </a:extLst>
          </p:cNvPr>
          <p:cNvGrpSpPr/>
          <p:nvPr/>
        </p:nvGrpSpPr>
        <p:grpSpPr>
          <a:xfrm>
            <a:off x="3808491" y="5185790"/>
            <a:ext cx="300082" cy="338554"/>
            <a:chOff x="3570557" y="1672858"/>
            <a:chExt cx="300082" cy="338554"/>
          </a:xfrm>
        </p:grpSpPr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498ED4B-8C51-435B-DD5F-27F9E790D114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CCC2D5B4-FA64-EFC1-C0D3-166B67789AB3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68FB665-149E-6878-8FB0-C5EC7B96C76E}"/>
                  </a:ext>
                </a:extLst>
              </p:cNvPr>
              <p:cNvSpPr txBox="1"/>
              <p:nvPr/>
            </p:nvSpPr>
            <p:spPr>
              <a:xfrm>
                <a:off x="2573254" y="5540701"/>
                <a:ext cx="729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468FB665-149E-6878-8FB0-C5EC7B96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254" y="5540701"/>
                <a:ext cx="7295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E3D125F-DE51-2F82-17FB-11A6E5FB7BEF}"/>
              </a:ext>
            </a:extLst>
          </p:cNvPr>
          <p:cNvGrpSpPr/>
          <p:nvPr/>
        </p:nvGrpSpPr>
        <p:grpSpPr>
          <a:xfrm>
            <a:off x="3064355" y="5562135"/>
            <a:ext cx="325730" cy="338554"/>
            <a:chOff x="5090695" y="1327555"/>
            <a:chExt cx="325730" cy="338554"/>
          </a:xfrm>
        </p:grpSpPr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CEF1A5EE-706A-4B58-9020-5545B9BF9203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FF"/>
                </a:solidFill>
              </a:endParaRP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1F78E780-18A7-B79F-FD64-B91CAAE6A8F9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00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52D2CA9-E5F6-D5A9-BB66-D1F60B9D500E}"/>
              </a:ext>
            </a:extLst>
          </p:cNvPr>
          <p:cNvCxnSpPr>
            <a:cxnSpLocks/>
          </p:cNvCxnSpPr>
          <p:nvPr/>
        </p:nvCxnSpPr>
        <p:spPr>
          <a:xfrm>
            <a:off x="3853175" y="5854184"/>
            <a:ext cx="105357" cy="243689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43C28DD2-A94C-F8BF-34F3-A7E83B43889D}"/>
              </a:ext>
            </a:extLst>
          </p:cNvPr>
          <p:cNvGrpSpPr/>
          <p:nvPr/>
        </p:nvGrpSpPr>
        <p:grpSpPr>
          <a:xfrm>
            <a:off x="3827478" y="5954434"/>
            <a:ext cx="325730" cy="338554"/>
            <a:chOff x="5090695" y="1327555"/>
            <a:chExt cx="325730" cy="338554"/>
          </a:xfrm>
        </p:grpSpPr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6811D224-F0FF-7E9A-C582-0662BEFF5CFF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95511D98-CF8C-5C18-5704-9FAA90C7BF89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BD2B81-5176-CF3B-EFBF-9DBFF5964FF5}"/>
                  </a:ext>
                </a:extLst>
              </p:cNvPr>
              <p:cNvSpPr txBox="1"/>
              <p:nvPr/>
            </p:nvSpPr>
            <p:spPr>
              <a:xfrm rot="16200000">
                <a:off x="4694402" y="882870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BD2B81-5176-CF3B-EFBF-9DBFF5964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694402" y="882870"/>
                <a:ext cx="123431" cy="276999"/>
              </a:xfrm>
              <a:prstGeom prst="rect">
                <a:avLst/>
              </a:prstGeom>
              <a:blipFill>
                <a:blip r:embed="rId14"/>
                <a:stretch>
                  <a:fillRect t="-238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65E7A-4AD8-24A0-CD31-ACCE3B41EEDD}"/>
                  </a:ext>
                </a:extLst>
              </p:cNvPr>
              <p:cNvSpPr txBox="1"/>
              <p:nvPr/>
            </p:nvSpPr>
            <p:spPr>
              <a:xfrm>
                <a:off x="3723608" y="100192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65E7A-4AD8-24A0-CD31-ACCE3B4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08" y="1001929"/>
                <a:ext cx="123431" cy="276999"/>
              </a:xfrm>
              <a:prstGeom prst="rect">
                <a:avLst/>
              </a:prstGeom>
              <a:blipFill>
                <a:blip r:embed="rId15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E43AAC-8B11-40BB-B1CA-B1D01B90D3F9}"/>
                  </a:ext>
                </a:extLst>
              </p:cNvPr>
              <p:cNvSpPr txBox="1"/>
              <p:nvPr/>
            </p:nvSpPr>
            <p:spPr>
              <a:xfrm>
                <a:off x="4470614" y="2166227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E43AAC-8B11-40BB-B1CA-B1D01B90D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614" y="2166227"/>
                <a:ext cx="123431" cy="276999"/>
              </a:xfrm>
              <a:prstGeom prst="rect">
                <a:avLst/>
              </a:prstGeom>
              <a:blipFill>
                <a:blip r:embed="rId16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453AF-1339-9379-C77B-0A07DFD559E9}"/>
                  </a:ext>
                </a:extLst>
              </p:cNvPr>
              <p:cNvSpPr txBox="1"/>
              <p:nvPr/>
            </p:nvSpPr>
            <p:spPr>
              <a:xfrm>
                <a:off x="2285546" y="1789213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453AF-1339-9379-C77B-0A07DFD5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546" y="1789213"/>
                <a:ext cx="123431" cy="276999"/>
              </a:xfrm>
              <a:prstGeom prst="rect">
                <a:avLst/>
              </a:prstGeom>
              <a:blipFill>
                <a:blip r:embed="rId17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D7DEF4-6CE8-7964-00CB-2F5D6AC11FF7}"/>
                  </a:ext>
                </a:extLst>
              </p:cNvPr>
              <p:cNvSpPr txBox="1"/>
              <p:nvPr/>
            </p:nvSpPr>
            <p:spPr>
              <a:xfrm>
                <a:off x="1622348" y="2154080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D7DEF4-6CE8-7964-00CB-2F5D6AC1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48" y="2154080"/>
                <a:ext cx="123431" cy="276999"/>
              </a:xfrm>
              <a:prstGeom prst="rect">
                <a:avLst/>
              </a:prstGeom>
              <a:blipFill>
                <a:blip r:embed="rId18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1881-FE90-D56E-6126-8EFD67EF87CA}"/>
                  </a:ext>
                </a:extLst>
              </p:cNvPr>
              <p:cNvSpPr txBox="1"/>
              <p:nvPr/>
            </p:nvSpPr>
            <p:spPr>
              <a:xfrm>
                <a:off x="3646832" y="406033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941881-FE90-D56E-6126-8EFD67EF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832" y="4060339"/>
                <a:ext cx="123431" cy="276999"/>
              </a:xfrm>
              <a:prstGeom prst="rect">
                <a:avLst/>
              </a:prstGeom>
              <a:blipFill>
                <a:blip r:embed="rId19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14F8AA-9FD4-D517-5CB5-4E6499E9604C}"/>
                  </a:ext>
                </a:extLst>
              </p:cNvPr>
              <p:cNvSpPr txBox="1"/>
              <p:nvPr/>
            </p:nvSpPr>
            <p:spPr>
              <a:xfrm rot="16200000">
                <a:off x="7495991" y="221360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14F8AA-9FD4-D517-5CB5-4E6499E96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95991" y="2213609"/>
                <a:ext cx="123431" cy="276999"/>
              </a:xfrm>
              <a:prstGeom prst="rect">
                <a:avLst/>
              </a:prstGeom>
              <a:blipFill>
                <a:blip r:embed="rId20"/>
                <a:stretch>
                  <a:fillRect t="-3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8FBF40-DE52-3462-C074-34AF10C9D18F}"/>
                  </a:ext>
                </a:extLst>
              </p:cNvPr>
              <p:cNvSpPr txBox="1"/>
              <p:nvPr/>
            </p:nvSpPr>
            <p:spPr>
              <a:xfrm>
                <a:off x="5261528" y="159776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8FBF40-DE52-3462-C074-34AF10C9D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528" y="1597769"/>
                <a:ext cx="123431" cy="276999"/>
              </a:xfrm>
              <a:prstGeom prst="rect">
                <a:avLst/>
              </a:prstGeom>
              <a:blipFill>
                <a:blip r:embed="rId21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18431-9FBF-8B6C-8254-4B326951820B}"/>
                  </a:ext>
                </a:extLst>
              </p:cNvPr>
              <p:cNvSpPr txBox="1"/>
              <p:nvPr/>
            </p:nvSpPr>
            <p:spPr>
              <a:xfrm>
                <a:off x="3634529" y="1794955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18431-9FBF-8B6C-8254-4B3269518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529" y="1794955"/>
                <a:ext cx="123431" cy="276999"/>
              </a:xfrm>
              <a:prstGeom prst="rect">
                <a:avLst/>
              </a:prstGeom>
              <a:blipFill>
                <a:blip r:embed="rId22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419420C-8DDA-C900-BF72-1ED967934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71" r="80248" b="9900"/>
          <a:stretch/>
        </p:blipFill>
        <p:spPr>
          <a:xfrm>
            <a:off x="2251925" y="3803550"/>
            <a:ext cx="178222" cy="2950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EC137C9-13B4-3252-39B7-AF2E3BC7BD4B}"/>
              </a:ext>
            </a:extLst>
          </p:cNvPr>
          <p:cNvGrpSpPr/>
          <p:nvPr/>
        </p:nvGrpSpPr>
        <p:grpSpPr>
          <a:xfrm>
            <a:off x="2142882" y="3617929"/>
            <a:ext cx="461388" cy="345592"/>
            <a:chOff x="1777551" y="1221726"/>
            <a:chExt cx="461388" cy="34559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62B9DE3-2345-6755-9F22-0271DC983967}"/>
                </a:ext>
              </a:extLst>
            </p:cNvPr>
            <p:cNvSpPr/>
            <p:nvPr/>
          </p:nvSpPr>
          <p:spPr>
            <a:xfrm>
              <a:off x="1778477" y="1230938"/>
              <a:ext cx="460462" cy="3363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C4687C0-810D-AD3F-58A0-F2B863DEFDD8}"/>
                </a:ext>
              </a:extLst>
            </p:cNvPr>
            <p:cNvSpPr txBox="1"/>
            <p:nvPr/>
          </p:nvSpPr>
          <p:spPr>
            <a:xfrm>
              <a:off x="1777551" y="1221726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010E31-6783-F25A-A5A7-4EAA52DF552B}"/>
                  </a:ext>
                </a:extLst>
              </p:cNvPr>
              <p:cNvSpPr txBox="1"/>
              <p:nvPr/>
            </p:nvSpPr>
            <p:spPr>
              <a:xfrm>
                <a:off x="2316644" y="4070881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010E31-6783-F25A-A5A7-4EAA52DF5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644" y="4070881"/>
                <a:ext cx="123431" cy="276999"/>
              </a:xfrm>
              <a:prstGeom prst="rect">
                <a:avLst/>
              </a:prstGeom>
              <a:blipFill>
                <a:blip r:embed="rId23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EC9E3-38BE-A0DE-616A-A597C01D275C}"/>
                  </a:ext>
                </a:extLst>
              </p:cNvPr>
              <p:cNvSpPr txBox="1"/>
              <p:nvPr/>
            </p:nvSpPr>
            <p:spPr>
              <a:xfrm>
                <a:off x="3852703" y="4057645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64EC9E3-38BE-A0DE-616A-A597C01D2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03" y="4057645"/>
                <a:ext cx="123431" cy="276999"/>
              </a:xfrm>
              <a:prstGeom prst="rect">
                <a:avLst/>
              </a:prstGeom>
              <a:blipFill>
                <a:blip r:embed="rId24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464B76-B2FA-AC76-A0EC-6E8183B69924}"/>
                  </a:ext>
                </a:extLst>
              </p:cNvPr>
              <p:cNvSpPr txBox="1"/>
              <p:nvPr/>
            </p:nvSpPr>
            <p:spPr>
              <a:xfrm>
                <a:off x="1652780" y="5210833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464B76-B2FA-AC76-A0EC-6E8183B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780" y="5210833"/>
                <a:ext cx="123431" cy="276999"/>
              </a:xfrm>
              <a:prstGeom prst="rect">
                <a:avLst/>
              </a:prstGeom>
              <a:blipFill>
                <a:blip r:embed="rId25"/>
                <a:stretch>
                  <a:fillRect l="-25000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115431-9567-61EF-3A44-D2402B4D76EB}"/>
                  </a:ext>
                </a:extLst>
              </p:cNvPr>
              <p:cNvSpPr txBox="1"/>
              <p:nvPr/>
            </p:nvSpPr>
            <p:spPr>
              <a:xfrm>
                <a:off x="2593311" y="5595113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1115431-9567-61EF-3A44-D2402B4D7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311" y="5595113"/>
                <a:ext cx="123431" cy="276999"/>
              </a:xfrm>
              <a:prstGeom prst="rect">
                <a:avLst/>
              </a:prstGeom>
              <a:blipFill>
                <a:blip r:embed="rId26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C4EFB1-294D-AC05-CAEA-557D269CC198}"/>
                  </a:ext>
                </a:extLst>
              </p:cNvPr>
              <p:cNvSpPr txBox="1"/>
              <p:nvPr/>
            </p:nvSpPr>
            <p:spPr>
              <a:xfrm>
                <a:off x="2368431" y="5602093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7C4EFB1-294D-AC05-CAEA-557D269CC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31" y="5602093"/>
                <a:ext cx="123431" cy="276999"/>
              </a:xfrm>
              <a:prstGeom prst="rect">
                <a:avLst/>
              </a:prstGeom>
              <a:blipFill>
                <a:blip r:embed="rId27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A27D3C-BEC0-063A-0192-A9EE77F42B69}"/>
                  </a:ext>
                </a:extLst>
              </p:cNvPr>
              <p:cNvSpPr txBox="1"/>
              <p:nvPr/>
            </p:nvSpPr>
            <p:spPr>
              <a:xfrm>
                <a:off x="3824084" y="5586867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A27D3C-BEC0-063A-0192-A9EE77F42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084" y="5586867"/>
                <a:ext cx="123431" cy="276999"/>
              </a:xfrm>
              <a:prstGeom prst="rect">
                <a:avLst/>
              </a:prstGeom>
              <a:blipFill>
                <a:blip r:embed="rId28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851AC7-7ECD-1146-3260-7541066EF215}"/>
                  </a:ext>
                </a:extLst>
              </p:cNvPr>
              <p:cNvSpPr txBox="1"/>
              <p:nvPr/>
            </p:nvSpPr>
            <p:spPr>
              <a:xfrm>
                <a:off x="4507713" y="5210832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851AC7-7ECD-1146-3260-7541066EF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713" y="5210832"/>
                <a:ext cx="123431" cy="276999"/>
              </a:xfrm>
              <a:prstGeom prst="rect">
                <a:avLst/>
              </a:prstGeom>
              <a:blipFill>
                <a:blip r:embed="rId29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18DD3-F3D5-90D8-D29E-28C66A17F63F}"/>
                  </a:ext>
                </a:extLst>
              </p:cNvPr>
              <p:cNvSpPr txBox="1"/>
              <p:nvPr/>
            </p:nvSpPr>
            <p:spPr>
              <a:xfrm>
                <a:off x="5285234" y="4656329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D18DD3-F3D5-90D8-D29E-28C66A17F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234" y="4656329"/>
                <a:ext cx="123431" cy="276999"/>
              </a:xfrm>
              <a:prstGeom prst="rect">
                <a:avLst/>
              </a:prstGeom>
              <a:blipFill>
                <a:blip r:embed="rId30"/>
                <a:stretch>
                  <a:fillRect l="-25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80C7EF-26E2-50A0-6CF6-036D9449DF2A}"/>
                  </a:ext>
                </a:extLst>
              </p:cNvPr>
              <p:cNvSpPr txBox="1"/>
              <p:nvPr/>
            </p:nvSpPr>
            <p:spPr>
              <a:xfrm>
                <a:off x="7234670" y="3856627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80C7EF-26E2-50A0-6CF6-036D9449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670" y="3856627"/>
                <a:ext cx="123431" cy="276999"/>
              </a:xfrm>
              <a:prstGeom prst="rect">
                <a:avLst/>
              </a:prstGeom>
              <a:blipFill>
                <a:blip r:embed="rId31"/>
                <a:stretch>
                  <a:fillRect l="-30000"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1E992A-AF20-747E-2E0F-C173121DADF8}"/>
                  </a:ext>
                </a:extLst>
              </p:cNvPr>
              <p:cNvSpPr txBox="1"/>
              <p:nvPr/>
            </p:nvSpPr>
            <p:spPr>
              <a:xfrm rot="16200000">
                <a:off x="4725230" y="3938291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1E992A-AF20-747E-2E0F-C173121DA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725230" y="3938291"/>
                <a:ext cx="123431" cy="276999"/>
              </a:xfrm>
              <a:prstGeom prst="rect">
                <a:avLst/>
              </a:prstGeom>
              <a:blipFill>
                <a:blip r:embed="rId32"/>
                <a:stretch>
                  <a:fillRect t="-3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B4E2B0-6FD9-75A7-DC08-F74BF3D33608}"/>
                  </a:ext>
                </a:extLst>
              </p:cNvPr>
              <p:cNvSpPr txBox="1"/>
              <p:nvPr/>
            </p:nvSpPr>
            <p:spPr>
              <a:xfrm>
                <a:off x="2520416" y="4842210"/>
                <a:ext cx="1234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B4E2B0-6FD9-75A7-DC08-F74BF3D3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16" y="4842210"/>
                <a:ext cx="123431" cy="276999"/>
              </a:xfrm>
              <a:prstGeom prst="rect">
                <a:avLst/>
              </a:prstGeom>
              <a:blipFill>
                <a:blip r:embed="rId33"/>
                <a:stretch>
                  <a:fillRect l="-23810" r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56B2C85F-3EE2-965A-34CE-F28F5F2C043C}"/>
              </a:ext>
            </a:extLst>
          </p:cNvPr>
          <p:cNvSpPr txBox="1"/>
          <p:nvPr/>
        </p:nvSpPr>
        <p:spPr>
          <a:xfrm>
            <a:off x="1493333" y="275489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Thymine</a:t>
            </a:r>
            <a:endParaRPr 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0917EA1-CDDD-2829-FDF8-ACE90EB357B9}"/>
              </a:ext>
            </a:extLst>
          </p:cNvPr>
          <p:cNvSpPr txBox="1"/>
          <p:nvPr/>
        </p:nvSpPr>
        <p:spPr>
          <a:xfrm>
            <a:off x="4380216" y="277932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Adenine</a:t>
            </a:r>
            <a:endParaRPr lang="en-US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80F58E-F847-E53C-B96E-DC325C6CAF7A}"/>
              </a:ext>
            </a:extLst>
          </p:cNvPr>
          <p:cNvSpPr txBox="1"/>
          <p:nvPr/>
        </p:nvSpPr>
        <p:spPr>
          <a:xfrm>
            <a:off x="1466166" y="3268416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Cytosine</a:t>
            </a:r>
            <a:endParaRPr 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AD8B82-9F13-0EA0-2C03-81C721FBBA0D}"/>
              </a:ext>
            </a:extLst>
          </p:cNvPr>
          <p:cNvSpPr txBox="1"/>
          <p:nvPr/>
        </p:nvSpPr>
        <p:spPr>
          <a:xfrm>
            <a:off x="4106114" y="3266285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Guanine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4951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00777EB-E9B6-CD71-33F2-282BFE4DE116}"/>
              </a:ext>
            </a:extLst>
          </p:cNvPr>
          <p:cNvSpPr/>
          <p:nvPr/>
        </p:nvSpPr>
        <p:spPr>
          <a:xfrm>
            <a:off x="691175" y="810322"/>
            <a:ext cx="2453469" cy="170045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CD677A-637B-C278-1C39-27D8B9C49890}"/>
              </a:ext>
            </a:extLst>
          </p:cNvPr>
          <p:cNvSpPr/>
          <p:nvPr/>
        </p:nvSpPr>
        <p:spPr>
          <a:xfrm>
            <a:off x="929268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B4B61-874F-0ED8-E907-90014DCE783B}"/>
              </a:ext>
            </a:extLst>
          </p:cNvPr>
          <p:cNvSpPr txBox="1"/>
          <p:nvPr/>
        </p:nvSpPr>
        <p:spPr>
          <a:xfrm>
            <a:off x="886855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9ED619-1332-F5D2-1DA0-A90EC6E2CADD}"/>
              </a:ext>
            </a:extLst>
          </p:cNvPr>
          <p:cNvSpPr/>
          <p:nvPr/>
        </p:nvSpPr>
        <p:spPr>
          <a:xfrm>
            <a:off x="929268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AAECC-CF85-91CF-97CB-B235BC5FAF38}"/>
              </a:ext>
            </a:extLst>
          </p:cNvPr>
          <p:cNvSpPr txBox="1"/>
          <p:nvPr/>
        </p:nvSpPr>
        <p:spPr>
          <a:xfrm>
            <a:off x="886855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5E9EE6-87EA-A274-197F-D47420A428F5}"/>
              </a:ext>
            </a:extLst>
          </p:cNvPr>
          <p:cNvSpPr/>
          <p:nvPr/>
        </p:nvSpPr>
        <p:spPr>
          <a:xfrm>
            <a:off x="929268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4645DD-A9A7-AC02-4B72-89D465131DE2}"/>
              </a:ext>
            </a:extLst>
          </p:cNvPr>
          <p:cNvSpPr txBox="1"/>
          <p:nvPr/>
        </p:nvSpPr>
        <p:spPr>
          <a:xfrm>
            <a:off x="886855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5AB84B-DC22-74E8-621C-A13EEF639B5C}"/>
              </a:ext>
            </a:extLst>
          </p:cNvPr>
          <p:cNvSpPr/>
          <p:nvPr/>
        </p:nvSpPr>
        <p:spPr>
          <a:xfrm>
            <a:off x="1438507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62077-C7BC-B7A7-7738-FD3663A0CE62}"/>
              </a:ext>
            </a:extLst>
          </p:cNvPr>
          <p:cNvSpPr txBox="1"/>
          <p:nvPr/>
        </p:nvSpPr>
        <p:spPr>
          <a:xfrm>
            <a:off x="1396094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EF044F-1CD0-90E2-3A3A-6D45F72BB390}"/>
              </a:ext>
            </a:extLst>
          </p:cNvPr>
          <p:cNvSpPr/>
          <p:nvPr/>
        </p:nvSpPr>
        <p:spPr>
          <a:xfrm>
            <a:off x="1438507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A0DE23-F7CB-AF5F-A56F-389590A56EF1}"/>
              </a:ext>
            </a:extLst>
          </p:cNvPr>
          <p:cNvSpPr txBox="1"/>
          <p:nvPr/>
        </p:nvSpPr>
        <p:spPr>
          <a:xfrm>
            <a:off x="1396094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F6FF5C-9766-FD36-732C-CE60F5400430}"/>
              </a:ext>
            </a:extLst>
          </p:cNvPr>
          <p:cNvSpPr/>
          <p:nvPr/>
        </p:nvSpPr>
        <p:spPr>
          <a:xfrm>
            <a:off x="1438507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EF4E8F-A7D0-E14E-981E-99567011C376}"/>
              </a:ext>
            </a:extLst>
          </p:cNvPr>
          <p:cNvSpPr txBox="1"/>
          <p:nvPr/>
        </p:nvSpPr>
        <p:spPr>
          <a:xfrm>
            <a:off x="1396094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993D15-E097-9596-E00C-A21C0894B222}"/>
              </a:ext>
            </a:extLst>
          </p:cNvPr>
          <p:cNvSpPr/>
          <p:nvPr/>
        </p:nvSpPr>
        <p:spPr>
          <a:xfrm>
            <a:off x="1947746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1E59C-508F-9D25-1117-DEAE5EE0E016}"/>
              </a:ext>
            </a:extLst>
          </p:cNvPr>
          <p:cNvSpPr txBox="1"/>
          <p:nvPr/>
        </p:nvSpPr>
        <p:spPr>
          <a:xfrm>
            <a:off x="1905333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AB2E30-E36D-9DB6-38AC-CC1891BF539B}"/>
              </a:ext>
            </a:extLst>
          </p:cNvPr>
          <p:cNvSpPr/>
          <p:nvPr/>
        </p:nvSpPr>
        <p:spPr>
          <a:xfrm>
            <a:off x="1947746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3D0DE4-3980-9CD8-9D87-596D9A727C9A}"/>
              </a:ext>
            </a:extLst>
          </p:cNvPr>
          <p:cNvSpPr txBox="1"/>
          <p:nvPr/>
        </p:nvSpPr>
        <p:spPr>
          <a:xfrm>
            <a:off x="1905333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0386D9C-6EFE-6BF1-02CC-79DA199ADF84}"/>
              </a:ext>
            </a:extLst>
          </p:cNvPr>
          <p:cNvSpPr/>
          <p:nvPr/>
        </p:nvSpPr>
        <p:spPr>
          <a:xfrm>
            <a:off x="1947746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A610F-4EEB-7557-BA70-56DCF8744920}"/>
              </a:ext>
            </a:extLst>
          </p:cNvPr>
          <p:cNvSpPr txBox="1"/>
          <p:nvPr/>
        </p:nvSpPr>
        <p:spPr>
          <a:xfrm>
            <a:off x="1905333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79353B-5C99-78D6-75B2-3A52FC9F0CA7}"/>
              </a:ext>
            </a:extLst>
          </p:cNvPr>
          <p:cNvSpPr/>
          <p:nvPr/>
        </p:nvSpPr>
        <p:spPr>
          <a:xfrm>
            <a:off x="2456985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CD446E-3E6C-1B49-E104-35ABC7E999B8}"/>
              </a:ext>
            </a:extLst>
          </p:cNvPr>
          <p:cNvSpPr txBox="1"/>
          <p:nvPr/>
        </p:nvSpPr>
        <p:spPr>
          <a:xfrm>
            <a:off x="2414572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210586-F61D-5E59-EF4E-CCF06E2CCA1F}"/>
              </a:ext>
            </a:extLst>
          </p:cNvPr>
          <p:cNvSpPr/>
          <p:nvPr/>
        </p:nvSpPr>
        <p:spPr>
          <a:xfrm>
            <a:off x="2456985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FD4775-2A7E-C630-1D94-EA17BFEC0DB0}"/>
              </a:ext>
            </a:extLst>
          </p:cNvPr>
          <p:cNvSpPr txBox="1"/>
          <p:nvPr/>
        </p:nvSpPr>
        <p:spPr>
          <a:xfrm>
            <a:off x="2414572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E24FFA-BCCC-7BC1-19E0-CD9F28992060}"/>
              </a:ext>
            </a:extLst>
          </p:cNvPr>
          <p:cNvSpPr/>
          <p:nvPr/>
        </p:nvSpPr>
        <p:spPr>
          <a:xfrm>
            <a:off x="2456985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51E7AC-F603-F4C3-5FF4-A9106FCD83E7}"/>
              </a:ext>
            </a:extLst>
          </p:cNvPr>
          <p:cNvSpPr txBox="1"/>
          <p:nvPr/>
        </p:nvSpPr>
        <p:spPr>
          <a:xfrm>
            <a:off x="2414572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696FB3F-9F7F-34F4-11AF-A88B39676308}"/>
              </a:ext>
            </a:extLst>
          </p:cNvPr>
          <p:cNvSpPr/>
          <p:nvPr/>
        </p:nvSpPr>
        <p:spPr>
          <a:xfrm>
            <a:off x="721011" y="2798957"/>
            <a:ext cx="2453469" cy="170045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07730-CEAF-E044-79CA-AF97A7693DC7}"/>
              </a:ext>
            </a:extLst>
          </p:cNvPr>
          <p:cNvSpPr/>
          <p:nvPr/>
        </p:nvSpPr>
        <p:spPr>
          <a:xfrm>
            <a:off x="959104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10B5AB-4816-1FBD-FE70-71FA3DF66B19}"/>
              </a:ext>
            </a:extLst>
          </p:cNvPr>
          <p:cNvSpPr txBox="1"/>
          <p:nvPr/>
        </p:nvSpPr>
        <p:spPr>
          <a:xfrm>
            <a:off x="916691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FF47A1-7213-6F48-FE3F-3BD2D2A00258}"/>
              </a:ext>
            </a:extLst>
          </p:cNvPr>
          <p:cNvSpPr/>
          <p:nvPr/>
        </p:nvSpPr>
        <p:spPr>
          <a:xfrm>
            <a:off x="959104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4533A5-D58D-6D60-1ED1-3778D9E944D9}"/>
              </a:ext>
            </a:extLst>
          </p:cNvPr>
          <p:cNvSpPr txBox="1"/>
          <p:nvPr/>
        </p:nvSpPr>
        <p:spPr>
          <a:xfrm>
            <a:off x="916691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5F938B-2F34-850A-7636-FC36E0A17945}"/>
              </a:ext>
            </a:extLst>
          </p:cNvPr>
          <p:cNvSpPr/>
          <p:nvPr/>
        </p:nvSpPr>
        <p:spPr>
          <a:xfrm>
            <a:off x="959104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3F5592-3216-19F2-D72F-2766ECA089A1}"/>
              </a:ext>
            </a:extLst>
          </p:cNvPr>
          <p:cNvSpPr txBox="1"/>
          <p:nvPr/>
        </p:nvSpPr>
        <p:spPr>
          <a:xfrm>
            <a:off x="916691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D8F3B15-E46E-8C4E-F04B-823AB0591F1E}"/>
              </a:ext>
            </a:extLst>
          </p:cNvPr>
          <p:cNvSpPr/>
          <p:nvPr/>
        </p:nvSpPr>
        <p:spPr>
          <a:xfrm>
            <a:off x="1468343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30F69D-3447-2249-CA22-F9E71199EE4E}"/>
              </a:ext>
            </a:extLst>
          </p:cNvPr>
          <p:cNvSpPr txBox="1"/>
          <p:nvPr/>
        </p:nvSpPr>
        <p:spPr>
          <a:xfrm>
            <a:off x="1425930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E8693CC-630F-570E-4C3B-0D826C28D264}"/>
              </a:ext>
            </a:extLst>
          </p:cNvPr>
          <p:cNvSpPr/>
          <p:nvPr/>
        </p:nvSpPr>
        <p:spPr>
          <a:xfrm>
            <a:off x="1468343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FCC3C1-0A93-CCD2-B45A-99F0B2EEEA5A}"/>
              </a:ext>
            </a:extLst>
          </p:cNvPr>
          <p:cNvSpPr txBox="1"/>
          <p:nvPr/>
        </p:nvSpPr>
        <p:spPr>
          <a:xfrm>
            <a:off x="1425930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F22BF2-070E-B760-F428-180295656A10}"/>
              </a:ext>
            </a:extLst>
          </p:cNvPr>
          <p:cNvSpPr/>
          <p:nvPr/>
        </p:nvSpPr>
        <p:spPr>
          <a:xfrm>
            <a:off x="1977583" y="3021982"/>
            <a:ext cx="364272" cy="3419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43D74D-A06E-57AA-82C8-60859C33E07B}"/>
              </a:ext>
            </a:extLst>
          </p:cNvPr>
          <p:cNvSpPr txBox="1"/>
          <p:nvPr/>
        </p:nvSpPr>
        <p:spPr>
          <a:xfrm>
            <a:off x="1950038" y="3047470"/>
            <a:ext cx="4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Zn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D5EF2D-BA13-BA7A-D021-31BE4AED52E0}"/>
              </a:ext>
            </a:extLst>
          </p:cNvPr>
          <p:cNvSpPr/>
          <p:nvPr/>
        </p:nvSpPr>
        <p:spPr>
          <a:xfrm>
            <a:off x="1977582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1704210-460B-6222-7CE2-C109546E8721}"/>
              </a:ext>
            </a:extLst>
          </p:cNvPr>
          <p:cNvSpPr txBox="1"/>
          <p:nvPr/>
        </p:nvSpPr>
        <p:spPr>
          <a:xfrm>
            <a:off x="1935169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E1917B0-6466-A7DD-0368-C8F7504D07B2}"/>
              </a:ext>
            </a:extLst>
          </p:cNvPr>
          <p:cNvSpPr/>
          <p:nvPr/>
        </p:nvSpPr>
        <p:spPr>
          <a:xfrm>
            <a:off x="2486821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9D1CF5-8323-A481-3186-ECAFA556CD30}"/>
              </a:ext>
            </a:extLst>
          </p:cNvPr>
          <p:cNvSpPr txBox="1"/>
          <p:nvPr/>
        </p:nvSpPr>
        <p:spPr>
          <a:xfrm>
            <a:off x="2444408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37E6D6F-71BE-AED2-E858-16497FDD13FB}"/>
              </a:ext>
            </a:extLst>
          </p:cNvPr>
          <p:cNvSpPr/>
          <p:nvPr/>
        </p:nvSpPr>
        <p:spPr>
          <a:xfrm>
            <a:off x="2486821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3D29EA-4CE5-249C-56C5-200C188E2C77}"/>
              </a:ext>
            </a:extLst>
          </p:cNvPr>
          <p:cNvSpPr txBox="1"/>
          <p:nvPr/>
        </p:nvSpPr>
        <p:spPr>
          <a:xfrm>
            <a:off x="2444408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304CF-B81D-0CE2-4D11-825DA2B3C067}"/>
              </a:ext>
            </a:extLst>
          </p:cNvPr>
          <p:cNvSpPr/>
          <p:nvPr/>
        </p:nvSpPr>
        <p:spPr>
          <a:xfrm>
            <a:off x="2486821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810E008-7A91-B4B1-8F42-CA736132939E}"/>
              </a:ext>
            </a:extLst>
          </p:cNvPr>
          <p:cNvSpPr txBox="1"/>
          <p:nvPr/>
        </p:nvSpPr>
        <p:spPr>
          <a:xfrm>
            <a:off x="2444408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7E872FE-74EE-0F49-7513-569F85D4E044}"/>
              </a:ext>
            </a:extLst>
          </p:cNvPr>
          <p:cNvSpPr/>
          <p:nvPr/>
        </p:nvSpPr>
        <p:spPr>
          <a:xfrm>
            <a:off x="3347758" y="810322"/>
            <a:ext cx="2453469" cy="170045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0D3973D-0542-3922-7291-135EC0E3E152}"/>
              </a:ext>
            </a:extLst>
          </p:cNvPr>
          <p:cNvSpPr/>
          <p:nvPr/>
        </p:nvSpPr>
        <p:spPr>
          <a:xfrm>
            <a:off x="3585851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2FCDDE-6F3A-A237-F05A-52A9462A04BA}"/>
              </a:ext>
            </a:extLst>
          </p:cNvPr>
          <p:cNvSpPr txBox="1"/>
          <p:nvPr/>
        </p:nvSpPr>
        <p:spPr>
          <a:xfrm>
            <a:off x="3543438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FA6ECF-4645-11EE-D592-0AF4E73A6C6C}"/>
              </a:ext>
            </a:extLst>
          </p:cNvPr>
          <p:cNvSpPr/>
          <p:nvPr/>
        </p:nvSpPr>
        <p:spPr>
          <a:xfrm>
            <a:off x="3585851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977377-0A3E-9758-5282-ABAFF58C920A}"/>
              </a:ext>
            </a:extLst>
          </p:cNvPr>
          <p:cNvSpPr txBox="1"/>
          <p:nvPr/>
        </p:nvSpPr>
        <p:spPr>
          <a:xfrm>
            <a:off x="3543438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A72D993-C762-CBF5-55AA-8B18ED350621}"/>
              </a:ext>
            </a:extLst>
          </p:cNvPr>
          <p:cNvSpPr/>
          <p:nvPr/>
        </p:nvSpPr>
        <p:spPr>
          <a:xfrm>
            <a:off x="3585851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837733-6509-176B-58F1-1022E0287899}"/>
              </a:ext>
            </a:extLst>
          </p:cNvPr>
          <p:cNvSpPr txBox="1"/>
          <p:nvPr/>
        </p:nvSpPr>
        <p:spPr>
          <a:xfrm>
            <a:off x="3543438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F8CA769-13A0-655D-4F2A-2D25CD2603BA}"/>
              </a:ext>
            </a:extLst>
          </p:cNvPr>
          <p:cNvSpPr/>
          <p:nvPr/>
        </p:nvSpPr>
        <p:spPr>
          <a:xfrm>
            <a:off x="4095090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46E174-AB31-1FA9-2CA4-FD5054227A10}"/>
              </a:ext>
            </a:extLst>
          </p:cNvPr>
          <p:cNvSpPr txBox="1"/>
          <p:nvPr/>
        </p:nvSpPr>
        <p:spPr>
          <a:xfrm>
            <a:off x="4052677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A9F6EB2-CE0B-095F-CC8B-0D1261D9C056}"/>
              </a:ext>
            </a:extLst>
          </p:cNvPr>
          <p:cNvSpPr/>
          <p:nvPr/>
        </p:nvSpPr>
        <p:spPr>
          <a:xfrm>
            <a:off x="4095090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BA1275-2727-67A8-7B90-EB9BF6C8BE78}"/>
              </a:ext>
            </a:extLst>
          </p:cNvPr>
          <p:cNvSpPr txBox="1"/>
          <p:nvPr/>
        </p:nvSpPr>
        <p:spPr>
          <a:xfrm>
            <a:off x="4052677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F02B7F-0346-6017-9EDC-F3B0D9E512A5}"/>
              </a:ext>
            </a:extLst>
          </p:cNvPr>
          <p:cNvSpPr/>
          <p:nvPr/>
        </p:nvSpPr>
        <p:spPr>
          <a:xfrm>
            <a:off x="4095090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831CA7-88F3-8370-15C2-6E99234DAA07}"/>
              </a:ext>
            </a:extLst>
          </p:cNvPr>
          <p:cNvSpPr txBox="1"/>
          <p:nvPr/>
        </p:nvSpPr>
        <p:spPr>
          <a:xfrm>
            <a:off x="4052677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73B31CC-6DEF-A846-28BF-5C7B32634E29}"/>
              </a:ext>
            </a:extLst>
          </p:cNvPr>
          <p:cNvSpPr/>
          <p:nvPr/>
        </p:nvSpPr>
        <p:spPr>
          <a:xfrm>
            <a:off x="4604329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2AE5BA-A3D2-1046-80B2-0E1369298483}"/>
              </a:ext>
            </a:extLst>
          </p:cNvPr>
          <p:cNvSpPr txBox="1"/>
          <p:nvPr/>
        </p:nvSpPr>
        <p:spPr>
          <a:xfrm>
            <a:off x="4561916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4493F8D-7C8E-F14F-BBA6-3735E8F0F6E5}"/>
              </a:ext>
            </a:extLst>
          </p:cNvPr>
          <p:cNvSpPr/>
          <p:nvPr/>
        </p:nvSpPr>
        <p:spPr>
          <a:xfrm>
            <a:off x="4604329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CBDFAED-7481-E42F-DF1E-5E17D084E845}"/>
              </a:ext>
            </a:extLst>
          </p:cNvPr>
          <p:cNvSpPr txBox="1"/>
          <p:nvPr/>
        </p:nvSpPr>
        <p:spPr>
          <a:xfrm>
            <a:off x="4561916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AB1ECA5-7D2D-CE0A-8153-09DD92BE04D0}"/>
              </a:ext>
            </a:extLst>
          </p:cNvPr>
          <p:cNvSpPr/>
          <p:nvPr/>
        </p:nvSpPr>
        <p:spPr>
          <a:xfrm>
            <a:off x="4604329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8E8587-364C-246C-B35C-1F3F0851B5BC}"/>
              </a:ext>
            </a:extLst>
          </p:cNvPr>
          <p:cNvSpPr txBox="1"/>
          <p:nvPr/>
        </p:nvSpPr>
        <p:spPr>
          <a:xfrm>
            <a:off x="4561916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69DF034-BBBA-2130-F73D-114D5B3D4622}"/>
              </a:ext>
            </a:extLst>
          </p:cNvPr>
          <p:cNvSpPr/>
          <p:nvPr/>
        </p:nvSpPr>
        <p:spPr>
          <a:xfrm>
            <a:off x="5113568" y="103334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0EECAA-64E4-E366-7048-FFD8F0F9F49E}"/>
              </a:ext>
            </a:extLst>
          </p:cNvPr>
          <p:cNvSpPr txBox="1"/>
          <p:nvPr/>
        </p:nvSpPr>
        <p:spPr>
          <a:xfrm>
            <a:off x="5071155" y="101966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E819A96-1A8C-7B06-EC0B-84F095EDEBBE}"/>
              </a:ext>
            </a:extLst>
          </p:cNvPr>
          <p:cNvSpPr/>
          <p:nvPr/>
        </p:nvSpPr>
        <p:spPr>
          <a:xfrm>
            <a:off x="5113568" y="1512849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2A7A9A0-6430-460D-67A9-6506F58DEE84}"/>
              </a:ext>
            </a:extLst>
          </p:cNvPr>
          <p:cNvSpPr txBox="1"/>
          <p:nvPr/>
        </p:nvSpPr>
        <p:spPr>
          <a:xfrm>
            <a:off x="5071155" y="1499168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3A9C48C-AD2A-5FD9-F7A4-77473AC9E9C4}"/>
              </a:ext>
            </a:extLst>
          </p:cNvPr>
          <p:cNvSpPr/>
          <p:nvPr/>
        </p:nvSpPr>
        <p:spPr>
          <a:xfrm>
            <a:off x="5113568" y="197867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5E9BAF-090E-B747-6CB5-F85AD75B38C5}"/>
              </a:ext>
            </a:extLst>
          </p:cNvPr>
          <p:cNvSpPr txBox="1"/>
          <p:nvPr/>
        </p:nvSpPr>
        <p:spPr>
          <a:xfrm>
            <a:off x="5071155" y="196499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09A84F1-FF28-7AB9-765F-5E1BDECD8C66}"/>
              </a:ext>
            </a:extLst>
          </p:cNvPr>
          <p:cNvSpPr/>
          <p:nvPr/>
        </p:nvSpPr>
        <p:spPr>
          <a:xfrm>
            <a:off x="3347758" y="2798957"/>
            <a:ext cx="2453469" cy="1700457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2833C0A-77C6-FB03-9C51-0556DC442565}"/>
              </a:ext>
            </a:extLst>
          </p:cNvPr>
          <p:cNvSpPr/>
          <p:nvPr/>
        </p:nvSpPr>
        <p:spPr>
          <a:xfrm>
            <a:off x="3585851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6AB373-2DA7-F5E3-9066-8CB66CA50E2B}"/>
              </a:ext>
            </a:extLst>
          </p:cNvPr>
          <p:cNvSpPr txBox="1"/>
          <p:nvPr/>
        </p:nvSpPr>
        <p:spPr>
          <a:xfrm>
            <a:off x="3543438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25F9A8-07A1-4FB2-4818-60C48B774BE9}"/>
              </a:ext>
            </a:extLst>
          </p:cNvPr>
          <p:cNvSpPr/>
          <p:nvPr/>
        </p:nvSpPr>
        <p:spPr>
          <a:xfrm>
            <a:off x="3585851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02136C3-0B49-61D4-A1DB-397382BE8A1F}"/>
              </a:ext>
            </a:extLst>
          </p:cNvPr>
          <p:cNvSpPr txBox="1"/>
          <p:nvPr/>
        </p:nvSpPr>
        <p:spPr>
          <a:xfrm>
            <a:off x="3543438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1231C18-865F-BCAD-04E9-D44D4A76DB52}"/>
              </a:ext>
            </a:extLst>
          </p:cNvPr>
          <p:cNvSpPr/>
          <p:nvPr/>
        </p:nvSpPr>
        <p:spPr>
          <a:xfrm>
            <a:off x="3585851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7CE92FE-F9CF-F8C7-2059-FD13F86D30E4}"/>
              </a:ext>
            </a:extLst>
          </p:cNvPr>
          <p:cNvSpPr txBox="1"/>
          <p:nvPr/>
        </p:nvSpPr>
        <p:spPr>
          <a:xfrm>
            <a:off x="3543438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B927317-DC2A-70F8-3715-FAFFF8B85A50}"/>
              </a:ext>
            </a:extLst>
          </p:cNvPr>
          <p:cNvSpPr/>
          <p:nvPr/>
        </p:nvSpPr>
        <p:spPr>
          <a:xfrm>
            <a:off x="4095090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7B3CE32-2051-0E73-376E-AFF06F73F0F1}"/>
              </a:ext>
            </a:extLst>
          </p:cNvPr>
          <p:cNvSpPr txBox="1"/>
          <p:nvPr/>
        </p:nvSpPr>
        <p:spPr>
          <a:xfrm>
            <a:off x="4052677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2E77E5-25A4-28E0-3F85-B329B37335EF}"/>
              </a:ext>
            </a:extLst>
          </p:cNvPr>
          <p:cNvSpPr/>
          <p:nvPr/>
        </p:nvSpPr>
        <p:spPr>
          <a:xfrm>
            <a:off x="4095090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CD6F964-868B-27B5-DA12-0FD81DAE054C}"/>
              </a:ext>
            </a:extLst>
          </p:cNvPr>
          <p:cNvSpPr txBox="1"/>
          <p:nvPr/>
        </p:nvSpPr>
        <p:spPr>
          <a:xfrm>
            <a:off x="4052677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D4F71CC-C341-1731-6AFE-08AE4B2C20AC}"/>
              </a:ext>
            </a:extLst>
          </p:cNvPr>
          <p:cNvSpPr/>
          <p:nvPr/>
        </p:nvSpPr>
        <p:spPr>
          <a:xfrm>
            <a:off x="4095090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13B6AF-4C64-AB62-91A2-45CFB02C90A4}"/>
              </a:ext>
            </a:extLst>
          </p:cNvPr>
          <p:cNvSpPr txBox="1"/>
          <p:nvPr/>
        </p:nvSpPr>
        <p:spPr>
          <a:xfrm>
            <a:off x="4052677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F9736C6-A842-D678-686F-68CC07270A76}"/>
              </a:ext>
            </a:extLst>
          </p:cNvPr>
          <p:cNvSpPr/>
          <p:nvPr/>
        </p:nvSpPr>
        <p:spPr>
          <a:xfrm>
            <a:off x="4604329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01988B6-D679-24A9-7A4B-3557B23432CF}"/>
              </a:ext>
            </a:extLst>
          </p:cNvPr>
          <p:cNvSpPr txBox="1"/>
          <p:nvPr/>
        </p:nvSpPr>
        <p:spPr>
          <a:xfrm>
            <a:off x="4561916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7B68C50-B97B-6FB6-805E-DDCB52906E32}"/>
              </a:ext>
            </a:extLst>
          </p:cNvPr>
          <p:cNvSpPr/>
          <p:nvPr/>
        </p:nvSpPr>
        <p:spPr>
          <a:xfrm>
            <a:off x="4604329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97690A3-F956-88A6-DDA4-45816921A997}"/>
              </a:ext>
            </a:extLst>
          </p:cNvPr>
          <p:cNvSpPr txBox="1"/>
          <p:nvPr/>
        </p:nvSpPr>
        <p:spPr>
          <a:xfrm>
            <a:off x="4561916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7FAA0B1-4AC0-26B1-F1DD-AC16D0C32FCA}"/>
              </a:ext>
            </a:extLst>
          </p:cNvPr>
          <p:cNvSpPr/>
          <p:nvPr/>
        </p:nvSpPr>
        <p:spPr>
          <a:xfrm>
            <a:off x="4604329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CE658B7-CDA8-5666-FE6D-679834C19919}"/>
              </a:ext>
            </a:extLst>
          </p:cNvPr>
          <p:cNvSpPr txBox="1"/>
          <p:nvPr/>
        </p:nvSpPr>
        <p:spPr>
          <a:xfrm>
            <a:off x="4561916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42B0F06-191E-A5CB-8398-386882156E3B}"/>
              </a:ext>
            </a:extLst>
          </p:cNvPr>
          <p:cNvSpPr/>
          <p:nvPr/>
        </p:nvSpPr>
        <p:spPr>
          <a:xfrm>
            <a:off x="5113568" y="3021981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FDEF270-BB34-FAA6-4CA4-D2AE5E8F4BB9}"/>
              </a:ext>
            </a:extLst>
          </p:cNvPr>
          <p:cNvSpPr txBox="1"/>
          <p:nvPr/>
        </p:nvSpPr>
        <p:spPr>
          <a:xfrm>
            <a:off x="5071155" y="3008300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C8E265-2BB6-9411-4EBB-C7289B71C572}"/>
              </a:ext>
            </a:extLst>
          </p:cNvPr>
          <p:cNvSpPr/>
          <p:nvPr/>
        </p:nvSpPr>
        <p:spPr>
          <a:xfrm>
            <a:off x="5113568" y="3501484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B40E06-0913-C8BE-1EF3-53C86A7D0715}"/>
              </a:ext>
            </a:extLst>
          </p:cNvPr>
          <p:cNvSpPr txBox="1"/>
          <p:nvPr/>
        </p:nvSpPr>
        <p:spPr>
          <a:xfrm>
            <a:off x="5071155" y="3487803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A413A095-D471-293B-A81B-3C05F98E07EE}"/>
              </a:ext>
            </a:extLst>
          </p:cNvPr>
          <p:cNvSpPr/>
          <p:nvPr/>
        </p:nvSpPr>
        <p:spPr>
          <a:xfrm>
            <a:off x="5113568" y="3967306"/>
            <a:ext cx="364273" cy="3419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141E4B6-9A51-ACB4-F253-6742488E435A}"/>
              </a:ext>
            </a:extLst>
          </p:cNvPr>
          <p:cNvSpPr txBox="1"/>
          <p:nvPr/>
        </p:nvSpPr>
        <p:spPr>
          <a:xfrm>
            <a:off x="5071155" y="3953625"/>
            <a:ext cx="449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Cu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4A425F-1CAF-B82A-450B-F900FFE4738E}"/>
              </a:ext>
            </a:extLst>
          </p:cNvPr>
          <p:cNvSpPr/>
          <p:nvPr/>
        </p:nvSpPr>
        <p:spPr>
          <a:xfrm>
            <a:off x="1460482" y="3523870"/>
            <a:ext cx="364272" cy="3419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17A1D4-AD54-7E0A-13D3-A2B83F527ED1}"/>
              </a:ext>
            </a:extLst>
          </p:cNvPr>
          <p:cNvSpPr txBox="1"/>
          <p:nvPr/>
        </p:nvSpPr>
        <p:spPr>
          <a:xfrm>
            <a:off x="1432937" y="3549358"/>
            <a:ext cx="4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Zn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B289940C-F832-E1FA-F6DD-3AA3D0D6C3D0}"/>
              </a:ext>
            </a:extLst>
          </p:cNvPr>
          <p:cNvSpPr/>
          <p:nvPr/>
        </p:nvSpPr>
        <p:spPr>
          <a:xfrm>
            <a:off x="2007419" y="3976012"/>
            <a:ext cx="364272" cy="3419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850D07D-C3E1-2626-B5E8-B39E6401D824}"/>
              </a:ext>
            </a:extLst>
          </p:cNvPr>
          <p:cNvSpPr txBox="1"/>
          <p:nvPr/>
        </p:nvSpPr>
        <p:spPr>
          <a:xfrm>
            <a:off x="1979874" y="4001500"/>
            <a:ext cx="40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Zn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5F467C-82CC-7DFF-0B37-520D5FC5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636" y="1072083"/>
            <a:ext cx="310558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35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638374-AA05-A3A7-95A1-16D062781F0F}"/>
              </a:ext>
            </a:extLst>
          </p:cNvPr>
          <p:cNvSpPr txBox="1"/>
          <p:nvPr/>
        </p:nvSpPr>
        <p:spPr>
          <a:xfrm>
            <a:off x="1440517" y="1248807"/>
            <a:ext cx="43081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ED1566"/>
                </a:solidFill>
                <a:effectLst/>
                <a:latin typeface="avenir-lt-w01_35-light1475496"/>
              </a:rPr>
              <a:t>Molecule One: The Hydrogen Bond Donor</a:t>
            </a:r>
          </a:p>
          <a:p>
            <a:pPr algn="ctr"/>
            <a:endParaRPr lang="en-US" dirty="0">
              <a:effectLst/>
            </a:endParaRPr>
          </a:p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venir-lt-w01_35-light1475496"/>
              </a:rPr>
              <a:t>(H - F O 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3F084-62A5-F1D7-8DC5-DD6D74918854}"/>
              </a:ext>
            </a:extLst>
          </p:cNvPr>
          <p:cNvSpPr txBox="1"/>
          <p:nvPr/>
        </p:nvSpPr>
        <p:spPr>
          <a:xfrm>
            <a:off x="1346388" y="2850341"/>
            <a:ext cx="44963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rgbClr val="ED1566"/>
                </a:solidFill>
                <a:effectLst/>
                <a:latin typeface="avenir-lt-w01_35-light1475496"/>
              </a:rPr>
              <a:t>Molecule Two:  The Hydrogen Bond Acceptor</a:t>
            </a:r>
          </a:p>
          <a:p>
            <a:pPr algn="just"/>
            <a:endParaRPr lang="en-US" dirty="0">
              <a:effectLst/>
            </a:endParaRPr>
          </a:p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venir-lt-w01_35-light1475496"/>
              </a:rPr>
              <a:t>(:F   :O   or   :N)</a:t>
            </a:r>
            <a:endParaRPr lang="en-US" sz="2400" dirty="0"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32327-1726-173D-5441-24DE8B601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237" y="1398801"/>
            <a:ext cx="4310246" cy="1182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6508B7-E4DF-AE56-DD5C-CC32AB61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37" y="2965383"/>
            <a:ext cx="4560203" cy="11827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65A2AD-506D-A7B8-9FFA-E2C6EBD3A49A}"/>
              </a:ext>
            </a:extLst>
          </p:cNvPr>
          <p:cNvSpPr txBox="1"/>
          <p:nvPr/>
        </p:nvSpPr>
        <p:spPr>
          <a:xfrm>
            <a:off x="1104340" y="4724400"/>
            <a:ext cx="5531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Samples of which of the particles will experience hydrogen bonding interactions with H₂O?  </a:t>
            </a:r>
            <a:endParaRPr lang="en-US" dirty="0">
              <a:effectLst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34932F-19C6-CA37-7BA1-D728E9CE2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49" y="5562939"/>
            <a:ext cx="5584420" cy="7681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44AE37-05E7-7914-7D92-04E496D22815}"/>
              </a:ext>
            </a:extLst>
          </p:cNvPr>
          <p:cNvSpPr txBox="1"/>
          <p:nvPr/>
        </p:nvSpPr>
        <p:spPr>
          <a:xfrm>
            <a:off x="5439335" y="4916608"/>
            <a:ext cx="753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Which one of the following compounds is likely to experience London dispersion and dipole-dipole forces as well as hydrogen bonding interactions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0772B-8399-6874-BBF4-595403FD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9335" y="5749051"/>
            <a:ext cx="7590178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71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19100-BB7F-996E-EB7F-0299034F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0" y="267691"/>
            <a:ext cx="4938188" cy="6120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BA0390-9600-259E-62C1-1101DD0E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726" y="0"/>
            <a:ext cx="4937760" cy="611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49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2A56FF-A035-921A-073E-D47EFDBA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30" y="924694"/>
            <a:ext cx="5144658" cy="133924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F599C01-F3FD-1BC9-3163-2EF9B41F72D3}"/>
              </a:ext>
            </a:extLst>
          </p:cNvPr>
          <p:cNvSpPr/>
          <p:nvPr/>
        </p:nvSpPr>
        <p:spPr>
          <a:xfrm>
            <a:off x="4676833" y="1199461"/>
            <a:ext cx="1731818" cy="8325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8F8CD2-D930-2A57-15BD-D4BAC3037547}"/>
              </a:ext>
            </a:extLst>
          </p:cNvPr>
          <p:cNvSpPr/>
          <p:nvPr/>
        </p:nvSpPr>
        <p:spPr>
          <a:xfrm>
            <a:off x="6427201" y="1487328"/>
            <a:ext cx="1731818" cy="8325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A4346-C5C6-161F-E10B-80FCCDC8FECF}"/>
              </a:ext>
            </a:extLst>
          </p:cNvPr>
          <p:cNvSpPr/>
          <p:nvPr/>
        </p:nvSpPr>
        <p:spPr>
          <a:xfrm>
            <a:off x="8265467" y="1199461"/>
            <a:ext cx="1731818" cy="56837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FA967B-9204-669A-0C1D-232056A5EDFB}"/>
                  </a:ext>
                </a:extLst>
              </p:cNvPr>
              <p:cNvSpPr txBox="1"/>
              <p:nvPr/>
            </p:nvSpPr>
            <p:spPr>
              <a:xfrm>
                <a:off x="755145" y="2465827"/>
                <a:ext cx="2135703" cy="22159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Tx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∙∙∙∙∙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FA967B-9204-669A-0C1D-232056A5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45" y="2465827"/>
                <a:ext cx="2135703" cy="2215991"/>
              </a:xfrm>
              <a:prstGeom prst="rect">
                <a:avLst/>
              </a:prstGeom>
              <a:blipFill>
                <a:blip r:embed="rId3"/>
                <a:stretch>
                  <a:fillRect l="-6571" t="-3022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3D5ADFE-63F8-83D7-DCAB-1A55CC592003}"/>
              </a:ext>
            </a:extLst>
          </p:cNvPr>
          <p:cNvSpPr txBox="1"/>
          <p:nvPr/>
        </p:nvSpPr>
        <p:spPr>
          <a:xfrm>
            <a:off x="1407328" y="275489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</a:t>
            </a: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13B50-7773-DD9D-0A4F-50AD67CB8596}"/>
              </a:ext>
            </a:extLst>
          </p:cNvPr>
          <p:cNvSpPr txBox="1"/>
          <p:nvPr/>
        </p:nvSpPr>
        <p:spPr>
          <a:xfrm>
            <a:off x="2105679" y="697910"/>
            <a:ext cx="12505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-  SDGVS</a:t>
            </a:r>
            <a:endParaRPr lang="en-US" sz="16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1737118-C0B7-4F70-94C1-ED68F0F621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920"/>
          <a:stretch/>
        </p:blipFill>
        <p:spPr>
          <a:xfrm>
            <a:off x="4153196" y="3573822"/>
            <a:ext cx="2274005" cy="11998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2E4507-BF87-288B-FB97-250D767697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920"/>
          <a:stretch/>
        </p:blipFill>
        <p:spPr>
          <a:xfrm>
            <a:off x="6857371" y="3658304"/>
            <a:ext cx="2274005" cy="119988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7544E0D-4BDD-CB9D-56A6-7761C6C82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480" y="5032789"/>
            <a:ext cx="4980864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68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45">
            <a:extLst>
              <a:ext uri="{FF2B5EF4-FFF2-40B4-BE49-F238E27FC236}">
                <a16:creationId xmlns:a16="http://schemas.microsoft.com/office/drawing/2014/main" id="{95DB8FBF-EA50-75C2-1B9A-6A28BFD6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" r="78151" b="50000"/>
          <a:stretch/>
        </p:blipFill>
        <p:spPr>
          <a:xfrm>
            <a:off x="4332941" y="1192770"/>
            <a:ext cx="197143" cy="345440"/>
          </a:xfrm>
          <a:prstGeom prst="rect">
            <a:avLst/>
          </a:prstGeom>
        </p:spPr>
      </p:pic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00DEA42-9314-2AAE-4F44-CCE5938E7321}"/>
              </a:ext>
            </a:extLst>
          </p:cNvPr>
          <p:cNvCxnSpPr>
            <a:cxnSpLocks/>
          </p:cNvCxnSpPr>
          <p:nvPr/>
        </p:nvCxnSpPr>
        <p:spPr>
          <a:xfrm>
            <a:off x="3974093" y="1553952"/>
            <a:ext cx="35105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864C294-2A9C-EFB1-03E8-1AC806854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" r="78151" b="50000"/>
          <a:stretch/>
        </p:blipFill>
        <p:spPr>
          <a:xfrm>
            <a:off x="3695639" y="1579962"/>
            <a:ext cx="197143" cy="34544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63334408-263B-EE4C-21A8-3F29FDE24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1" r="80248" b="9900"/>
          <a:stretch/>
        </p:blipFill>
        <p:spPr>
          <a:xfrm rot="19614160">
            <a:off x="1456516" y="1331171"/>
            <a:ext cx="178222" cy="295049"/>
          </a:xfrm>
          <a:prstGeom prst="rect">
            <a:avLst/>
          </a:prstGeom>
        </p:spPr>
      </p:pic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86EDEB-7C7D-5B52-753C-94214E012D73}"/>
              </a:ext>
            </a:extLst>
          </p:cNvPr>
          <p:cNvCxnSpPr>
            <a:cxnSpLocks/>
          </p:cNvCxnSpPr>
          <p:nvPr/>
        </p:nvCxnSpPr>
        <p:spPr>
          <a:xfrm>
            <a:off x="1838199" y="1567484"/>
            <a:ext cx="351059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BCFA194-36B7-86FF-5560-DF35FEBFE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" r="78151" b="50000"/>
          <a:stretch/>
        </p:blipFill>
        <p:spPr>
          <a:xfrm>
            <a:off x="2277818" y="1169328"/>
            <a:ext cx="197143" cy="34544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ABC45DBF-6DA3-E358-DD2F-A5980AA91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03" t="17029" r="3090" b="56909"/>
          <a:stretch/>
        </p:blipFill>
        <p:spPr>
          <a:xfrm>
            <a:off x="2261806" y="1657910"/>
            <a:ext cx="140808" cy="197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9F9CEF-1010-5592-031E-EDD74915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2" y="3242041"/>
            <a:ext cx="3599473" cy="3311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7DB365-78B8-99CC-C151-081493BEE5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712" t="5081" r="-625" b="54566"/>
          <a:stretch/>
        </p:blipFill>
        <p:spPr>
          <a:xfrm rot="21182061">
            <a:off x="3584850" y="1194659"/>
            <a:ext cx="367506" cy="3050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435929-BAA4-DFC6-BCDE-95FAA0BD71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1" r="80248" b="9900"/>
          <a:stretch/>
        </p:blipFill>
        <p:spPr>
          <a:xfrm>
            <a:off x="1569138" y="1166976"/>
            <a:ext cx="178222" cy="2950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E0E829-C7B7-EB86-9C71-1D8FF76920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05" r="78151" b="50000"/>
          <a:stretch/>
        </p:blipFill>
        <p:spPr>
          <a:xfrm>
            <a:off x="1627608" y="1614628"/>
            <a:ext cx="197143" cy="34544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4DC9B59-8339-1ECA-485F-39CAC32A2034}"/>
              </a:ext>
            </a:extLst>
          </p:cNvPr>
          <p:cNvGrpSpPr/>
          <p:nvPr/>
        </p:nvGrpSpPr>
        <p:grpSpPr>
          <a:xfrm>
            <a:off x="2101022" y="1384292"/>
            <a:ext cx="300082" cy="338554"/>
            <a:chOff x="3570557" y="1672858"/>
            <a:chExt cx="300082" cy="338554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CDB8B95-44E8-AC25-9E6C-B0BEEBE2C24F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9DDBAD-D1EB-D818-537C-6FE16CF620E3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2E8FEBE-AED0-F256-E5CA-5AB5F06C82FB}"/>
              </a:ext>
            </a:extLst>
          </p:cNvPr>
          <p:cNvGrpSpPr/>
          <p:nvPr/>
        </p:nvGrpSpPr>
        <p:grpSpPr>
          <a:xfrm>
            <a:off x="1630180" y="1384292"/>
            <a:ext cx="300082" cy="338554"/>
            <a:chOff x="3570557" y="1672858"/>
            <a:chExt cx="300082" cy="33855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212945-D005-235E-26F7-51976FCC1F60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599791-6414-5060-11B3-A6CD81B359A0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8BA851-2F57-E329-F5B3-DBD5568AC22C}"/>
              </a:ext>
            </a:extLst>
          </p:cNvPr>
          <p:cNvGrpSpPr/>
          <p:nvPr/>
        </p:nvGrpSpPr>
        <p:grpSpPr>
          <a:xfrm>
            <a:off x="2323097" y="964173"/>
            <a:ext cx="319318" cy="338554"/>
            <a:chOff x="3806983" y="1760922"/>
            <a:chExt cx="319318" cy="33855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93F3EA-A5A2-C6F6-5553-D53F1463A3D1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6E8C16A-1B70-BAE3-B8E2-2A82EFA1E100}"/>
                </a:ext>
              </a:extLst>
            </p:cNvPr>
            <p:cNvSpPr txBox="1"/>
            <p:nvPr/>
          </p:nvSpPr>
          <p:spPr>
            <a:xfrm>
              <a:off x="3806983" y="1760922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290B49-4361-995E-372D-FE4DC69DC7AE}"/>
                  </a:ext>
                </a:extLst>
              </p:cNvPr>
              <p:cNvSpPr txBox="1"/>
              <p:nvPr/>
            </p:nvSpPr>
            <p:spPr>
              <a:xfrm>
                <a:off x="2422407" y="1756656"/>
                <a:ext cx="7295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E290B49-4361-995E-372D-FE4DC69DC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407" y="1756656"/>
                <a:ext cx="729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08BD6EB4-2441-E0C8-B3CA-3C03F9EB8626}"/>
              </a:ext>
            </a:extLst>
          </p:cNvPr>
          <p:cNvGrpSpPr/>
          <p:nvPr/>
        </p:nvGrpSpPr>
        <p:grpSpPr>
          <a:xfrm>
            <a:off x="2888118" y="976955"/>
            <a:ext cx="325730" cy="338554"/>
            <a:chOff x="2801862" y="4043299"/>
            <a:chExt cx="325730" cy="338554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FB6A53-7DE6-04D4-98D7-3E31942F45FF}"/>
                </a:ext>
              </a:extLst>
            </p:cNvPr>
            <p:cNvSpPr/>
            <p:nvPr/>
          </p:nvSpPr>
          <p:spPr>
            <a:xfrm>
              <a:off x="2868083" y="4107801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E4853A-7BBC-4921-FCFF-71037F48DD8D}"/>
                </a:ext>
              </a:extLst>
            </p:cNvPr>
            <p:cNvSpPr txBox="1"/>
            <p:nvPr/>
          </p:nvSpPr>
          <p:spPr>
            <a:xfrm>
              <a:off x="2801862" y="4043299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2AB191-6A4E-030A-1CD8-FD69B00D068C}"/>
              </a:ext>
            </a:extLst>
          </p:cNvPr>
          <p:cNvCxnSpPr>
            <a:cxnSpLocks/>
          </p:cNvCxnSpPr>
          <p:nvPr/>
        </p:nvCxnSpPr>
        <p:spPr>
          <a:xfrm>
            <a:off x="3264684" y="1958757"/>
            <a:ext cx="259618" cy="1311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C6854E9-2B5F-26DA-AE5B-CC08BBD24244}"/>
              </a:ext>
            </a:extLst>
          </p:cNvPr>
          <p:cNvGrpSpPr/>
          <p:nvPr/>
        </p:nvGrpSpPr>
        <p:grpSpPr>
          <a:xfrm>
            <a:off x="3524302" y="968293"/>
            <a:ext cx="316112" cy="338554"/>
            <a:chOff x="5090695" y="1327555"/>
            <a:chExt cx="316112" cy="33855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FF2C98E-7914-DB49-96D5-D43A396F7275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7CCDE-BD83-E10B-3A0B-4C99E3D80557}"/>
                </a:ext>
              </a:extLst>
            </p:cNvPr>
            <p:cNvSpPr txBox="1"/>
            <p:nvPr/>
          </p:nvSpPr>
          <p:spPr>
            <a:xfrm>
              <a:off x="5090695" y="1327555"/>
              <a:ext cx="316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89EA2B-DC0F-A6F3-C70F-D2ED719CA3B0}"/>
                  </a:ext>
                </a:extLst>
              </p:cNvPr>
              <p:cNvSpPr txBox="1"/>
              <p:nvPr/>
            </p:nvSpPr>
            <p:spPr>
              <a:xfrm>
                <a:off x="2961378" y="956607"/>
                <a:ext cx="8153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</m:t>
                      </m:r>
                      <m:r>
                        <a:rPr lang="en-US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∙∙∙∙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689EA2B-DC0F-A6F3-C70F-D2ED719CA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378" y="956607"/>
                <a:ext cx="81539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FE54E917-F7FE-A9CD-07A8-E9E7A04FD2E7}"/>
              </a:ext>
            </a:extLst>
          </p:cNvPr>
          <p:cNvGrpSpPr/>
          <p:nvPr/>
        </p:nvGrpSpPr>
        <p:grpSpPr>
          <a:xfrm>
            <a:off x="2952542" y="1760776"/>
            <a:ext cx="325730" cy="338554"/>
            <a:chOff x="3806983" y="1760922"/>
            <a:chExt cx="325730" cy="33855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9768B6-2965-A147-2431-2CA9E27943FC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DE9FB9-CFEB-7F20-8196-0F9733056DB6}"/>
                </a:ext>
              </a:extLst>
            </p:cNvPr>
            <p:cNvSpPr txBox="1"/>
            <p:nvPr/>
          </p:nvSpPr>
          <p:spPr>
            <a:xfrm>
              <a:off x="3806983" y="1760922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A32EB94-93FE-B0C9-1600-3091E1E75846}"/>
              </a:ext>
            </a:extLst>
          </p:cNvPr>
          <p:cNvCxnSpPr>
            <a:cxnSpLocks/>
          </p:cNvCxnSpPr>
          <p:nvPr/>
        </p:nvCxnSpPr>
        <p:spPr>
          <a:xfrm>
            <a:off x="2592009" y="1146232"/>
            <a:ext cx="323005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C54AA9D-EE00-4891-6076-5981C20E18B0}"/>
              </a:ext>
            </a:extLst>
          </p:cNvPr>
          <p:cNvGrpSpPr/>
          <p:nvPr/>
        </p:nvGrpSpPr>
        <p:grpSpPr>
          <a:xfrm>
            <a:off x="3760986" y="1375011"/>
            <a:ext cx="300082" cy="338554"/>
            <a:chOff x="3570557" y="1672858"/>
            <a:chExt cx="300082" cy="338554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12C10E9-7B61-77B7-8C1C-7544A3C6ECA6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A7D0E22-8487-F833-C1A2-00CC256C04B5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760D14C-4A64-0193-AC1F-6F28A2F6B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03" t="17029" r="3090" b="56909"/>
          <a:stretch/>
        </p:blipFill>
        <p:spPr>
          <a:xfrm>
            <a:off x="2293521" y="1625982"/>
            <a:ext cx="140808" cy="197025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194F9DA-0CDA-2412-2629-1ED36BCED841}"/>
              </a:ext>
            </a:extLst>
          </p:cNvPr>
          <p:cNvGrpSpPr/>
          <p:nvPr/>
        </p:nvGrpSpPr>
        <p:grpSpPr>
          <a:xfrm>
            <a:off x="1457724" y="1761696"/>
            <a:ext cx="325730" cy="338554"/>
            <a:chOff x="5090695" y="1327555"/>
            <a:chExt cx="325730" cy="33855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8CC8834-E31A-857A-5B62-B10A688728D3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1E15C1F-AC72-D840-6087-70E68D2A334A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1329413-1CD4-5F6E-F39C-F72564310EEA}"/>
              </a:ext>
            </a:extLst>
          </p:cNvPr>
          <p:cNvGrpSpPr/>
          <p:nvPr/>
        </p:nvGrpSpPr>
        <p:grpSpPr>
          <a:xfrm>
            <a:off x="1462016" y="992282"/>
            <a:ext cx="325730" cy="338554"/>
            <a:chOff x="5090695" y="1327555"/>
            <a:chExt cx="325730" cy="33855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5770B2B-C61E-16DE-48AF-44417A4FB844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4FB1FA3-C7F3-6B6F-65CC-B5AF203ECF3E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CD4C0F7-806E-418D-1D7C-588A2FB056B8}"/>
              </a:ext>
            </a:extLst>
          </p:cNvPr>
          <p:cNvGrpSpPr/>
          <p:nvPr/>
        </p:nvGrpSpPr>
        <p:grpSpPr>
          <a:xfrm>
            <a:off x="1178202" y="1188825"/>
            <a:ext cx="325730" cy="338554"/>
            <a:chOff x="5090695" y="1327555"/>
            <a:chExt cx="325730" cy="33855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D5DF658-6EE7-8EEF-B85D-7590E658697E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D8BCFC6-1165-6D45-029C-8100D09037DE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00588E8-BE01-E529-CA78-25DFCB8497EC}"/>
              </a:ext>
            </a:extLst>
          </p:cNvPr>
          <p:cNvGrpSpPr/>
          <p:nvPr/>
        </p:nvGrpSpPr>
        <p:grpSpPr>
          <a:xfrm>
            <a:off x="2282708" y="1772191"/>
            <a:ext cx="319318" cy="338554"/>
            <a:chOff x="3806983" y="1760922"/>
            <a:chExt cx="319318" cy="338554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879E657-CE30-2B7D-C601-25DF75160530}"/>
                </a:ext>
              </a:extLst>
            </p:cNvPr>
            <p:cNvSpPr/>
            <p:nvPr/>
          </p:nvSpPr>
          <p:spPr>
            <a:xfrm>
              <a:off x="3873204" y="1825424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66C10F9-9B30-A41B-CD4A-F5418B5AB9A8}"/>
                </a:ext>
              </a:extLst>
            </p:cNvPr>
            <p:cNvSpPr txBox="1"/>
            <p:nvPr/>
          </p:nvSpPr>
          <p:spPr>
            <a:xfrm>
              <a:off x="3806983" y="1760922"/>
              <a:ext cx="31931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6B1A64F-5CCF-0BB0-A2D8-B02769404638}"/>
              </a:ext>
            </a:extLst>
          </p:cNvPr>
          <p:cNvGrpSpPr/>
          <p:nvPr/>
        </p:nvGrpSpPr>
        <p:grpSpPr>
          <a:xfrm>
            <a:off x="3510775" y="1769368"/>
            <a:ext cx="316112" cy="338554"/>
            <a:chOff x="5090695" y="1327555"/>
            <a:chExt cx="316112" cy="33855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ACBF8E1-D4FE-C052-FE24-A3A84A159739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B13EF66-BEC2-D7DF-79A9-9306EF10035C}"/>
                </a:ext>
              </a:extLst>
            </p:cNvPr>
            <p:cNvSpPr txBox="1"/>
            <p:nvPr/>
          </p:nvSpPr>
          <p:spPr>
            <a:xfrm>
              <a:off x="5090695" y="1327555"/>
              <a:ext cx="31611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O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E8FD2E-9DD4-BAC9-4479-855B1530077A}"/>
              </a:ext>
            </a:extLst>
          </p:cNvPr>
          <p:cNvGrpSpPr/>
          <p:nvPr/>
        </p:nvGrpSpPr>
        <p:grpSpPr>
          <a:xfrm>
            <a:off x="4181555" y="1376826"/>
            <a:ext cx="300082" cy="338554"/>
            <a:chOff x="3570557" y="1672858"/>
            <a:chExt cx="300082" cy="338554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E3F92B-F617-973D-3CDC-50C42E66F65F}"/>
                </a:ext>
              </a:extLst>
            </p:cNvPr>
            <p:cNvSpPr/>
            <p:nvPr/>
          </p:nvSpPr>
          <p:spPr>
            <a:xfrm>
              <a:off x="3636778" y="1737360"/>
              <a:ext cx="167640" cy="2095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22FA074-D0FA-A91F-7A3B-7151AA9044EA}"/>
                </a:ext>
              </a:extLst>
            </p:cNvPr>
            <p:cNvSpPr txBox="1"/>
            <p:nvPr/>
          </p:nvSpPr>
          <p:spPr>
            <a:xfrm>
              <a:off x="3570557" y="1672858"/>
              <a:ext cx="30008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</a:p>
          </p:txBody>
        </p:sp>
      </p:grpSp>
      <p:pic>
        <p:nvPicPr>
          <p:cNvPr id="135" name="Picture 134">
            <a:extLst>
              <a:ext uri="{FF2B5EF4-FFF2-40B4-BE49-F238E27FC236}">
                <a16:creationId xmlns:a16="http://schemas.microsoft.com/office/drawing/2014/main" id="{FD3A668E-D853-638F-17F7-7E3874DFC8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1" r="80248" b="9900"/>
          <a:stretch/>
        </p:blipFill>
        <p:spPr>
          <a:xfrm rot="19614160">
            <a:off x="4506094" y="1524121"/>
            <a:ext cx="178222" cy="2950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36D41379-ADF7-2208-7CAE-07647A1EFD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71" r="80248" b="9900"/>
          <a:stretch/>
        </p:blipFill>
        <p:spPr>
          <a:xfrm>
            <a:off x="4364028" y="1669261"/>
            <a:ext cx="178222" cy="295049"/>
          </a:xfrm>
          <a:prstGeom prst="rect">
            <a:avLst/>
          </a:prstGeom>
        </p:spPr>
      </p:pic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EC66E6D-7DD9-B501-0C44-EF468F029BC8}"/>
              </a:ext>
            </a:extLst>
          </p:cNvPr>
          <p:cNvGrpSpPr/>
          <p:nvPr/>
        </p:nvGrpSpPr>
        <p:grpSpPr>
          <a:xfrm>
            <a:off x="4572652" y="1536488"/>
            <a:ext cx="325730" cy="338554"/>
            <a:chOff x="5090695" y="1327555"/>
            <a:chExt cx="325730" cy="338554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4148C70-1102-9D6E-3D8B-384791860E60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9505CCA-1F45-BFB4-5CDE-22D74D2BA248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4755CEC-89F2-94D5-6076-4F2EA6434104}"/>
              </a:ext>
            </a:extLst>
          </p:cNvPr>
          <p:cNvGrpSpPr/>
          <p:nvPr/>
        </p:nvGrpSpPr>
        <p:grpSpPr>
          <a:xfrm>
            <a:off x="4337161" y="1784960"/>
            <a:ext cx="325730" cy="338554"/>
            <a:chOff x="5090695" y="1327555"/>
            <a:chExt cx="325730" cy="338554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44D0BBD-0C0C-6FE1-F824-2817B404A35B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7845D0C-642B-6170-BBC9-FC3E9A942901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366AC9C-A8EF-E209-C909-0CC6392BEC06}"/>
              </a:ext>
            </a:extLst>
          </p:cNvPr>
          <p:cNvGrpSpPr/>
          <p:nvPr/>
        </p:nvGrpSpPr>
        <p:grpSpPr>
          <a:xfrm>
            <a:off x="4358970" y="993445"/>
            <a:ext cx="325730" cy="338554"/>
            <a:chOff x="5090695" y="1327555"/>
            <a:chExt cx="325730" cy="338554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0BD9268-0757-C1A9-0878-B12F7A5ACACD}"/>
                </a:ext>
              </a:extLst>
            </p:cNvPr>
            <p:cNvSpPr/>
            <p:nvPr/>
          </p:nvSpPr>
          <p:spPr>
            <a:xfrm>
              <a:off x="5120332" y="1362292"/>
              <a:ext cx="253908" cy="2844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01D1FB1-842A-5C24-9AE2-EEAB49F08572}"/>
                </a:ext>
              </a:extLst>
            </p:cNvPr>
            <p:cNvSpPr txBox="1"/>
            <p:nvPr/>
          </p:nvSpPr>
          <p:spPr>
            <a:xfrm>
              <a:off x="5090695" y="1327555"/>
              <a:ext cx="3257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</a:p>
          </p:txBody>
        </p:sp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1FE3F10-DC2C-E0B3-ACC4-A3493AD28818}"/>
              </a:ext>
            </a:extLst>
          </p:cNvPr>
          <p:cNvCxnSpPr>
            <a:cxnSpLocks/>
          </p:cNvCxnSpPr>
          <p:nvPr/>
        </p:nvCxnSpPr>
        <p:spPr>
          <a:xfrm flipV="1">
            <a:off x="1996058" y="1796433"/>
            <a:ext cx="252191" cy="442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3722D0B-CA34-23C6-676F-4250AF2DEBCC}"/>
              </a:ext>
            </a:extLst>
          </p:cNvPr>
          <p:cNvSpPr txBox="1"/>
          <p:nvPr/>
        </p:nvSpPr>
        <p:spPr>
          <a:xfrm>
            <a:off x="1785831" y="219859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599B275-EA47-ADAE-56A1-39A6708274B1}"/>
              </a:ext>
            </a:extLst>
          </p:cNvPr>
          <p:cNvCxnSpPr>
            <a:cxnSpLocks/>
          </p:cNvCxnSpPr>
          <p:nvPr/>
        </p:nvCxnSpPr>
        <p:spPr>
          <a:xfrm flipH="1" flipV="1">
            <a:off x="2796612" y="2038846"/>
            <a:ext cx="8977" cy="329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ED7143F-1E98-C95F-5F50-E7F32C97244D}"/>
              </a:ext>
            </a:extLst>
          </p:cNvPr>
          <p:cNvSpPr txBox="1"/>
          <p:nvPr/>
        </p:nvSpPr>
        <p:spPr>
          <a:xfrm>
            <a:off x="2652181" y="23733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2D62B25-4BC1-1EB3-048D-D8A40B692526}"/>
              </a:ext>
            </a:extLst>
          </p:cNvPr>
          <p:cNvCxnSpPr>
            <a:cxnSpLocks/>
          </p:cNvCxnSpPr>
          <p:nvPr/>
        </p:nvCxnSpPr>
        <p:spPr>
          <a:xfrm flipH="1" flipV="1">
            <a:off x="3861894" y="1784947"/>
            <a:ext cx="208170" cy="457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6396625-4FD4-D658-A6FE-609AFA80F966}"/>
              </a:ext>
            </a:extLst>
          </p:cNvPr>
          <p:cNvSpPr txBox="1"/>
          <p:nvPr/>
        </p:nvSpPr>
        <p:spPr>
          <a:xfrm>
            <a:off x="3928438" y="22386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4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0B0B9ED-9792-40F5-F0C3-2A03EFF05B52}"/>
              </a:ext>
            </a:extLst>
          </p:cNvPr>
          <p:cNvCxnSpPr>
            <a:cxnSpLocks/>
          </p:cNvCxnSpPr>
          <p:nvPr/>
        </p:nvCxnSpPr>
        <p:spPr>
          <a:xfrm>
            <a:off x="2516319" y="734485"/>
            <a:ext cx="237192" cy="326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F5C15642-8B81-F98D-A767-C42A0DA7988D}"/>
              </a:ext>
            </a:extLst>
          </p:cNvPr>
          <p:cNvSpPr txBox="1"/>
          <p:nvPr/>
        </p:nvSpPr>
        <p:spPr>
          <a:xfrm>
            <a:off x="2267071" y="4747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873A3F91-0711-DC07-2045-45095B4515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0641" y="781880"/>
            <a:ext cx="3792041" cy="23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6B6DB8-9B29-F191-77A5-FBEED60814EC}"/>
              </a:ext>
            </a:extLst>
          </p:cNvPr>
          <p:cNvGraphicFramePr>
            <a:graphicFrameLocks noGrp="1"/>
          </p:cNvGraphicFramePr>
          <p:nvPr/>
        </p:nvGraphicFramePr>
        <p:xfrm>
          <a:off x="490652" y="971208"/>
          <a:ext cx="730033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3409">
                  <a:extLst>
                    <a:ext uri="{9D8B030D-6E8A-4147-A177-3AD203B41FA5}">
                      <a16:colId xmlns:a16="http://schemas.microsoft.com/office/drawing/2014/main" val="3183947131"/>
                    </a:ext>
                  </a:extLst>
                </a:gridCol>
                <a:gridCol w="3296924">
                  <a:extLst>
                    <a:ext uri="{9D8B030D-6E8A-4147-A177-3AD203B41FA5}">
                      <a16:colId xmlns:a16="http://schemas.microsoft.com/office/drawing/2014/main" val="224794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Viscosity </a:t>
                      </a:r>
                      <a:r>
                        <a:rPr lang="en-US" b="1" i="0" u="none" strike="noStrike" dirty="0">
                          <a:solidFill>
                            <a:srgbClr val="EE1566"/>
                          </a:solidFill>
                          <a:effectLst/>
                          <a:latin typeface="Avenir Light" panose="020B0402020203020204" pitchFamily="34" charset="77"/>
                        </a:rPr>
                        <a:t>Increases</a:t>
                      </a:r>
                      <a:endParaRPr lang="en-US" b="1" i="0" dirty="0">
                        <a:solidFill>
                          <a:srgbClr val="EE1566"/>
                        </a:solidFill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01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Surface Tension </a:t>
                      </a:r>
                      <a:r>
                        <a:rPr lang="en-US" b="1" i="0" dirty="0">
                          <a:solidFill>
                            <a:srgbClr val="EE1566"/>
                          </a:solidFill>
                          <a:latin typeface="Avenir Light" panose="020B0402020203020204" pitchFamily="34" charset="77"/>
                        </a:rPr>
                        <a:t>Increases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9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Melting Point </a:t>
                      </a:r>
                      <a:r>
                        <a:rPr lang="en-US" b="1" i="0" dirty="0">
                          <a:solidFill>
                            <a:srgbClr val="EE1566"/>
                          </a:solidFill>
                          <a:latin typeface="Avenir Light" panose="020B0402020203020204" pitchFamily="34" charset="77"/>
                        </a:rPr>
                        <a:t>Increases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Boiling Point </a:t>
                      </a:r>
                      <a:r>
                        <a:rPr lang="en-US" b="1" i="0" dirty="0">
                          <a:solidFill>
                            <a:srgbClr val="EE1566"/>
                          </a:solidFill>
                          <a:latin typeface="Avenir Light" panose="020B0402020203020204" pitchFamily="34" charset="77"/>
                        </a:rPr>
                        <a:t>Increases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9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Heat of Vaporization </a:t>
                      </a:r>
                      <a:r>
                        <a:rPr lang="en-US" b="1" i="0" dirty="0">
                          <a:solidFill>
                            <a:srgbClr val="EE1566"/>
                          </a:solidFill>
                          <a:latin typeface="Avenir Light" panose="020B0402020203020204" pitchFamily="34" charset="77"/>
                        </a:rPr>
                        <a:t>Increases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28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Volatility </a:t>
                      </a:r>
                      <a:r>
                        <a:rPr lang="en-US" b="1" i="0" dirty="0">
                          <a:solidFill>
                            <a:srgbClr val="0070C0"/>
                          </a:solidFill>
                          <a:latin typeface="Avenir Light" panose="020B0402020203020204" pitchFamily="34" charset="77"/>
                        </a:rPr>
                        <a:t>Decreases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845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As the strength of forces increases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Vapor Pressure </a:t>
                      </a:r>
                      <a:r>
                        <a:rPr lang="en-US" b="1" i="0" dirty="0">
                          <a:solidFill>
                            <a:srgbClr val="0070C0"/>
                          </a:solidFill>
                          <a:latin typeface="Avenir Light" panose="020B0402020203020204" pitchFamily="34" charset="77"/>
                        </a:rPr>
                        <a:t>Decreases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75657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CA5E070-FCBA-0FC9-D490-A3F65A3F5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01" y="3831993"/>
            <a:ext cx="73279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A28136-15C0-6B63-6941-44941FD84CFC}"/>
              </a:ext>
            </a:extLst>
          </p:cNvPr>
          <p:cNvGraphicFramePr>
            <a:graphicFrameLocks noGrp="1"/>
          </p:cNvGraphicFramePr>
          <p:nvPr/>
        </p:nvGraphicFramePr>
        <p:xfrm>
          <a:off x="1355494" y="950124"/>
          <a:ext cx="33800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5667">
                  <a:extLst>
                    <a:ext uri="{9D8B030D-6E8A-4147-A177-3AD203B41FA5}">
                      <a16:colId xmlns:a16="http://schemas.microsoft.com/office/drawing/2014/main" val="3183947131"/>
                    </a:ext>
                  </a:extLst>
                </a:gridCol>
                <a:gridCol w="2044391">
                  <a:extLst>
                    <a:ext uri="{9D8B030D-6E8A-4147-A177-3AD203B41FA5}">
                      <a16:colId xmlns:a16="http://schemas.microsoft.com/office/drawing/2014/main" val="2247941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Substance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u="none" strike="noStrike" dirty="0">
                          <a:solidFill>
                            <a:srgbClr val="000000"/>
                          </a:solidFill>
                          <a:effectLst/>
                          <a:latin typeface="Avenir Light" panose="020B0402020203020204" pitchFamily="34" charset="77"/>
                        </a:rPr>
                        <a:t>Boiling Point (°C)</a:t>
                      </a:r>
                      <a:endParaRPr lang="en-US" b="0" i="0" dirty="0">
                        <a:latin typeface="Avenir Light" panose="020B0402020203020204" pitchFamily="34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01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C</a:t>
                      </a:r>
                      <a:r>
                        <a:rPr lang="en-US" b="0" i="0" baseline="-25000" dirty="0">
                          <a:latin typeface="Avenir Light" panose="020B0402020203020204" pitchFamily="34" charset="77"/>
                        </a:rPr>
                        <a:t>6</a:t>
                      </a:r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H</a:t>
                      </a:r>
                      <a:r>
                        <a:rPr lang="en-US" b="0" i="0" baseline="-25000" dirty="0">
                          <a:latin typeface="Avenir Light" panose="020B0402020203020204" pitchFamily="34" charset="77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80.8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92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C</a:t>
                      </a:r>
                      <a:r>
                        <a:rPr lang="en-US" b="0" i="0" baseline="-25000" dirty="0">
                          <a:latin typeface="Avenir Light" panose="020B0402020203020204" pitchFamily="34" charset="77"/>
                        </a:rPr>
                        <a:t>2</a:t>
                      </a:r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H</a:t>
                      </a:r>
                      <a:r>
                        <a:rPr lang="en-US" b="0" i="0" baseline="-25000" dirty="0">
                          <a:latin typeface="Avenir Light" panose="020B0402020203020204" pitchFamily="34" charset="77"/>
                        </a:rPr>
                        <a:t>5</a:t>
                      </a:r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OH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Avenir Light" panose="020B0402020203020204" pitchFamily="34" charset="77"/>
                        </a:rPr>
                        <a:t>78.4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75415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5E2A075-DEC5-EBD8-C4DD-6C0E25FA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48" y="3129055"/>
            <a:ext cx="3403600" cy="123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63CF2-398F-414F-E312-723DAFE3A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7" y="1095935"/>
            <a:ext cx="6929113" cy="495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1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91C781-F37B-1AC1-8B6D-B008E6D8595D}"/>
              </a:ext>
            </a:extLst>
          </p:cNvPr>
          <p:cNvCxnSpPr>
            <a:cxnSpLocks/>
          </p:cNvCxnSpPr>
          <p:nvPr/>
        </p:nvCxnSpPr>
        <p:spPr>
          <a:xfrm flipH="1">
            <a:off x="1011665" y="1586606"/>
            <a:ext cx="242432" cy="582855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7208280-7596-5892-5841-471BDA31ABBD}"/>
              </a:ext>
            </a:extLst>
          </p:cNvPr>
          <p:cNvCxnSpPr>
            <a:cxnSpLocks/>
          </p:cNvCxnSpPr>
          <p:nvPr/>
        </p:nvCxnSpPr>
        <p:spPr>
          <a:xfrm flipV="1">
            <a:off x="3714635" y="2273899"/>
            <a:ext cx="23165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AED9D0F-ABAD-23D0-05FC-6A100F9E42B1}"/>
              </a:ext>
            </a:extLst>
          </p:cNvPr>
          <p:cNvSpPr txBox="1"/>
          <p:nvPr/>
        </p:nvSpPr>
        <p:spPr>
          <a:xfrm>
            <a:off x="3964095" y="2018193"/>
            <a:ext cx="112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Covalent 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Bond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7E7F26-9E14-CEB2-DDFE-2F455BBCB499}"/>
              </a:ext>
            </a:extLst>
          </p:cNvPr>
          <p:cNvSpPr txBox="1"/>
          <p:nvPr/>
        </p:nvSpPr>
        <p:spPr>
          <a:xfrm>
            <a:off x="3971104" y="1103834"/>
            <a:ext cx="1724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Intermolecular</a:t>
            </a:r>
          </a:p>
          <a:p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Force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4254746-8A69-5CA7-08A5-3ED25753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4" y="683273"/>
            <a:ext cx="1255885" cy="106689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FD9DB62-147E-951A-9D36-1975007E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61925">
            <a:off x="461579" y="2131078"/>
            <a:ext cx="1255885" cy="106689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CAF2A87-A667-FB8B-8F85-23A31102D9E5}"/>
              </a:ext>
            </a:extLst>
          </p:cNvPr>
          <p:cNvCxnSpPr>
            <a:cxnSpLocks/>
          </p:cNvCxnSpPr>
          <p:nvPr/>
        </p:nvCxnSpPr>
        <p:spPr>
          <a:xfrm>
            <a:off x="1927884" y="1423154"/>
            <a:ext cx="746482" cy="44810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F49CA5C-B411-B541-EBFE-2E4AD41E9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1250">
            <a:off x="2113099" y="1901329"/>
            <a:ext cx="1255885" cy="1066892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97EDDB-8E45-9404-1B79-F498DD0CCA58}"/>
              </a:ext>
            </a:extLst>
          </p:cNvPr>
          <p:cNvCxnSpPr>
            <a:cxnSpLocks/>
          </p:cNvCxnSpPr>
          <p:nvPr/>
        </p:nvCxnSpPr>
        <p:spPr>
          <a:xfrm>
            <a:off x="3651932" y="1294507"/>
            <a:ext cx="382481" cy="0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960FB2-E8D9-450C-FA94-F05EFE454F9F}"/>
              </a:ext>
            </a:extLst>
          </p:cNvPr>
          <p:cNvCxnSpPr>
            <a:cxnSpLocks/>
          </p:cNvCxnSpPr>
          <p:nvPr/>
        </p:nvCxnSpPr>
        <p:spPr>
          <a:xfrm flipH="1">
            <a:off x="1393934" y="2664524"/>
            <a:ext cx="795086" cy="58752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7D852A6-8E08-E61F-B86C-6E5397BE5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219" y="488024"/>
            <a:ext cx="5425910" cy="2780017"/>
          </a:xfrm>
          <a:prstGeom prst="rect">
            <a:avLst/>
          </a:prstGeom>
        </p:spPr>
      </p:pic>
      <p:sp>
        <p:nvSpPr>
          <p:cNvPr id="19" name="Oval 7">
            <a:extLst>
              <a:ext uri="{FF2B5EF4-FFF2-40B4-BE49-F238E27FC236}">
                <a16:creationId xmlns:a16="http://schemas.microsoft.com/office/drawing/2014/main" id="{5B8689E5-7841-11E4-0A42-F9DC7E844EC7}"/>
              </a:ext>
            </a:extLst>
          </p:cNvPr>
          <p:cNvSpPr/>
          <p:nvPr/>
        </p:nvSpPr>
        <p:spPr>
          <a:xfrm>
            <a:off x="11023613" y="3724272"/>
            <a:ext cx="457209" cy="511387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9 w 457209"/>
              <a:gd name="connsiteY0" fmla="*/ 282787 h 511387"/>
              <a:gd name="connsiteX1" fmla="*/ 235382 w 457209"/>
              <a:gd name="connsiteY1" fmla="*/ 0 h 511387"/>
              <a:gd name="connsiteX2" fmla="*/ 457209 w 457209"/>
              <a:gd name="connsiteY2" fmla="*/ 282787 h 511387"/>
              <a:gd name="connsiteX3" fmla="*/ 228609 w 457209"/>
              <a:gd name="connsiteY3" fmla="*/ 511387 h 511387"/>
              <a:gd name="connsiteX4" fmla="*/ 9 w 457209"/>
              <a:gd name="connsiteY4" fmla="*/ 282787 h 51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9" h="511387">
                <a:moveTo>
                  <a:pt x="9" y="282787"/>
                </a:moveTo>
                <a:cubicBezTo>
                  <a:pt x="1138" y="197556"/>
                  <a:pt x="109130" y="0"/>
                  <a:pt x="235382" y="0"/>
                </a:cubicBezTo>
                <a:cubicBezTo>
                  <a:pt x="361634" y="0"/>
                  <a:pt x="457209" y="156535"/>
                  <a:pt x="457209" y="282787"/>
                </a:cubicBezTo>
                <a:cubicBezTo>
                  <a:pt x="457209" y="409039"/>
                  <a:pt x="354861" y="511387"/>
                  <a:pt x="228609" y="511387"/>
                </a:cubicBezTo>
                <a:cubicBezTo>
                  <a:pt x="102357" y="511387"/>
                  <a:pt x="-1120" y="368018"/>
                  <a:pt x="9" y="282787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Oval 15">
            <a:extLst>
              <a:ext uri="{FF2B5EF4-FFF2-40B4-BE49-F238E27FC236}">
                <a16:creationId xmlns:a16="http://schemas.microsoft.com/office/drawing/2014/main" id="{9AC5D4DE-92DA-D605-8A32-81AD43CCF63B}"/>
              </a:ext>
            </a:extLst>
          </p:cNvPr>
          <p:cNvSpPr/>
          <p:nvPr/>
        </p:nvSpPr>
        <p:spPr>
          <a:xfrm>
            <a:off x="11023622" y="3269374"/>
            <a:ext cx="457200" cy="51816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0 w 457200"/>
              <a:gd name="connsiteY0" fmla="*/ 228600 h 518160"/>
              <a:gd name="connsiteX1" fmla="*/ 228600 w 457200"/>
              <a:gd name="connsiteY1" fmla="*/ 0 h 518160"/>
              <a:gd name="connsiteX2" fmla="*/ 457200 w 457200"/>
              <a:gd name="connsiteY2" fmla="*/ 228600 h 518160"/>
              <a:gd name="connsiteX3" fmla="*/ 228600 w 457200"/>
              <a:gd name="connsiteY3" fmla="*/ 518160 h 518160"/>
              <a:gd name="connsiteX4" fmla="*/ 0 w 457200"/>
              <a:gd name="connsiteY4" fmla="*/ 22860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18160">
                <a:moveTo>
                  <a:pt x="0" y="228600"/>
                </a:moveTo>
                <a:cubicBezTo>
                  <a:pt x="0" y="142240"/>
                  <a:pt x="102348" y="0"/>
                  <a:pt x="228600" y="0"/>
                </a:cubicBez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518160"/>
                  <a:pt x="228600" y="518160"/>
                </a:cubicBezTo>
                <a:cubicBezTo>
                  <a:pt x="102348" y="518160"/>
                  <a:pt x="0" y="314960"/>
                  <a:pt x="0" y="228600"/>
                </a:cubicBezTo>
                <a:close/>
              </a:path>
            </a:pathLst>
          </a:custGeom>
          <a:solidFill>
            <a:srgbClr val="0000FF"/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E9B0C-8211-9744-A0A5-46F9AA32877D}"/>
              </a:ext>
            </a:extLst>
          </p:cNvPr>
          <p:cNvSpPr txBox="1"/>
          <p:nvPr/>
        </p:nvSpPr>
        <p:spPr>
          <a:xfrm>
            <a:off x="11082940" y="326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184441-8809-DC33-BC23-0CE7F315F0AA}"/>
              </a:ext>
            </a:extLst>
          </p:cNvPr>
          <p:cNvSpPr txBox="1"/>
          <p:nvPr/>
        </p:nvSpPr>
        <p:spPr>
          <a:xfrm>
            <a:off x="11082940" y="36339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_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9097BB-BA0B-B5E9-D984-92B88F88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564" y="5001291"/>
            <a:ext cx="524301" cy="104250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1BA8833-5FAD-FF30-EBC8-7370316D5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207" y="4530135"/>
            <a:ext cx="524301" cy="1042506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974EB6-13E8-48CB-4CF0-E190178FD6FE}"/>
              </a:ext>
            </a:extLst>
          </p:cNvPr>
          <p:cNvCxnSpPr>
            <a:cxnSpLocks/>
          </p:cNvCxnSpPr>
          <p:nvPr/>
        </p:nvCxnSpPr>
        <p:spPr>
          <a:xfrm>
            <a:off x="1284045" y="5295767"/>
            <a:ext cx="38248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7">
            <a:extLst>
              <a:ext uri="{FF2B5EF4-FFF2-40B4-BE49-F238E27FC236}">
                <a16:creationId xmlns:a16="http://schemas.microsoft.com/office/drawing/2014/main" id="{CFEB9DAC-7A8C-B8DA-B662-C7A71C08237C}"/>
              </a:ext>
            </a:extLst>
          </p:cNvPr>
          <p:cNvSpPr/>
          <p:nvPr/>
        </p:nvSpPr>
        <p:spPr>
          <a:xfrm>
            <a:off x="4011668" y="5383820"/>
            <a:ext cx="457209" cy="511387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9 w 457209"/>
              <a:gd name="connsiteY0" fmla="*/ 282787 h 511387"/>
              <a:gd name="connsiteX1" fmla="*/ 235382 w 457209"/>
              <a:gd name="connsiteY1" fmla="*/ 0 h 511387"/>
              <a:gd name="connsiteX2" fmla="*/ 457209 w 457209"/>
              <a:gd name="connsiteY2" fmla="*/ 282787 h 511387"/>
              <a:gd name="connsiteX3" fmla="*/ 228609 w 457209"/>
              <a:gd name="connsiteY3" fmla="*/ 511387 h 511387"/>
              <a:gd name="connsiteX4" fmla="*/ 9 w 457209"/>
              <a:gd name="connsiteY4" fmla="*/ 282787 h 51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9" h="511387">
                <a:moveTo>
                  <a:pt x="9" y="282787"/>
                </a:moveTo>
                <a:cubicBezTo>
                  <a:pt x="1138" y="197556"/>
                  <a:pt x="109130" y="0"/>
                  <a:pt x="235382" y="0"/>
                </a:cubicBezTo>
                <a:cubicBezTo>
                  <a:pt x="361634" y="0"/>
                  <a:pt x="457209" y="156535"/>
                  <a:pt x="457209" y="282787"/>
                </a:cubicBezTo>
                <a:cubicBezTo>
                  <a:pt x="457209" y="409039"/>
                  <a:pt x="354861" y="511387"/>
                  <a:pt x="228609" y="511387"/>
                </a:cubicBezTo>
                <a:cubicBezTo>
                  <a:pt x="102357" y="511387"/>
                  <a:pt x="-1120" y="368018"/>
                  <a:pt x="9" y="2827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E624FB-58D8-71F0-1E50-B3599F9AA0BE}"/>
              </a:ext>
            </a:extLst>
          </p:cNvPr>
          <p:cNvCxnSpPr>
            <a:cxnSpLocks/>
          </p:cNvCxnSpPr>
          <p:nvPr/>
        </p:nvCxnSpPr>
        <p:spPr>
          <a:xfrm>
            <a:off x="3694664" y="5162312"/>
            <a:ext cx="38248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956A39-A216-79B0-9435-413DD8F99B50}"/>
              </a:ext>
            </a:extLst>
          </p:cNvPr>
          <p:cNvCxnSpPr>
            <a:cxnSpLocks/>
          </p:cNvCxnSpPr>
          <p:nvPr/>
        </p:nvCxnSpPr>
        <p:spPr>
          <a:xfrm>
            <a:off x="4468877" y="5714338"/>
            <a:ext cx="38248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7">
            <a:extLst>
              <a:ext uri="{FF2B5EF4-FFF2-40B4-BE49-F238E27FC236}">
                <a16:creationId xmlns:a16="http://schemas.microsoft.com/office/drawing/2014/main" id="{FFE69A58-F919-FC36-54A2-27B67E2015C3}"/>
              </a:ext>
            </a:extLst>
          </p:cNvPr>
          <p:cNvSpPr/>
          <p:nvPr/>
        </p:nvSpPr>
        <p:spPr>
          <a:xfrm>
            <a:off x="10075640" y="3570724"/>
            <a:ext cx="457209" cy="511387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9 w 457209"/>
              <a:gd name="connsiteY0" fmla="*/ 282787 h 511387"/>
              <a:gd name="connsiteX1" fmla="*/ 235382 w 457209"/>
              <a:gd name="connsiteY1" fmla="*/ 0 h 511387"/>
              <a:gd name="connsiteX2" fmla="*/ 457209 w 457209"/>
              <a:gd name="connsiteY2" fmla="*/ 282787 h 511387"/>
              <a:gd name="connsiteX3" fmla="*/ 228609 w 457209"/>
              <a:gd name="connsiteY3" fmla="*/ 511387 h 511387"/>
              <a:gd name="connsiteX4" fmla="*/ 9 w 457209"/>
              <a:gd name="connsiteY4" fmla="*/ 282787 h 511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9" h="511387">
                <a:moveTo>
                  <a:pt x="9" y="282787"/>
                </a:moveTo>
                <a:cubicBezTo>
                  <a:pt x="1138" y="197556"/>
                  <a:pt x="109130" y="0"/>
                  <a:pt x="235382" y="0"/>
                </a:cubicBezTo>
                <a:cubicBezTo>
                  <a:pt x="361634" y="0"/>
                  <a:pt x="457209" y="156535"/>
                  <a:pt x="457209" y="282787"/>
                </a:cubicBezTo>
                <a:cubicBezTo>
                  <a:pt x="457209" y="409039"/>
                  <a:pt x="354861" y="511387"/>
                  <a:pt x="228609" y="511387"/>
                </a:cubicBezTo>
                <a:cubicBezTo>
                  <a:pt x="102357" y="511387"/>
                  <a:pt x="-1120" y="368018"/>
                  <a:pt x="9" y="28278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id="{1610430A-2D80-E849-7C6F-362F8A1B35F0}"/>
              </a:ext>
            </a:extLst>
          </p:cNvPr>
          <p:cNvSpPr/>
          <p:nvPr/>
        </p:nvSpPr>
        <p:spPr>
          <a:xfrm>
            <a:off x="10075649" y="3115826"/>
            <a:ext cx="457200" cy="51816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0 w 457200"/>
              <a:gd name="connsiteY0" fmla="*/ 228600 h 518160"/>
              <a:gd name="connsiteX1" fmla="*/ 228600 w 457200"/>
              <a:gd name="connsiteY1" fmla="*/ 0 h 518160"/>
              <a:gd name="connsiteX2" fmla="*/ 457200 w 457200"/>
              <a:gd name="connsiteY2" fmla="*/ 228600 h 518160"/>
              <a:gd name="connsiteX3" fmla="*/ 228600 w 457200"/>
              <a:gd name="connsiteY3" fmla="*/ 518160 h 518160"/>
              <a:gd name="connsiteX4" fmla="*/ 0 w 457200"/>
              <a:gd name="connsiteY4" fmla="*/ 22860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18160">
                <a:moveTo>
                  <a:pt x="0" y="228600"/>
                </a:moveTo>
                <a:cubicBezTo>
                  <a:pt x="0" y="142240"/>
                  <a:pt x="102348" y="0"/>
                  <a:pt x="228600" y="0"/>
                </a:cubicBez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518160"/>
                  <a:pt x="228600" y="518160"/>
                </a:cubicBezTo>
                <a:cubicBezTo>
                  <a:pt x="102348" y="518160"/>
                  <a:pt x="0" y="314960"/>
                  <a:pt x="0" y="228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006B3514-1BFD-4156-2A60-B48AD6DB8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6" y="4696218"/>
            <a:ext cx="487722" cy="99373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5CA7BA6-5E8B-4754-F33D-62E51373060E}"/>
              </a:ext>
            </a:extLst>
          </p:cNvPr>
          <p:cNvCxnSpPr>
            <a:cxnSpLocks/>
          </p:cNvCxnSpPr>
          <p:nvPr/>
        </p:nvCxnSpPr>
        <p:spPr>
          <a:xfrm>
            <a:off x="6673358" y="5487561"/>
            <a:ext cx="382481" cy="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6CC7AB03-CAF6-BC47-AC97-FC2CC02C5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839" y="5217471"/>
            <a:ext cx="487722" cy="9937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815361-7CBB-A694-00E3-87DBDB1ED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945" y="5389690"/>
            <a:ext cx="524301" cy="1042506"/>
          </a:xfrm>
          <a:prstGeom prst="rect">
            <a:avLst/>
          </a:prstGeom>
        </p:spPr>
      </p:pic>
      <p:sp>
        <p:nvSpPr>
          <p:cNvPr id="29" name="Oval 15">
            <a:extLst>
              <a:ext uri="{FF2B5EF4-FFF2-40B4-BE49-F238E27FC236}">
                <a16:creationId xmlns:a16="http://schemas.microsoft.com/office/drawing/2014/main" id="{0F2E6D66-3CC3-CB25-6273-F41AE312F9A2}"/>
              </a:ext>
            </a:extLst>
          </p:cNvPr>
          <p:cNvSpPr/>
          <p:nvPr/>
        </p:nvSpPr>
        <p:spPr>
          <a:xfrm>
            <a:off x="4011677" y="4928922"/>
            <a:ext cx="457200" cy="518160"/>
          </a:xfrm>
          <a:custGeom>
            <a:avLst/>
            <a:gdLst>
              <a:gd name="connsiteX0" fmla="*/ 0 w 457200"/>
              <a:gd name="connsiteY0" fmla="*/ 228600 h 457200"/>
              <a:gd name="connsiteX1" fmla="*/ 228600 w 457200"/>
              <a:gd name="connsiteY1" fmla="*/ 0 h 457200"/>
              <a:gd name="connsiteX2" fmla="*/ 457200 w 457200"/>
              <a:gd name="connsiteY2" fmla="*/ 228600 h 457200"/>
              <a:gd name="connsiteX3" fmla="*/ 228600 w 457200"/>
              <a:gd name="connsiteY3" fmla="*/ 457200 h 457200"/>
              <a:gd name="connsiteX4" fmla="*/ 0 w 457200"/>
              <a:gd name="connsiteY4" fmla="*/ 228600 h 457200"/>
              <a:gd name="connsiteX0" fmla="*/ 0 w 457200"/>
              <a:gd name="connsiteY0" fmla="*/ 228600 h 518160"/>
              <a:gd name="connsiteX1" fmla="*/ 228600 w 457200"/>
              <a:gd name="connsiteY1" fmla="*/ 0 h 518160"/>
              <a:gd name="connsiteX2" fmla="*/ 457200 w 457200"/>
              <a:gd name="connsiteY2" fmla="*/ 228600 h 518160"/>
              <a:gd name="connsiteX3" fmla="*/ 228600 w 457200"/>
              <a:gd name="connsiteY3" fmla="*/ 518160 h 518160"/>
              <a:gd name="connsiteX4" fmla="*/ 0 w 457200"/>
              <a:gd name="connsiteY4" fmla="*/ 22860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518160">
                <a:moveTo>
                  <a:pt x="0" y="228600"/>
                </a:moveTo>
                <a:cubicBezTo>
                  <a:pt x="0" y="142240"/>
                  <a:pt x="102348" y="0"/>
                  <a:pt x="228600" y="0"/>
                </a:cubicBezTo>
                <a:cubicBezTo>
                  <a:pt x="354852" y="0"/>
                  <a:pt x="457200" y="102348"/>
                  <a:pt x="457200" y="228600"/>
                </a:cubicBezTo>
                <a:cubicBezTo>
                  <a:pt x="457200" y="354852"/>
                  <a:pt x="354852" y="518160"/>
                  <a:pt x="228600" y="518160"/>
                </a:cubicBezTo>
                <a:cubicBezTo>
                  <a:pt x="102348" y="518160"/>
                  <a:pt x="0" y="314960"/>
                  <a:pt x="0" y="22860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023A86-7B08-1CCB-E9C0-4BD176B9D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212" y="4346583"/>
            <a:ext cx="524301" cy="104250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704FB87A-6E55-BF51-CA6F-B1A02EF0D23C}"/>
              </a:ext>
            </a:extLst>
          </p:cNvPr>
          <p:cNvSpPr txBox="1"/>
          <p:nvPr/>
        </p:nvSpPr>
        <p:spPr>
          <a:xfrm>
            <a:off x="522022" y="3698983"/>
            <a:ext cx="180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Adjacent polar molecules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73263B-2030-74FE-BDA5-C418890C76BB}"/>
              </a:ext>
            </a:extLst>
          </p:cNvPr>
          <p:cNvSpPr txBox="1"/>
          <p:nvPr/>
        </p:nvSpPr>
        <p:spPr>
          <a:xfrm>
            <a:off x="3022721" y="3643915"/>
            <a:ext cx="218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Adjacent polar and non-polar molecules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A099AF4-4D75-8707-820E-14C77056CE3A}"/>
              </a:ext>
            </a:extLst>
          </p:cNvPr>
          <p:cNvSpPr txBox="1"/>
          <p:nvPr/>
        </p:nvSpPr>
        <p:spPr>
          <a:xfrm>
            <a:off x="5904821" y="3698982"/>
            <a:ext cx="218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Adjacent non-polar molecules</a:t>
            </a:r>
          </a:p>
        </p:txBody>
      </p:sp>
    </p:spTree>
    <p:extLst>
      <p:ext uri="{BB962C8B-B14F-4D97-AF65-F5344CB8AC3E}">
        <p14:creationId xmlns:p14="http://schemas.microsoft.com/office/powerpoint/2010/main" val="225499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A4B71B-F8BE-11DF-F7E8-6881FD63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89" y="836045"/>
            <a:ext cx="7571888" cy="28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5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65B1F-0D07-B3B8-7827-F855743FC110}"/>
              </a:ext>
            </a:extLst>
          </p:cNvPr>
          <p:cNvSpPr txBox="1"/>
          <p:nvPr/>
        </p:nvSpPr>
        <p:spPr>
          <a:xfrm>
            <a:off x="1104341" y="977170"/>
            <a:ext cx="46846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ED1566"/>
                </a:solidFill>
                <a:effectLst/>
                <a:latin typeface="forum"/>
              </a:rPr>
              <a:t>Types of Intermolecular Forces</a:t>
            </a:r>
          </a:p>
          <a:p>
            <a:pPr algn="ctr"/>
            <a:endParaRPr lang="en-US" b="1" dirty="0">
              <a:solidFill>
                <a:srgbClr val="ED1566"/>
              </a:solidFill>
              <a:latin typeface="forum"/>
            </a:endParaRPr>
          </a:p>
          <a:p>
            <a:pPr algn="ctr"/>
            <a:r>
              <a:rPr lang="en-US" i="0" dirty="0">
                <a:solidFill>
                  <a:srgbClr val="212121"/>
                </a:solidFill>
                <a:effectLst/>
                <a:latin typeface="avenir-lt-w01_35-light1475496"/>
              </a:rPr>
              <a:t>​1.  London Dispersion Forces</a:t>
            </a:r>
            <a:endParaRPr lang="en-US" dirty="0">
              <a:effectLst/>
            </a:endParaRPr>
          </a:p>
          <a:p>
            <a:pPr algn="ctr"/>
            <a:r>
              <a:rPr lang="en-US" i="0" dirty="0">
                <a:solidFill>
                  <a:srgbClr val="212121"/>
                </a:solidFill>
                <a:effectLst/>
                <a:latin typeface="avenir-lt-w01_35-light1475496"/>
              </a:rPr>
              <a:t>2.  Dipole-Dipole Forces​</a:t>
            </a:r>
            <a:endParaRPr lang="en-US" dirty="0">
              <a:effectLst/>
            </a:endParaRPr>
          </a:p>
          <a:p>
            <a:pPr algn="ctr"/>
            <a:r>
              <a:rPr lang="en-US" i="0" dirty="0">
                <a:solidFill>
                  <a:srgbClr val="212121"/>
                </a:solidFill>
                <a:effectLst/>
                <a:latin typeface="avenir-lt-w01_35-light1475496"/>
              </a:rPr>
              <a:t>3.  Hydrogen Bonds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865A4-D494-937B-CF0F-4BF0013D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218" y="2786963"/>
            <a:ext cx="4688230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6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E28773-5882-2F84-DEA2-4FB159AFFAB7}"/>
              </a:ext>
            </a:extLst>
          </p:cNvPr>
          <p:cNvSpPr txBox="1"/>
          <p:nvPr/>
        </p:nvSpPr>
        <p:spPr>
          <a:xfrm>
            <a:off x="869576" y="466181"/>
            <a:ext cx="495355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ED1566"/>
                </a:solidFill>
                <a:effectLst/>
                <a:latin typeface="forum"/>
              </a:rPr>
              <a:t>London Dispersion Forces</a:t>
            </a:r>
          </a:p>
          <a:p>
            <a:pPr algn="ctr"/>
            <a:endParaRPr lang="en-US" b="1" dirty="0">
              <a:solidFill>
                <a:srgbClr val="ED1566"/>
              </a:solidFill>
              <a:latin typeface="forum"/>
            </a:endParaRPr>
          </a:p>
          <a:p>
            <a:pPr algn="ctr"/>
            <a:r>
              <a:rPr lang="en-US" b="0" i="0" dirty="0">
                <a:solidFill>
                  <a:srgbClr val="000000"/>
                </a:solidFill>
                <a:effectLst/>
                <a:latin typeface="avenir-lt-w01_35-light1475496"/>
              </a:rPr>
              <a:t>These attractions result from instantaneous dipoles</a:t>
            </a:r>
          </a:p>
          <a:p>
            <a:pPr algn="ctr"/>
            <a:endParaRPr lang="en-US" dirty="0">
              <a:solidFill>
                <a:srgbClr val="000000"/>
              </a:solidFill>
              <a:latin typeface="avenir-lt-w01_35-light1475496"/>
            </a:endParaRPr>
          </a:p>
          <a:p>
            <a:pPr algn="ctr"/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London Dispersion Forces occur between all molecules</a:t>
            </a:r>
          </a:p>
          <a:p>
            <a:pPr algn="ctr"/>
            <a:endParaRPr lang="en-US" dirty="0">
              <a:solidFill>
                <a:srgbClr val="000000"/>
              </a:solidFill>
              <a:latin typeface="avenir-lt-w01_35-light1475496"/>
            </a:endParaRPr>
          </a:p>
          <a:p>
            <a:pPr algn="ctr"/>
            <a:r>
              <a:rPr lang="en-US" dirty="0">
                <a:solidFill>
                  <a:srgbClr val="000000"/>
                </a:solidFill>
                <a:latin typeface="avenir-lt-w01_35-light1475496"/>
              </a:rPr>
              <a:t>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onpolar molecules experience London Dispersion Forces as their primary and </a:t>
            </a:r>
            <a:r>
              <a:rPr lang="en-US" i="1" dirty="0">
                <a:solidFill>
                  <a:srgbClr val="000000"/>
                </a:solidFill>
                <a:effectLst/>
                <a:latin typeface="avenir-lt-w01_35-light1475496"/>
              </a:rPr>
              <a:t>only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attraction</a:t>
            </a:r>
          </a:p>
          <a:p>
            <a:pPr algn="ctr"/>
            <a:endParaRPr lang="en-US" dirty="0"/>
          </a:p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venir-lt-w01_35-light1475496"/>
              </a:rPr>
              <a:t>London Dispersion Forces grow stronger with:</a:t>
            </a:r>
          </a:p>
          <a:p>
            <a:pPr algn="ctr"/>
            <a:endParaRPr lang="en-US" dirty="0">
              <a:effectLst/>
            </a:endParaRPr>
          </a:p>
          <a:p>
            <a:pPr algn="ctr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 Increased polarizability </a:t>
            </a:r>
            <a:b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</a:b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(larger electron clouds)</a:t>
            </a:r>
          </a:p>
          <a:p>
            <a:pPr algn="ctr">
              <a:buFont typeface="+mj-lt"/>
              <a:buAutoNum type="arabicPeriod"/>
            </a:pPr>
            <a:endParaRPr lang="en-US" dirty="0">
              <a:effectLst/>
            </a:endParaRPr>
          </a:p>
          <a:p>
            <a:pPr algn="ctr">
              <a:buFont typeface="+mj-lt"/>
              <a:buAutoNum type="arabicPeriod"/>
            </a:pP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 Increased surface area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E7BE76-BE7D-82B7-C860-1A6C3C3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543" y="466181"/>
            <a:ext cx="5078408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76021AA-9F89-8B9F-6E3E-25BD094A327C}"/>
              </a:ext>
            </a:extLst>
          </p:cNvPr>
          <p:cNvSpPr/>
          <p:nvPr/>
        </p:nvSpPr>
        <p:spPr>
          <a:xfrm>
            <a:off x="527701" y="1794934"/>
            <a:ext cx="1227399" cy="131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604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08BF1B-74AB-A396-1468-AFBB187135A7}"/>
              </a:ext>
            </a:extLst>
          </p:cNvPr>
          <p:cNvSpPr/>
          <p:nvPr/>
        </p:nvSpPr>
        <p:spPr>
          <a:xfrm>
            <a:off x="912802" y="2223899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FA9DA-B755-29D5-0F1E-D2F6A0061FB8}"/>
              </a:ext>
            </a:extLst>
          </p:cNvPr>
          <p:cNvSpPr txBox="1"/>
          <p:nvPr/>
        </p:nvSpPr>
        <p:spPr>
          <a:xfrm>
            <a:off x="964994" y="216149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0C27B-44FB-AB32-6996-1C7B2584EFE4}"/>
              </a:ext>
            </a:extLst>
          </p:cNvPr>
          <p:cNvSpPr txBox="1"/>
          <p:nvPr/>
        </p:nvSpPr>
        <p:spPr>
          <a:xfrm>
            <a:off x="972123" y="15025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_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C30CFE7-1252-784F-395C-0BC1D15AF387}"/>
              </a:ext>
            </a:extLst>
          </p:cNvPr>
          <p:cNvSpPr/>
          <p:nvPr/>
        </p:nvSpPr>
        <p:spPr>
          <a:xfrm>
            <a:off x="3538448" y="1794933"/>
            <a:ext cx="1684601" cy="131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604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87F5CF-EDDF-A4C0-95C3-E01116263EDE}"/>
              </a:ext>
            </a:extLst>
          </p:cNvPr>
          <p:cNvSpPr/>
          <p:nvPr/>
        </p:nvSpPr>
        <p:spPr>
          <a:xfrm>
            <a:off x="3713575" y="2223898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F6302-1643-114A-7BC2-A79E4FC29D6C}"/>
              </a:ext>
            </a:extLst>
          </p:cNvPr>
          <p:cNvSpPr txBox="1"/>
          <p:nvPr/>
        </p:nvSpPr>
        <p:spPr>
          <a:xfrm>
            <a:off x="3760074" y="2190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574D90-8EBB-39DC-A2C7-6C856C966768}"/>
              </a:ext>
            </a:extLst>
          </p:cNvPr>
          <p:cNvSpPr txBox="1"/>
          <p:nvPr/>
        </p:nvSpPr>
        <p:spPr>
          <a:xfrm>
            <a:off x="4566498" y="19659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_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5F3D8A-DABF-3F05-D105-290D60B4104F}"/>
              </a:ext>
            </a:extLst>
          </p:cNvPr>
          <p:cNvSpPr/>
          <p:nvPr/>
        </p:nvSpPr>
        <p:spPr>
          <a:xfrm>
            <a:off x="6826942" y="1794933"/>
            <a:ext cx="1684601" cy="131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604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3AD008F-88F2-9E4C-FAB2-26BCA05C6DEB}"/>
              </a:ext>
            </a:extLst>
          </p:cNvPr>
          <p:cNvSpPr/>
          <p:nvPr/>
        </p:nvSpPr>
        <p:spPr>
          <a:xfrm>
            <a:off x="7002069" y="2223898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ADF028-9045-BBF9-0D66-11225382E5AB}"/>
              </a:ext>
            </a:extLst>
          </p:cNvPr>
          <p:cNvSpPr txBox="1"/>
          <p:nvPr/>
        </p:nvSpPr>
        <p:spPr>
          <a:xfrm>
            <a:off x="7048568" y="2190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BF6CD3-E565-9616-79C7-540D5B2E1B45}"/>
              </a:ext>
            </a:extLst>
          </p:cNvPr>
          <p:cNvSpPr txBox="1"/>
          <p:nvPr/>
        </p:nvSpPr>
        <p:spPr>
          <a:xfrm>
            <a:off x="7854992" y="19659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_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D3608C-B4C2-DEDF-DCB8-85361D9E5D3B}"/>
              </a:ext>
            </a:extLst>
          </p:cNvPr>
          <p:cNvSpPr/>
          <p:nvPr/>
        </p:nvSpPr>
        <p:spPr>
          <a:xfrm>
            <a:off x="9444835" y="1794933"/>
            <a:ext cx="1684601" cy="13151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glow rad="660400">
              <a:schemeClr val="accent1">
                <a:lumMod val="60000"/>
                <a:lumOff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C5975C-2432-6E7A-9DDC-D75E5D9E67CF}"/>
              </a:ext>
            </a:extLst>
          </p:cNvPr>
          <p:cNvSpPr/>
          <p:nvPr/>
        </p:nvSpPr>
        <p:spPr>
          <a:xfrm>
            <a:off x="9619962" y="2223898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28600" h="228600"/>
            <a:bevelB w="228600" h="2286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E9BFD0-5A1C-D76E-A7B3-B44C02D4FF93}"/>
              </a:ext>
            </a:extLst>
          </p:cNvPr>
          <p:cNvSpPr txBox="1"/>
          <p:nvPr/>
        </p:nvSpPr>
        <p:spPr>
          <a:xfrm>
            <a:off x="9666461" y="2190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4AF3C6-2AA3-2FCF-EA8E-E478CD218778}"/>
              </a:ext>
            </a:extLst>
          </p:cNvPr>
          <p:cNvSpPr txBox="1"/>
          <p:nvPr/>
        </p:nvSpPr>
        <p:spPr>
          <a:xfrm>
            <a:off x="10472885" y="19659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_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31B6C6-74FD-E00E-F5EB-02D755FC6B58}"/>
              </a:ext>
            </a:extLst>
          </p:cNvPr>
          <p:cNvSpPr txBox="1"/>
          <p:nvPr/>
        </p:nvSpPr>
        <p:spPr>
          <a:xfrm>
            <a:off x="-30386" y="495961"/>
            <a:ext cx="2343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Symmetrical Charge Distribution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4D3F77-6535-1ADE-22EC-CD0420FFB8A7}"/>
              </a:ext>
            </a:extLst>
          </p:cNvPr>
          <p:cNvSpPr txBox="1"/>
          <p:nvPr/>
        </p:nvSpPr>
        <p:spPr>
          <a:xfrm>
            <a:off x="3323309" y="495961"/>
            <a:ext cx="211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Instantaneous Dipole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5AB8268-D37B-FA77-7D70-F99AF47A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55" y="3506018"/>
            <a:ext cx="6023370" cy="331651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542084C-3B0A-ABE8-6193-804EFC3F320A}"/>
              </a:ext>
            </a:extLst>
          </p:cNvPr>
          <p:cNvSpPr txBox="1"/>
          <p:nvPr/>
        </p:nvSpPr>
        <p:spPr>
          <a:xfrm>
            <a:off x="6611803" y="515550"/>
            <a:ext cx="211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Instantaneous Dipole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68663A-06D0-E5CA-95F0-8A9F3939DA03}"/>
              </a:ext>
            </a:extLst>
          </p:cNvPr>
          <p:cNvSpPr txBox="1"/>
          <p:nvPr/>
        </p:nvSpPr>
        <p:spPr>
          <a:xfrm>
            <a:off x="9296246" y="634460"/>
            <a:ext cx="1737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Induced Dipole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7AD3DA3-8B40-3942-8CDD-B74F12E9F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53" y="3429000"/>
            <a:ext cx="5633192" cy="32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8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9532</TotalTime>
  <Words>912</Words>
  <Application>Microsoft Office PowerPoint</Application>
  <PresentationFormat>Widescreen</PresentationFormat>
  <Paragraphs>306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Avenir Light</vt:lpstr>
      <vt:lpstr>avenir-lt-w01_35-light1475496</vt:lpstr>
      <vt:lpstr>Calibri</vt:lpstr>
      <vt:lpstr>Calibri Light</vt:lpstr>
      <vt:lpstr>Cambria Math</vt:lpstr>
      <vt:lpstr>forum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</dc:creator>
  <cp:lastModifiedBy>Mark B</cp:lastModifiedBy>
  <cp:revision>25</cp:revision>
  <cp:lastPrinted>2024-02-04T22:38:06Z</cp:lastPrinted>
  <dcterms:created xsi:type="dcterms:W3CDTF">2023-09-06T16:50:36Z</dcterms:created>
  <dcterms:modified xsi:type="dcterms:W3CDTF">2025-03-15T18:30:09Z</dcterms:modified>
</cp:coreProperties>
</file>