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Conduct Requirements Gathering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2 weeks </a:t>
            </a:r>
          </a:p>
          <a:p>
            <a:r>
              <a:t>Dependencies:  Create Project Charter </a:t>
            </a:r>
          </a:p>
          <a:p>
            <a:r>
              <a:t>Status:  Not Started </a:t>
            </a:r>
          </a:p>
          <a:p>
            <a:r>
              <a:t>Resources:  Product Manager, Stakeholders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Develop High-Level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2 weeks </a:t>
            </a:r>
          </a:p>
          <a:p>
            <a:r>
              <a:t>Dependencies:  Conduct Requirements Gathering </a:t>
            </a:r>
          </a:p>
          <a:p>
            <a:r>
              <a:t>Status:  Not Started </a:t>
            </a:r>
          </a:p>
          <a:p>
            <a:r>
              <a:t>Resources:  Engineers, Designers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 Detailed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4 weeks </a:t>
            </a:r>
          </a:p>
          <a:p>
            <a:r>
              <a:t>Dependencies:  Develop High-Level Design </a:t>
            </a:r>
          </a:p>
          <a:p>
            <a:r>
              <a:t>Status:  Not Started </a:t>
            </a:r>
          </a:p>
          <a:p>
            <a:r>
              <a:t>Resources:  Engineers, Designers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Develop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4 weeks </a:t>
            </a:r>
          </a:p>
          <a:p>
            <a:r>
              <a:t>Dependencies:  Create Detailed Design </a:t>
            </a:r>
          </a:p>
          <a:p>
            <a:r>
              <a:t>Status:  Not Started </a:t>
            </a:r>
          </a:p>
          <a:p>
            <a:r>
              <a:t>Resources:  Engineers, Designers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Conduct User Acceptance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2 weeks </a:t>
            </a:r>
          </a:p>
          <a:p>
            <a:r>
              <a:t>Dependencies:  Develop Prototype </a:t>
            </a:r>
          </a:p>
          <a:p>
            <a:r>
              <a:t>Status:  Not Started </a:t>
            </a:r>
          </a:p>
          <a:p>
            <a:r>
              <a:t>Resources:  QA team, Users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Finalize Documentation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1 week </a:t>
            </a:r>
          </a:p>
          <a:p>
            <a:r>
              <a:t>Dependencies:  Conduct User Acceptance Testing </a:t>
            </a:r>
          </a:p>
          <a:p>
            <a:r>
              <a:t>Status:  Not Started </a:t>
            </a:r>
          </a:p>
          <a:p>
            <a:r>
              <a:t>Resources:  Technical Writer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Deploy to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1 week </a:t>
            </a:r>
          </a:p>
          <a:p>
            <a:r>
              <a:t>Dependencies:  Finalize Documentation </a:t>
            </a:r>
          </a:p>
          <a:p>
            <a:r>
              <a:t>Status:  Not Started </a:t>
            </a:r>
          </a:p>
          <a:p>
            <a:r>
              <a:t>Resources:  Operations team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Launch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1 week </a:t>
            </a:r>
          </a:p>
          <a:p>
            <a:r>
              <a:t>Dependencies:  Deploy to Production </a:t>
            </a:r>
          </a:p>
          <a:p>
            <a:r>
              <a:t>Status:  Not Started </a:t>
            </a:r>
          </a:p>
          <a:p>
            <a:r>
              <a:t>Resources:  Marketing team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Monitor and Improve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 Ongoing </a:t>
            </a:r>
          </a:p>
          <a:p>
            <a:r>
              <a:t>Dependencies:  Launch Product </a:t>
            </a:r>
          </a:p>
          <a:p>
            <a:r>
              <a:t>Status:  Ongoing </a:t>
            </a:r>
          </a:p>
          <a:p>
            <a:r>
              <a:t>Resources:  Product Manager, Engineers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