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gaTks0TJxUQ6rgZ5iXwg8fDN4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77E304-F79C-4C71-A644-E8F85F75F43F}">
  <a:tblStyle styleId="{5E77E304-F79C-4C71-A644-E8F85F75F4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5DE23016-AE90-42B2-9C87-5E62C071C18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Normal text size and our names are all size 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Titles are all size 30 except first and last slides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8170ea50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48170ea5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85a74584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485a7458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110143b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5110143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85a74584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485a7458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a1a44ac6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5a1a44ac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Navigation (Red)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Traversing the greenhouse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avoid obstacles in path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Camera Positioning (Purple)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Move Camera up/down mast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Take clear picture of all tomatoes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Image Processing (Blue)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Use machine learning to classify all tomatoes by ripeness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Database/Website (Green)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Save all images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Produce useful charts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Track growth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8170ea50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48170ea5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977d7c26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5977d7c2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977d7c26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5977d7c2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80e43c0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1680e43c07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80e43c623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680e43c62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617103" y="1631092"/>
            <a:ext cx="7841096" cy="2011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3D Inspection Rover</a:t>
            </a:r>
            <a:endParaRPr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6029700" y="4918499"/>
            <a:ext cx="3114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Chris Dumont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Dalton Hines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Felipe Villegas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Celeste Waters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955831" y="3504348"/>
            <a:ext cx="30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Bi-Weekly Update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67575" y="4826100"/>
            <a:ext cx="201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Kevin Nowka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TA:</a:t>
            </a:r>
            <a:endParaRPr b="0" i="0" sz="2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Eric Robles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955825" y="3042650"/>
            <a:ext cx="2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8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11-03-2022 20:11:11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8170ea50e_0_20"/>
          <p:cNvSpPr txBox="1"/>
          <p:nvPr>
            <p:ph type="title"/>
          </p:nvPr>
        </p:nvSpPr>
        <p:spPr>
          <a:xfrm>
            <a:off x="457200" y="7310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Parts Ordering Status</a:t>
            </a:r>
            <a:endParaRPr sz="3000"/>
          </a:p>
        </p:txBody>
      </p:sp>
      <p:graphicFrame>
        <p:nvGraphicFramePr>
          <p:cNvPr id="124" name="Google Shape;124;g148170ea50e_0_20"/>
          <p:cNvGraphicFramePr/>
          <p:nvPr/>
        </p:nvGraphicFramePr>
        <p:xfrm>
          <a:off x="807475" y="199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{5DE23016-AE90-42B2-9C87-5E62C071C182}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Part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Description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Order Placed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Arrived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403 Parts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All Parts needed for 403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Yes 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B6D7A8"/>
                          </a:highlight>
                        </a:rPr>
                        <a:t>Yes</a:t>
                      </a:r>
                      <a:endParaRPr sz="1400" u="none" cap="none" strike="noStrike"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Turnbuckle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U</a:t>
                      </a:r>
                      <a:r>
                        <a:rPr lang="en-US" sz="1400" u="none" cap="none" strike="noStrike"/>
                        <a:t>sed to secure mast to rover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Available in WEB lab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L-Bracket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Used to mount gimbal to mast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Wire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Used to prevent swaying of mast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Available in FEDC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New Batteries for Rover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Just in case ours die before demo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Longer Camera Cable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Allow full range of motion for camera over mast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385100" y="7174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/>
              <a:t>Execution Plan</a:t>
            </a:r>
            <a:endParaRPr sz="3000"/>
          </a:p>
        </p:txBody>
      </p:sp>
      <p:pic>
        <p:nvPicPr>
          <p:cNvPr id="130" name="Google Shape;13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3550"/>
            <a:ext cx="9143999" cy="45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85a745846_0_2"/>
          <p:cNvSpPr txBox="1"/>
          <p:nvPr>
            <p:ph type="title"/>
          </p:nvPr>
        </p:nvSpPr>
        <p:spPr>
          <a:xfrm>
            <a:off x="457200" y="6921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Validation Plan</a:t>
            </a:r>
            <a:endParaRPr sz="3000"/>
          </a:p>
        </p:txBody>
      </p:sp>
      <p:pic>
        <p:nvPicPr>
          <p:cNvPr id="136" name="Google Shape;136;g1485a74584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00" y="6223800"/>
            <a:ext cx="6261095" cy="6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485a74584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00" y="1414325"/>
            <a:ext cx="8308200" cy="48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110143bee_0_0"/>
          <p:cNvSpPr txBox="1"/>
          <p:nvPr>
            <p:ph type="title"/>
          </p:nvPr>
        </p:nvSpPr>
        <p:spPr>
          <a:xfrm>
            <a:off x="457188" y="701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Validation Plan</a:t>
            </a:r>
            <a:endParaRPr sz="3000"/>
          </a:p>
        </p:txBody>
      </p:sp>
      <p:pic>
        <p:nvPicPr>
          <p:cNvPr id="143" name="Google Shape;143;g15110143be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181550"/>
            <a:ext cx="6261095" cy="6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5110143be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7" y="1586962"/>
            <a:ext cx="9135373" cy="448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85a745846_0_9"/>
          <p:cNvSpPr txBox="1"/>
          <p:nvPr>
            <p:ph type="title"/>
          </p:nvPr>
        </p:nvSpPr>
        <p:spPr>
          <a:xfrm>
            <a:off x="457200" y="1602743"/>
            <a:ext cx="82296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7200"/>
              <a:t>QUESTIONS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a1a44ac62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Project Summary</a:t>
            </a:r>
            <a:endParaRPr sz="3000"/>
          </a:p>
        </p:txBody>
      </p:sp>
      <p:pic>
        <p:nvPicPr>
          <p:cNvPr id="66" name="Google Shape;66;g15a1a44ac6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434" y="1852875"/>
            <a:ext cx="3942566" cy="5005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5a1a44ac62_0_2"/>
          <p:cNvSpPr txBox="1"/>
          <p:nvPr/>
        </p:nvSpPr>
        <p:spPr>
          <a:xfrm>
            <a:off x="0" y="1852875"/>
            <a:ext cx="52014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Is: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Tomato Classification in its current state takes too long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Solution Is: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rover that classifies the tomatoes autonomously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this data to a database/website that displays yield for the farmer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1605750" y="701725"/>
            <a:ext cx="5932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000"/>
              <a:t>Subsystem Overview</a:t>
            </a:r>
            <a:endParaRPr sz="3000"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675" y="1505425"/>
            <a:ext cx="8228898" cy="53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170ea50e_0_8"/>
          <p:cNvSpPr txBox="1"/>
          <p:nvPr>
            <p:ph type="title"/>
          </p:nvPr>
        </p:nvSpPr>
        <p:spPr>
          <a:xfrm>
            <a:off x="1136400" y="759725"/>
            <a:ext cx="68712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/>
              <a:t>Project Timeline</a:t>
            </a:r>
            <a:endParaRPr sz="3000"/>
          </a:p>
        </p:txBody>
      </p:sp>
      <p:pic>
        <p:nvPicPr>
          <p:cNvPr id="79" name="Google Shape;79;g148170ea50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90075"/>
            <a:ext cx="6871200" cy="3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48170ea50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6400"/>
            <a:ext cx="9144001" cy="489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0" y="891400"/>
            <a:ext cx="9144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767"/>
              <a:buFont typeface="Arial"/>
              <a:buNone/>
            </a:pPr>
            <a:r>
              <a:rPr lang="en-US" sz="3249"/>
              <a:t>Navigation, Camera Positioning, &amp; ML Integration</a:t>
            </a:r>
            <a:endParaRPr sz="3249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848"/>
              <a:buFont typeface="Arial"/>
              <a:buNone/>
            </a:pPr>
            <a:r>
              <a:rPr lang="en-US" sz="2650"/>
              <a:t>Chris Dumont &amp; Dalton Hines</a:t>
            </a:r>
            <a:endParaRPr sz="2650"/>
          </a:p>
        </p:txBody>
      </p:sp>
      <p:graphicFrame>
        <p:nvGraphicFramePr>
          <p:cNvPr id="86" name="Google Shape;86;p6"/>
          <p:cNvGraphicFramePr/>
          <p:nvPr/>
        </p:nvGraphicFramePr>
        <p:xfrm>
          <a:off x="615154" y="2227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{5E77E304-F79C-4C71-A644-E8F85F75F43F}</a:tableStyleId>
              </a:tblPr>
              <a:tblGrid>
                <a:gridCol w="4012975"/>
                <a:gridCol w="3900725"/>
              </a:tblGrid>
              <a:tr h="118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~ </a:t>
                      </a:r>
                      <a:r>
                        <a:rPr b="0" lang="en-US" sz="240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 Hours each</a:t>
                      </a:r>
                      <a:endParaRPr b="0"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</a:t>
                      </a: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final</a:t>
                      </a: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 presentation</a:t>
                      </a:r>
                      <a:endParaRPr b="0"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7525"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Integration of all code across subsystems functions</a:t>
                      </a:r>
                      <a:endParaRPr sz="2400"/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Resolve ML-Camera System Integration Bottlenecks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Perfect timings on Nav/Cam codes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Optimization for ML on Raspberry Pi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Finish volume estimation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Test fail cases</a:t>
                      </a:r>
                      <a:endParaRPr sz="2400"/>
                    </a:p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Reprint sensor mounts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977d7c260_0_1"/>
          <p:cNvSpPr txBox="1"/>
          <p:nvPr>
            <p:ph type="title"/>
          </p:nvPr>
        </p:nvSpPr>
        <p:spPr>
          <a:xfrm>
            <a:off x="457200" y="10304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44"/>
              <a:buNone/>
            </a:pPr>
            <a:r>
              <a:rPr lang="en-US" sz="3300"/>
              <a:t>Hardware Mounting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4476"/>
              <a:buNone/>
            </a:pPr>
            <a:r>
              <a:rPr lang="en-US" sz="2644"/>
              <a:t>Chris Dumont and Dalton Hines</a:t>
            </a:r>
            <a:endParaRPr sz="2644"/>
          </a:p>
        </p:txBody>
      </p:sp>
      <p:pic>
        <p:nvPicPr>
          <p:cNvPr id="92" name="Google Shape;92;g15977d7c26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1457"/>
            <a:ext cx="2744050" cy="499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5977d7c26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050" y="1834159"/>
            <a:ext cx="2523825" cy="37103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5977d7c260_0_1"/>
          <p:cNvSpPr txBox="1"/>
          <p:nvPr/>
        </p:nvSpPr>
        <p:spPr>
          <a:xfrm>
            <a:off x="2744050" y="1861450"/>
            <a:ext cx="38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Improved mast tie-downs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gimbal mounted to mast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does not interfere with cables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 sensors stay on rover but need improvement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77d7c260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744"/>
              <a:buNone/>
            </a:pPr>
            <a:r>
              <a:rPr lang="en-US" sz="3300"/>
              <a:t>Code Integration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6752"/>
              <a:buNone/>
            </a:pPr>
            <a:r>
              <a:rPr lang="en-US" sz="2600"/>
              <a:t>Chris, Dalton and Felipe</a:t>
            </a:r>
            <a:endParaRPr sz="2600"/>
          </a:p>
        </p:txBody>
      </p:sp>
      <p:sp>
        <p:nvSpPr>
          <p:cNvPr id="100" name="Google Shape;100;g15977d7c260_0_6"/>
          <p:cNvSpPr txBox="1"/>
          <p:nvPr>
            <p:ph idx="1" type="body"/>
          </p:nvPr>
        </p:nvSpPr>
        <p:spPr>
          <a:xfrm>
            <a:off x="457200" y="2416975"/>
            <a:ext cx="77973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•"/>
            </a:pPr>
            <a:r>
              <a:rPr lang="en-US" sz="2420"/>
              <a:t>Necessary libraries downloaded on Raspberry Pi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•"/>
            </a:pPr>
            <a:r>
              <a:rPr lang="en-US" sz="2420"/>
              <a:t>All code across Nav/Cam and ML compiles and runs correctly</a:t>
            </a:r>
            <a:endParaRPr sz="2420"/>
          </a:p>
          <a:p>
            <a:pPr indent="-382269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–"/>
            </a:pPr>
            <a:r>
              <a:rPr lang="en-US" sz="2420"/>
              <a:t>needs tweaking and </a:t>
            </a:r>
            <a:r>
              <a:rPr lang="en-US" sz="2420"/>
              <a:t>optimization</a:t>
            </a:r>
            <a:endParaRPr sz="2420"/>
          </a:p>
          <a:p>
            <a:pPr indent="-3822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•"/>
            </a:pPr>
            <a:r>
              <a:rPr lang="en-US" sz="2420"/>
              <a:t>Time on run takes 9 minutes for 1 plant</a:t>
            </a:r>
            <a:endParaRPr sz="24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</p:txBody>
      </p:sp>
      <p:pic>
        <p:nvPicPr>
          <p:cNvPr id="101" name="Google Shape;101;g15977d7c26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8475"/>
            <a:ext cx="4120775" cy="129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5977d7c260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625" y="4398475"/>
            <a:ext cx="3279376" cy="24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5977d7c260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963" y="4398475"/>
            <a:ext cx="1591462" cy="24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80e43c076_0_6"/>
          <p:cNvSpPr txBox="1"/>
          <p:nvPr>
            <p:ph type="title"/>
          </p:nvPr>
        </p:nvSpPr>
        <p:spPr>
          <a:xfrm>
            <a:off x="457212" y="743935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Website and ML Integration</a:t>
            </a:r>
            <a:endParaRPr sz="3000"/>
          </a:p>
        </p:txBody>
      </p:sp>
      <p:graphicFrame>
        <p:nvGraphicFramePr>
          <p:cNvPr id="109" name="Google Shape;109;g1680e43c076_0_6"/>
          <p:cNvGraphicFramePr/>
          <p:nvPr/>
        </p:nvGraphicFramePr>
        <p:xfrm>
          <a:off x="615154" y="18988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{5E77E304-F79C-4C71-A644-E8F85F75F43F}</a:tableStyleId>
              </a:tblPr>
              <a:tblGrid>
                <a:gridCol w="3956850"/>
                <a:gridCol w="3956850"/>
              </a:tblGrid>
              <a:tr h="5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Accomplishments since last presentation </a:t>
                      </a:r>
                      <a:endParaRPr b="0"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FF0000"/>
                          </a:solidFill>
                        </a:rPr>
                        <a:t>~20 hrs each</a:t>
                      </a:r>
                      <a:endParaRPr b="0" sz="2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Plans until next presentation</a:t>
                      </a:r>
                      <a:endParaRPr b="0" sz="2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8525"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 u="none" cap="none" strike="noStrike"/>
                        <a:t>Code upload data from local storage to database complete</a:t>
                      </a:r>
                      <a:endParaRPr sz="2400"/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●"/>
                      </a:pPr>
                      <a:r>
                        <a:rPr lang="en-US" sz="2400"/>
                        <a:t>Webpage generates bar charts from ML data</a:t>
                      </a:r>
                      <a:endParaRPr sz="24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810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●"/>
                      </a:pPr>
                      <a:r>
                        <a:rPr lang="en-US" sz="2400" u="none" cap="none" strike="noStrike"/>
                        <a:t>Finalize end of route detection and upload behavior</a:t>
                      </a:r>
                      <a:endParaRPr sz="2400" u="none" cap="none" strike="noStrike"/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Improve </a:t>
                      </a:r>
                      <a:r>
                        <a:rPr lang="en-US" sz="2400"/>
                        <a:t>time to upload to database</a:t>
                      </a:r>
                      <a:endParaRPr sz="2400"/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Char char="●"/>
                      </a:pPr>
                      <a:r>
                        <a:rPr lang="en-US" sz="2400"/>
                        <a:t>Add location of tomato to webpage</a:t>
                      </a:r>
                      <a:endParaRPr sz="24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g1680e43c076_0_6"/>
          <p:cNvSpPr txBox="1"/>
          <p:nvPr/>
        </p:nvSpPr>
        <p:spPr>
          <a:xfrm>
            <a:off x="3145650" y="1252125"/>
            <a:ext cx="29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Celeste and Felipe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80e43c623_1_1"/>
          <p:cNvSpPr txBox="1"/>
          <p:nvPr>
            <p:ph type="title"/>
          </p:nvPr>
        </p:nvSpPr>
        <p:spPr>
          <a:xfrm>
            <a:off x="457212" y="743935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Website and ML Integration</a:t>
            </a:r>
            <a:endParaRPr sz="3000"/>
          </a:p>
        </p:txBody>
      </p:sp>
      <p:sp>
        <p:nvSpPr>
          <p:cNvPr id="116" name="Google Shape;116;g1680e43c623_1_1"/>
          <p:cNvSpPr txBox="1"/>
          <p:nvPr/>
        </p:nvSpPr>
        <p:spPr>
          <a:xfrm>
            <a:off x="3145650" y="1252125"/>
            <a:ext cx="29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Celeste and Felipe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1680e43c623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9325"/>
            <a:ext cx="4769976" cy="34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680e43c623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075" y="3934000"/>
            <a:ext cx="4887925" cy="28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