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aeiXVejCL1FHdZV2MMJUykUBJ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88e6e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388e6e0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b93028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b9302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88e6e0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388e6e0d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88e6e0d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88e6e0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b05aef5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b05aef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88e6e0d3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88e6e0d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88e6e0d3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88e6e0d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d0016b3399210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d0016b339921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05aef5b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b05aef5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abd0bc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abd0bc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abd0bce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abd0bc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88e6e0d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88e6e0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88e6e0d3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88e6e0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b930281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b93028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88e6e0d3_0_2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2388e6e0d3_0_25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g12388e6e0d3_0_25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g12388e6e0d3_0_2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2388e6e0d3_0_2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2388e6e0d3_0_2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88e6e0d3_0_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2388e6e0d3_0_26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g12388e6e0d3_0_26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g12388e6e0d3_0_26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g12388e6e0d3_0_26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g12388e6e0d3_0_2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2388e6e0d3_0_2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2388e6e0d3_0_2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88e6e0d3_0_2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2388e6e0d3_0_2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2388e6e0d3_0_2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2388e6e0d3_0_2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88e6e0d3_0_2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388e6e0d3_0_2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2388e6e0d3_0_2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88e6e0d3_0_28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2388e6e0d3_0_28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g12388e6e0d3_0_28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g12388e6e0d3_0_28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2388e6e0d3_0_2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2388e6e0d3_0_2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88e6e0d3_0_28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2388e6e0d3_0_28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g12388e6e0d3_0_28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g12388e6e0d3_0_28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2388e6e0d3_0_28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2388e6e0d3_0_2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88e6e0d3_0_2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2388e6e0d3_0_29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12388e6e0d3_0_2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2388e6e0d3_0_2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2388e6e0d3_0_2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88e6e0d3_0_300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2388e6e0d3_0_300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2388e6e0d3_0_3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2388e6e0d3_0_3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2388e6e0d3_0_3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88e6e0d3_0_23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2388e6e0d3_0_2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g12388e6e0d3_0_2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2388e6e0d3_0_2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12388e6e0d3_0_2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88e6e0d3_0_2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2388e6e0d3_0_2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g12388e6e0d3_0_2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2388e6e0d3_0_2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2388e6e0d3_0_2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88e6e0d3_0_24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2388e6e0d3_0_24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g12388e6e0d3_0_2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2388e6e0d3_0_2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2388e6e0d3_0_2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88e6e0d3_0_2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2388e6e0d3_0_2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2388e6e0d3_0_2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12388e6e0d3_0_2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12388e6e0d3_0_2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2.jpg"/><Relationship Id="rId5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Relationship Id="rId5" Type="http://schemas.openxmlformats.org/officeDocument/2006/relationships/image" Target="../media/image27.jp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88oNCR2wfNXAfk_7Fn26jTwn6kH2vU8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88e6e0d3_0_0"/>
          <p:cNvSpPr txBox="1"/>
          <p:nvPr>
            <p:ph type="ctrTitle"/>
          </p:nvPr>
        </p:nvSpPr>
        <p:spPr>
          <a:xfrm>
            <a:off x="1650150" y="2513250"/>
            <a:ext cx="58437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6000"/>
              <a:t>3D Inspection Rover</a:t>
            </a:r>
            <a:endParaRPr sz="6000"/>
          </a:p>
        </p:txBody>
      </p:sp>
      <p:pic>
        <p:nvPicPr>
          <p:cNvPr descr="DLCOE_logo_HWHT.png" id="130" name="Google Shape;130;g12388e6e0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2388e6e0d3_0_0"/>
          <p:cNvSpPr txBox="1"/>
          <p:nvPr/>
        </p:nvSpPr>
        <p:spPr>
          <a:xfrm>
            <a:off x="4420650" y="4344750"/>
            <a:ext cx="4528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Team #8: 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Chris Dumont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  Dalton Hines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 Felipe Villegas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Celeste Waters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2" name="Google Shape;132;g12388e6e0d3_0_0"/>
          <p:cNvSpPr txBox="1"/>
          <p:nvPr/>
        </p:nvSpPr>
        <p:spPr>
          <a:xfrm>
            <a:off x="888850" y="4344750"/>
            <a:ext cx="283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Sponsor: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Kevin Nowka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23b93028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00" y="4943050"/>
            <a:ext cx="4081775" cy="1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23b930281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354" y="64300"/>
            <a:ext cx="4325822" cy="48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23b930281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50" y="974775"/>
            <a:ext cx="2714625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388e6e0d3_1_0"/>
          <p:cNvSpPr txBox="1"/>
          <p:nvPr>
            <p:ph type="title"/>
          </p:nvPr>
        </p:nvSpPr>
        <p:spPr>
          <a:xfrm>
            <a:off x="109900" y="1049175"/>
            <a:ext cx="8850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203"/>
              <a:buFont typeface="Arial"/>
              <a:buNone/>
            </a:pPr>
            <a:r>
              <a:rPr b="0" lang="en-US" sz="3266">
                <a:latin typeface="Calibri"/>
                <a:ea typeface="Calibri"/>
                <a:cs typeface="Calibri"/>
                <a:sym typeface="Calibri"/>
              </a:rPr>
              <a:t>Database, Website, Cloud Computing  Accomplishments</a:t>
            </a:r>
            <a:r>
              <a:rPr b="0" lang="en-US" sz="16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Celeste Waters</a:t>
            </a:r>
            <a:endParaRPr/>
          </a:p>
        </p:txBody>
      </p:sp>
      <p:sp>
        <p:nvSpPr>
          <p:cNvPr id="220" name="Google Shape;220;g12388e6e0d3_1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Clickable Webpage</a:t>
            </a:r>
            <a:endParaRPr sz="30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Error pages (404) </a:t>
            </a:r>
            <a:endParaRPr sz="30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Authentication</a:t>
            </a:r>
            <a:endParaRPr sz="30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Admin page (login)</a:t>
            </a:r>
            <a:endParaRPr sz="30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Populated database (small)</a:t>
            </a:r>
            <a:endParaRPr sz="30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Organized website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Graphed data (in progress)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2388e6e0d3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3526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2388e6e0d3_1_5"/>
          <p:cNvPicPr preferRelativeResize="0"/>
          <p:nvPr/>
        </p:nvPicPr>
        <p:blipFill rotWithShape="1">
          <a:blip r:embed="rId4">
            <a:alphaModFix/>
          </a:blip>
          <a:srcRect b="69348" l="1529" r="78912" t="0"/>
          <a:stretch/>
        </p:blipFill>
        <p:spPr>
          <a:xfrm>
            <a:off x="1" y="3703775"/>
            <a:ext cx="3814325" cy="315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2388e6e0d3_1_5"/>
          <p:cNvPicPr preferRelativeResize="0"/>
          <p:nvPr/>
        </p:nvPicPr>
        <p:blipFill rotWithShape="1">
          <a:blip r:embed="rId5">
            <a:alphaModFix/>
          </a:blip>
          <a:srcRect b="48319" l="0" r="47017" t="14834"/>
          <a:stretch/>
        </p:blipFill>
        <p:spPr>
          <a:xfrm>
            <a:off x="3132250" y="3797300"/>
            <a:ext cx="5605099" cy="20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2388e6e0d3_1_5"/>
          <p:cNvPicPr preferRelativeResize="0"/>
          <p:nvPr/>
        </p:nvPicPr>
        <p:blipFill rotWithShape="1">
          <a:blip r:embed="rId6">
            <a:alphaModFix/>
          </a:blip>
          <a:srcRect b="14425" l="45131" r="38655" t="3330"/>
          <a:stretch/>
        </p:blipFill>
        <p:spPr>
          <a:xfrm>
            <a:off x="7879000" y="2"/>
            <a:ext cx="1332350" cy="52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b05aef5b1_0_0"/>
          <p:cNvSpPr txBox="1"/>
          <p:nvPr>
            <p:ph type="title"/>
          </p:nvPr>
        </p:nvSpPr>
        <p:spPr>
          <a:xfrm>
            <a:off x="4572000" y="271325"/>
            <a:ext cx="40650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34" name="Google Shape;234;g11b05aef5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425"/>
            <a:ext cx="8616074" cy="54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388e6e0d3_1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Tasks</a:t>
            </a:r>
            <a:endParaRPr/>
          </a:p>
        </p:txBody>
      </p:sp>
      <p:sp>
        <p:nvSpPr>
          <p:cNvPr id="240" name="Google Shape;240;g12388e6e0d3_1_32"/>
          <p:cNvSpPr txBox="1"/>
          <p:nvPr>
            <p:ph idx="1" type="body"/>
          </p:nvPr>
        </p:nvSpPr>
        <p:spPr>
          <a:xfrm>
            <a:off x="457138" y="1417638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403	</a:t>
            </a:r>
            <a:endParaRPr/>
          </a:p>
        </p:txBody>
      </p:sp>
      <p:sp>
        <p:nvSpPr>
          <p:cNvPr id="241" name="Google Shape;241;g12388e6e0d3_1_3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388e6e0d3_1_32"/>
          <p:cNvSpPr txBox="1"/>
          <p:nvPr>
            <p:ph idx="3" type="body"/>
          </p:nvPr>
        </p:nvSpPr>
        <p:spPr>
          <a:xfrm>
            <a:off x="4644963" y="1417638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404</a:t>
            </a:r>
            <a:endParaRPr/>
          </a:p>
        </p:txBody>
      </p:sp>
      <p:sp>
        <p:nvSpPr>
          <p:cNvPr id="243" name="Google Shape;243;g12388e6e0d3_1_3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388e6e0d3_1_32"/>
          <p:cNvSpPr txBox="1"/>
          <p:nvPr>
            <p:ph idx="1" type="body"/>
          </p:nvPr>
        </p:nvSpPr>
        <p:spPr>
          <a:xfrm>
            <a:off x="457200" y="2264090"/>
            <a:ext cx="4040100" cy="40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 </a:t>
            </a:r>
            <a:r>
              <a:rPr b="0" lang="en-US">
                <a:highlight>
                  <a:schemeClr val="accent4"/>
                </a:highlight>
              </a:rPr>
              <a:t>Mast Movement</a:t>
            </a:r>
            <a:endParaRPr b="0">
              <a:highlight>
                <a:schemeClr val="accent4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chemeClr val="accent4"/>
                </a:highlight>
              </a:rPr>
              <a:t> Mast/Gimbal Integration</a:t>
            </a:r>
            <a:endParaRPr b="0">
              <a:highlight>
                <a:schemeClr val="accent4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rgbClr val="EA9999"/>
                </a:highlight>
              </a:rPr>
              <a:t>Mount Distance Sensors</a:t>
            </a:r>
            <a:endParaRPr b="0">
              <a:highlight>
                <a:srgbClr val="EA9999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rgbClr val="EA9999"/>
                </a:highlight>
              </a:rPr>
              <a:t> Fine tune turning/distance control</a:t>
            </a:r>
            <a:endParaRPr b="0">
              <a:highlight>
                <a:srgbClr val="EA9999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rgbClr val="EA9999"/>
                </a:highlight>
              </a:rPr>
              <a:t> Have rover react consistently to objects in path</a:t>
            </a:r>
            <a:endParaRPr b="0">
              <a:highlight>
                <a:srgbClr val="EA9999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chemeClr val="accent6"/>
                </a:highlight>
              </a:rPr>
              <a:t>Classify tomato ripeness</a:t>
            </a:r>
            <a:endParaRPr b="0">
              <a:highlight>
                <a:schemeClr val="accent6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chemeClr val="accent6"/>
                </a:highlight>
              </a:rPr>
              <a:t>Locate tomato in an image</a:t>
            </a:r>
            <a:endParaRPr b="0">
              <a:highlight>
                <a:schemeClr val="accent6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>
                <a:highlight>
                  <a:srgbClr val="4A86E8"/>
                </a:highlight>
              </a:rPr>
              <a:t>Graph Data on Website</a:t>
            </a:r>
            <a:endParaRPr b="0">
              <a:highlight>
                <a:srgbClr val="4A86E8"/>
              </a:highlight>
            </a:endParaRPr>
          </a:p>
        </p:txBody>
      </p:sp>
      <p:sp>
        <p:nvSpPr>
          <p:cNvPr id="245" name="Google Shape;245;g12388e6e0d3_1_32"/>
          <p:cNvSpPr txBox="1"/>
          <p:nvPr>
            <p:ph idx="3" type="body"/>
          </p:nvPr>
        </p:nvSpPr>
        <p:spPr>
          <a:xfrm>
            <a:off x="4644975" y="2174869"/>
            <a:ext cx="4041900" cy="46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Integration of ML with Camera Positioning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Camera Mounting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Take distance from camera for rover to travel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Determination</a:t>
            </a:r>
            <a:r>
              <a:rPr b="0" lang="en-US"/>
              <a:t> of tomato </a:t>
            </a:r>
            <a:r>
              <a:rPr b="0" lang="en-US"/>
              <a:t>yield</a:t>
            </a:r>
            <a:r>
              <a:rPr b="0" lang="en-US"/>
              <a:t> by volume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Integrate all processes onto 1 MCU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88e6e0d3_0_3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Overview</a:t>
            </a:r>
            <a:endParaRPr/>
          </a:p>
        </p:txBody>
      </p:sp>
      <p:sp>
        <p:nvSpPr>
          <p:cNvPr id="138" name="Google Shape;138;g12388e6e0d3_0_306"/>
          <p:cNvSpPr txBox="1"/>
          <p:nvPr>
            <p:ph idx="1" type="body"/>
          </p:nvPr>
        </p:nvSpPr>
        <p:spPr>
          <a:xfrm>
            <a:off x="457138" y="1417638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Problem	</a:t>
            </a:r>
            <a:endParaRPr/>
          </a:p>
        </p:txBody>
      </p:sp>
      <p:sp>
        <p:nvSpPr>
          <p:cNvPr id="139" name="Google Shape;139;g12388e6e0d3_0_30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388e6e0d3_0_306"/>
          <p:cNvSpPr txBox="1"/>
          <p:nvPr>
            <p:ph idx="3" type="body"/>
          </p:nvPr>
        </p:nvSpPr>
        <p:spPr>
          <a:xfrm>
            <a:off x="4644963" y="1417638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41" name="Google Shape;141;g12388e6e0d3_0_30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2388e6e0d3_0_306"/>
          <p:cNvPicPr preferRelativeResize="0"/>
          <p:nvPr/>
        </p:nvPicPr>
        <p:blipFill rotWithShape="1">
          <a:blip r:embed="rId3">
            <a:alphaModFix/>
          </a:blip>
          <a:srcRect b="-1751" l="13615" r="-9226" t="8100"/>
          <a:stretch/>
        </p:blipFill>
        <p:spPr>
          <a:xfrm>
            <a:off x="457200" y="2175025"/>
            <a:ext cx="4481599" cy="31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2388e6e0d3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925" y="2039950"/>
            <a:ext cx="4040099" cy="32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388e6e0d3_0_306"/>
          <p:cNvSpPr txBox="1"/>
          <p:nvPr>
            <p:ph idx="1" type="body"/>
          </p:nvPr>
        </p:nvSpPr>
        <p:spPr>
          <a:xfrm>
            <a:off x="457188" y="5715588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600"/>
              <a:t>Tomato classifying is a time consuming process</a:t>
            </a:r>
            <a:endParaRPr/>
          </a:p>
        </p:txBody>
      </p:sp>
      <p:sp>
        <p:nvSpPr>
          <p:cNvPr id="145" name="Google Shape;145;g12388e6e0d3_0_306"/>
          <p:cNvSpPr txBox="1"/>
          <p:nvPr>
            <p:ph idx="3" type="body"/>
          </p:nvPr>
        </p:nvSpPr>
        <p:spPr>
          <a:xfrm>
            <a:off x="4644975" y="5213103"/>
            <a:ext cx="4041900" cy="164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/>
              <a:t>A rover that will navigate the greenhouse and classify all the tomatoes autonomously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d0016b33992105_0"/>
          <p:cNvSpPr txBox="1"/>
          <p:nvPr>
            <p:ph type="title"/>
          </p:nvPr>
        </p:nvSpPr>
        <p:spPr>
          <a:xfrm>
            <a:off x="618965" y="560765"/>
            <a:ext cx="8229600" cy="129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of subsystems and interface</a:t>
            </a:r>
            <a:r>
              <a:rPr lang="en-US"/>
              <a:t> </a:t>
            </a:r>
            <a:endParaRPr/>
          </a:p>
        </p:txBody>
      </p:sp>
      <p:pic>
        <p:nvPicPr>
          <p:cNvPr id="151" name="Google Shape;151;g6cd0016b33992105_0"/>
          <p:cNvPicPr preferRelativeResize="0"/>
          <p:nvPr/>
        </p:nvPicPr>
        <p:blipFill rotWithShape="1">
          <a:blip r:embed="rId3">
            <a:alphaModFix/>
          </a:blip>
          <a:srcRect b="0" l="0" r="0" t="1652"/>
          <a:stretch/>
        </p:blipFill>
        <p:spPr>
          <a:xfrm>
            <a:off x="1184488" y="1852863"/>
            <a:ext cx="7098568" cy="4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05aef5b1_0_5"/>
          <p:cNvSpPr txBox="1"/>
          <p:nvPr>
            <p:ph type="title"/>
          </p:nvPr>
        </p:nvSpPr>
        <p:spPr>
          <a:xfrm>
            <a:off x="4238300" y="208500"/>
            <a:ext cx="44097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7" name="Google Shape;157;g11b05aef5b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50" y="1012200"/>
            <a:ext cx="7302299" cy="5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abd0bcea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</a:t>
            </a:r>
            <a:endParaRPr/>
          </a:p>
        </p:txBody>
      </p:sp>
      <p:sp>
        <p:nvSpPr>
          <p:cNvPr id="163" name="Google Shape;163;g123abd0bcea_0_1"/>
          <p:cNvSpPr txBox="1"/>
          <p:nvPr>
            <p:ph idx="1" type="body"/>
          </p:nvPr>
        </p:nvSpPr>
        <p:spPr>
          <a:xfrm>
            <a:off x="457200" y="2049272"/>
            <a:ext cx="8229600" cy="1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Distance Sensors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Code needed written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Rover control achieved</a:t>
            </a:r>
            <a:endParaRPr/>
          </a:p>
        </p:txBody>
      </p:sp>
      <p:sp>
        <p:nvSpPr>
          <p:cNvPr id="164" name="Google Shape;164;g123abd0bcea_0_1"/>
          <p:cNvSpPr txBox="1"/>
          <p:nvPr/>
        </p:nvSpPr>
        <p:spPr>
          <a:xfrm>
            <a:off x="6870600" y="0"/>
            <a:ext cx="22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 Dumont</a:t>
            </a:r>
            <a:endParaRPr/>
          </a:p>
        </p:txBody>
      </p:sp>
      <p:pic>
        <p:nvPicPr>
          <p:cNvPr id="165" name="Google Shape;165;g123abd0bcea_0_1" title="Avoid_lef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0872"/>
            <a:ext cx="5257118" cy="295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23abd0bcea_0_1"/>
          <p:cNvPicPr preferRelativeResize="0"/>
          <p:nvPr/>
        </p:nvPicPr>
        <p:blipFill rotWithShape="1">
          <a:blip r:embed="rId5">
            <a:alphaModFix/>
          </a:blip>
          <a:srcRect b="-6022" l="-1317" r="-2406" t="0"/>
          <a:stretch/>
        </p:blipFill>
        <p:spPr>
          <a:xfrm>
            <a:off x="5257125" y="3873650"/>
            <a:ext cx="3881127" cy="29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abd0bcea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</a:t>
            </a:r>
            <a:endParaRPr/>
          </a:p>
        </p:txBody>
      </p:sp>
      <p:sp>
        <p:nvSpPr>
          <p:cNvPr id="172" name="Google Shape;172;g123abd0bcea_0_8"/>
          <p:cNvSpPr txBox="1"/>
          <p:nvPr/>
        </p:nvSpPr>
        <p:spPr>
          <a:xfrm>
            <a:off x="6870600" y="0"/>
            <a:ext cx="22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 Dumont</a:t>
            </a:r>
            <a:endParaRPr/>
          </a:p>
        </p:txBody>
      </p:sp>
      <p:pic>
        <p:nvPicPr>
          <p:cNvPr id="173" name="Google Shape;173;g123abd0bce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02603"/>
            <a:ext cx="2273400" cy="112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23abd0bce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925" y="2769125"/>
            <a:ext cx="1915623" cy="1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23abd0bcea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100" y="4632852"/>
            <a:ext cx="2376300" cy="128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23abd0bcea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373" y="2769128"/>
            <a:ext cx="2417899" cy="1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23abd0bcea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074" y="4632850"/>
            <a:ext cx="2318560" cy="1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23abd0bcea_0_8"/>
          <p:cNvSpPr txBox="1"/>
          <p:nvPr/>
        </p:nvSpPr>
        <p:spPr>
          <a:xfrm>
            <a:off x="2472050" y="1873688"/>
            <a:ext cx="381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Distance Sensor Accuracy</a:t>
            </a:r>
            <a:endParaRPr b="1" sz="2100"/>
          </a:p>
        </p:txBody>
      </p:sp>
      <p:sp>
        <p:nvSpPr>
          <p:cNvPr id="179" name="Google Shape;179;g123abd0bcea_0_8"/>
          <p:cNvSpPr txBox="1"/>
          <p:nvPr/>
        </p:nvSpPr>
        <p:spPr>
          <a:xfrm>
            <a:off x="457200" y="2402400"/>
            <a:ext cx="14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Cardboard</a:t>
            </a:r>
            <a:endParaRPr/>
          </a:p>
        </p:txBody>
      </p:sp>
      <p:sp>
        <p:nvSpPr>
          <p:cNvPr id="180" name="Google Shape;180;g123abd0bcea_0_8"/>
          <p:cNvSpPr txBox="1"/>
          <p:nvPr/>
        </p:nvSpPr>
        <p:spPr>
          <a:xfrm>
            <a:off x="457200" y="42326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Concrete</a:t>
            </a:r>
            <a:endParaRPr/>
          </a:p>
        </p:txBody>
      </p:sp>
      <p:sp>
        <p:nvSpPr>
          <p:cNvPr id="181" name="Google Shape;181;g123abd0bcea_0_8"/>
          <p:cNvSpPr txBox="1"/>
          <p:nvPr/>
        </p:nvSpPr>
        <p:spPr>
          <a:xfrm>
            <a:off x="3667575" y="2402400"/>
            <a:ext cx="10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Plastic</a:t>
            </a:r>
            <a:endParaRPr/>
          </a:p>
        </p:txBody>
      </p:sp>
      <p:sp>
        <p:nvSpPr>
          <p:cNvPr id="182" name="Google Shape;182;g123abd0bcea_0_8"/>
          <p:cNvSpPr txBox="1"/>
          <p:nvPr/>
        </p:nvSpPr>
        <p:spPr>
          <a:xfrm>
            <a:off x="3564675" y="4232650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Paper</a:t>
            </a:r>
            <a:endParaRPr/>
          </a:p>
        </p:txBody>
      </p:sp>
      <p:sp>
        <p:nvSpPr>
          <p:cNvPr id="183" name="Google Shape;183;g123abd0bcea_0_8"/>
          <p:cNvSpPr txBox="1"/>
          <p:nvPr/>
        </p:nvSpPr>
        <p:spPr>
          <a:xfrm>
            <a:off x="6277925" y="2402400"/>
            <a:ext cx="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Shoe</a:t>
            </a:r>
            <a:endParaRPr/>
          </a:p>
        </p:txBody>
      </p:sp>
      <p:sp>
        <p:nvSpPr>
          <p:cNvPr id="184" name="Google Shape;184;g123abd0bcea_0_8"/>
          <p:cNvSpPr txBox="1"/>
          <p:nvPr/>
        </p:nvSpPr>
        <p:spPr>
          <a:xfrm>
            <a:off x="5569400" y="4734175"/>
            <a:ext cx="3574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Flat line indicates a lack of reading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Error is in inches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All 3 distance sensors behaved near </a:t>
            </a:r>
            <a:r>
              <a:rPr lang="en-US" sz="1700"/>
              <a:t>identical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88e6e0d3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Positioning &amp; Image Capture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2"/>
              <a:t>Dalton Hines</a:t>
            </a:r>
            <a:endParaRPr sz="1222"/>
          </a:p>
        </p:txBody>
      </p:sp>
      <p:sp>
        <p:nvSpPr>
          <p:cNvPr id="190" name="Google Shape;190;g12388e6e0d3_2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Gimbal Constructed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Servo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Directional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Gimbal Memory</a:t>
            </a:r>
            <a:endParaRPr/>
          </a:p>
        </p:txBody>
      </p:sp>
      <p:pic>
        <p:nvPicPr>
          <p:cNvPr id="191" name="Google Shape;191;g12388e6e0d3_2_0"/>
          <p:cNvPicPr preferRelativeResize="0"/>
          <p:nvPr/>
        </p:nvPicPr>
        <p:blipFill rotWithShape="1">
          <a:blip r:embed="rId3">
            <a:alphaModFix/>
          </a:blip>
          <a:srcRect b="-6247" l="0" r="0" t="0"/>
          <a:stretch/>
        </p:blipFill>
        <p:spPr>
          <a:xfrm>
            <a:off x="6028750" y="3793550"/>
            <a:ext cx="3115250" cy="2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2388e6e0d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909750" y="2566988"/>
            <a:ext cx="2381250" cy="6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88e6e0d3_2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388e6e0d3_2_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12388e6e0d3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875" y="0"/>
            <a:ext cx="5301125" cy="32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388e6e0d3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84287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2388e6e0d3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875" y="3216100"/>
            <a:ext cx="5301124" cy="36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b9302810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Tomato Recognition and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n-US" sz="1750"/>
              <a:t>Felipe Villegas</a:t>
            </a:r>
            <a:endParaRPr sz="1750"/>
          </a:p>
        </p:txBody>
      </p:sp>
      <p:sp>
        <p:nvSpPr>
          <p:cNvPr id="207" name="Google Shape;207;g123b9302810_0_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Dataset for ML Programs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Resolved data processing in model architecture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Program that classifies tomato ripeness stage</a:t>
            </a:r>
            <a:endParaRPr sz="3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Tomato defect classification functionality (In Progress)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Program Optimization (In Progress)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YOLOv4 Implementation (In Progress)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