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7552" y="4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3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4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E935-1FBC-6C42-AD8B-6B6D489313F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0EB1-B9AD-FF44-8795-C9BD6B6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680163" y="3356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151666" y="2092664"/>
            <a:ext cx="856210" cy="1302003"/>
            <a:chOff x="3894491" y="2150231"/>
            <a:chExt cx="856210" cy="1302003"/>
          </a:xfrm>
        </p:grpSpPr>
        <p:sp>
          <p:nvSpPr>
            <p:cNvPr id="19" name="Oval 18"/>
            <p:cNvSpPr/>
            <p:nvPr/>
          </p:nvSpPr>
          <p:spPr>
            <a:xfrm rot="18833709">
              <a:off x="4635078" y="3336610"/>
              <a:ext cx="125072" cy="106175"/>
            </a:xfrm>
            <a:prstGeom prst="ellipse">
              <a:avLst/>
            </a:prstGeom>
            <a:solidFill>
              <a:srgbClr val="FE6302"/>
            </a:solidFill>
            <a:ln>
              <a:solidFill>
                <a:srgbClr val="FE630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18833709">
              <a:off x="3739271" y="2637541"/>
              <a:ext cx="803911" cy="493472"/>
              <a:chOff x="3941022" y="1936952"/>
              <a:chExt cx="803911" cy="553431"/>
            </a:xfrm>
          </p:grpSpPr>
          <p:sp>
            <p:nvSpPr>
              <p:cNvPr id="10" name="Snip Same Side Corner Rectangle 9"/>
              <p:cNvSpPr/>
              <p:nvPr/>
            </p:nvSpPr>
            <p:spPr>
              <a:xfrm rot="16200000">
                <a:off x="3932277" y="1945697"/>
                <a:ext cx="553431" cy="535941"/>
              </a:xfrm>
              <a:prstGeom prst="snip2SameRect">
                <a:avLst/>
              </a:prstGeom>
              <a:solidFill>
                <a:srgbClr val="FE6302"/>
              </a:solidFill>
              <a:ln>
                <a:solidFill>
                  <a:srgbClr val="FE630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nip Same Side Corner Rectangle 10"/>
              <p:cNvSpPr/>
              <p:nvPr/>
            </p:nvSpPr>
            <p:spPr>
              <a:xfrm rot="5400000">
                <a:off x="4200247" y="1945697"/>
                <a:ext cx="553431" cy="535941"/>
              </a:xfrm>
              <a:prstGeom prst="snip2SameRect">
                <a:avLst/>
              </a:prstGeom>
              <a:solidFill>
                <a:srgbClr val="FE6302"/>
              </a:solidFill>
              <a:ln>
                <a:solidFill>
                  <a:srgbClr val="FE630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8833709">
              <a:off x="4431850" y="2995445"/>
              <a:ext cx="125073" cy="387124"/>
              <a:chOff x="4305710" y="2525000"/>
              <a:chExt cx="125073" cy="387124"/>
            </a:xfrm>
          </p:grpSpPr>
          <p:sp>
            <p:nvSpPr>
              <p:cNvPr id="9" name="Stored Data 8"/>
              <p:cNvSpPr/>
              <p:nvPr/>
            </p:nvSpPr>
            <p:spPr>
              <a:xfrm rot="16200000" flipV="1">
                <a:off x="4328060" y="2502652"/>
                <a:ext cx="80376" cy="125071"/>
              </a:xfrm>
              <a:prstGeom prst="flowChartOnlineStorage">
                <a:avLst/>
              </a:prstGeom>
              <a:solidFill>
                <a:srgbClr val="FE6302"/>
              </a:solidFill>
              <a:ln>
                <a:solidFill>
                  <a:srgbClr val="FE630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Stored Data 13"/>
              <p:cNvSpPr/>
              <p:nvPr/>
            </p:nvSpPr>
            <p:spPr>
              <a:xfrm rot="16200000" flipV="1">
                <a:off x="4328059" y="2606695"/>
                <a:ext cx="80376" cy="125071"/>
              </a:xfrm>
              <a:prstGeom prst="flowChartOnlineStorage">
                <a:avLst/>
              </a:prstGeom>
              <a:solidFill>
                <a:srgbClr val="FE6302"/>
              </a:solidFill>
              <a:ln>
                <a:solidFill>
                  <a:srgbClr val="FE630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tored Data 14"/>
              <p:cNvSpPr/>
              <p:nvPr/>
            </p:nvSpPr>
            <p:spPr>
              <a:xfrm rot="16200000" flipV="1">
                <a:off x="4328060" y="2709441"/>
                <a:ext cx="80376" cy="125071"/>
              </a:xfrm>
              <a:prstGeom prst="flowChartOnlineStorage">
                <a:avLst/>
              </a:prstGeom>
              <a:solidFill>
                <a:srgbClr val="FE6302"/>
              </a:solidFill>
              <a:ln>
                <a:solidFill>
                  <a:srgbClr val="FE630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tored Data 15"/>
              <p:cNvSpPr/>
              <p:nvPr/>
            </p:nvSpPr>
            <p:spPr>
              <a:xfrm rot="16200000" flipV="1">
                <a:off x="4328058" y="2809400"/>
                <a:ext cx="80376" cy="125071"/>
              </a:xfrm>
              <a:prstGeom prst="flowChartOnlineStorage">
                <a:avLst/>
              </a:prstGeom>
              <a:solidFill>
                <a:srgbClr val="FE6302"/>
              </a:solidFill>
              <a:ln>
                <a:solidFill>
                  <a:srgbClr val="FE630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 25"/>
            <p:cNvSpPr/>
            <p:nvPr/>
          </p:nvSpPr>
          <p:spPr>
            <a:xfrm rot="7241297">
              <a:off x="4237559" y="2408294"/>
              <a:ext cx="428508" cy="227792"/>
            </a:xfrm>
            <a:custGeom>
              <a:avLst/>
              <a:gdLst>
                <a:gd name="connsiteX0" fmla="*/ 394 w 428508"/>
                <a:gd name="connsiteY0" fmla="*/ 81997 h 227792"/>
                <a:gd name="connsiteX1" fmla="*/ 131066 w 428508"/>
                <a:gd name="connsiteY1" fmla="*/ 8491 h 227792"/>
                <a:gd name="connsiteX2" fmla="*/ 245405 w 428508"/>
                <a:gd name="connsiteY2" fmla="*/ 131001 h 227792"/>
                <a:gd name="connsiteX3" fmla="*/ 355660 w 428508"/>
                <a:gd name="connsiteY3" fmla="*/ 53411 h 227792"/>
                <a:gd name="connsiteX4" fmla="*/ 343409 w 428508"/>
                <a:gd name="connsiteY4" fmla="*/ 324 h 227792"/>
                <a:gd name="connsiteX5" fmla="*/ 425079 w 428508"/>
                <a:gd name="connsiteY5" fmla="*/ 77913 h 227792"/>
                <a:gd name="connsiteX6" fmla="*/ 404662 w 428508"/>
                <a:gd name="connsiteY6" fmla="*/ 147336 h 227792"/>
                <a:gd name="connsiteX7" fmla="*/ 327075 w 428508"/>
                <a:gd name="connsiteY7" fmla="*/ 216758 h 227792"/>
                <a:gd name="connsiteX8" fmla="*/ 192319 w 428508"/>
                <a:gd name="connsiteY8" fmla="*/ 212674 h 227792"/>
                <a:gd name="connsiteX9" fmla="*/ 94315 w 428508"/>
                <a:gd name="connsiteY9" fmla="*/ 73830 h 227792"/>
                <a:gd name="connsiteX10" fmla="*/ 394 w 428508"/>
                <a:gd name="connsiteY10" fmla="*/ 81997 h 2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8508" h="227792">
                  <a:moveTo>
                    <a:pt x="394" y="81997"/>
                  </a:moveTo>
                  <a:cubicBezTo>
                    <a:pt x="6519" y="71107"/>
                    <a:pt x="90231" y="324"/>
                    <a:pt x="131066" y="8491"/>
                  </a:cubicBezTo>
                  <a:cubicBezTo>
                    <a:pt x="171901" y="16658"/>
                    <a:pt x="207973" y="123514"/>
                    <a:pt x="245405" y="131001"/>
                  </a:cubicBezTo>
                  <a:cubicBezTo>
                    <a:pt x="282837" y="138488"/>
                    <a:pt x="339326" y="75190"/>
                    <a:pt x="355660" y="53411"/>
                  </a:cubicBezTo>
                  <a:cubicBezTo>
                    <a:pt x="371994" y="31632"/>
                    <a:pt x="331839" y="-3760"/>
                    <a:pt x="343409" y="324"/>
                  </a:cubicBezTo>
                  <a:cubicBezTo>
                    <a:pt x="354979" y="4408"/>
                    <a:pt x="414870" y="53411"/>
                    <a:pt x="425079" y="77913"/>
                  </a:cubicBezTo>
                  <a:cubicBezTo>
                    <a:pt x="435288" y="102415"/>
                    <a:pt x="420996" y="124195"/>
                    <a:pt x="404662" y="147336"/>
                  </a:cubicBezTo>
                  <a:cubicBezTo>
                    <a:pt x="388328" y="170477"/>
                    <a:pt x="362466" y="205868"/>
                    <a:pt x="327075" y="216758"/>
                  </a:cubicBezTo>
                  <a:cubicBezTo>
                    <a:pt x="291685" y="227648"/>
                    <a:pt x="231112" y="236495"/>
                    <a:pt x="192319" y="212674"/>
                  </a:cubicBezTo>
                  <a:cubicBezTo>
                    <a:pt x="153526" y="188853"/>
                    <a:pt x="127664" y="92207"/>
                    <a:pt x="94315" y="73830"/>
                  </a:cubicBezTo>
                  <a:cubicBezTo>
                    <a:pt x="60966" y="55453"/>
                    <a:pt x="-5731" y="92887"/>
                    <a:pt x="394" y="81997"/>
                  </a:cubicBezTo>
                  <a:close/>
                </a:path>
              </a:pathLst>
            </a:custGeom>
            <a:solidFill>
              <a:srgbClr val="FE6302"/>
            </a:solidFill>
            <a:ln>
              <a:solidFill>
                <a:srgbClr val="FE630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6137002">
              <a:off x="4133262" y="2358660"/>
              <a:ext cx="428508" cy="227792"/>
            </a:xfrm>
            <a:custGeom>
              <a:avLst/>
              <a:gdLst>
                <a:gd name="connsiteX0" fmla="*/ 394 w 428508"/>
                <a:gd name="connsiteY0" fmla="*/ 81997 h 227792"/>
                <a:gd name="connsiteX1" fmla="*/ 131066 w 428508"/>
                <a:gd name="connsiteY1" fmla="*/ 8491 h 227792"/>
                <a:gd name="connsiteX2" fmla="*/ 245405 w 428508"/>
                <a:gd name="connsiteY2" fmla="*/ 131001 h 227792"/>
                <a:gd name="connsiteX3" fmla="*/ 355660 w 428508"/>
                <a:gd name="connsiteY3" fmla="*/ 53411 h 227792"/>
                <a:gd name="connsiteX4" fmla="*/ 343409 w 428508"/>
                <a:gd name="connsiteY4" fmla="*/ 324 h 227792"/>
                <a:gd name="connsiteX5" fmla="*/ 425079 w 428508"/>
                <a:gd name="connsiteY5" fmla="*/ 77913 h 227792"/>
                <a:gd name="connsiteX6" fmla="*/ 404662 w 428508"/>
                <a:gd name="connsiteY6" fmla="*/ 147336 h 227792"/>
                <a:gd name="connsiteX7" fmla="*/ 327075 w 428508"/>
                <a:gd name="connsiteY7" fmla="*/ 216758 h 227792"/>
                <a:gd name="connsiteX8" fmla="*/ 192319 w 428508"/>
                <a:gd name="connsiteY8" fmla="*/ 212674 h 227792"/>
                <a:gd name="connsiteX9" fmla="*/ 94315 w 428508"/>
                <a:gd name="connsiteY9" fmla="*/ 73830 h 227792"/>
                <a:gd name="connsiteX10" fmla="*/ 394 w 428508"/>
                <a:gd name="connsiteY10" fmla="*/ 81997 h 2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8508" h="227792">
                  <a:moveTo>
                    <a:pt x="394" y="81997"/>
                  </a:moveTo>
                  <a:cubicBezTo>
                    <a:pt x="6519" y="71107"/>
                    <a:pt x="90231" y="324"/>
                    <a:pt x="131066" y="8491"/>
                  </a:cubicBezTo>
                  <a:cubicBezTo>
                    <a:pt x="171901" y="16658"/>
                    <a:pt x="207973" y="123514"/>
                    <a:pt x="245405" y="131001"/>
                  </a:cubicBezTo>
                  <a:cubicBezTo>
                    <a:pt x="282837" y="138488"/>
                    <a:pt x="339326" y="75190"/>
                    <a:pt x="355660" y="53411"/>
                  </a:cubicBezTo>
                  <a:cubicBezTo>
                    <a:pt x="371994" y="31632"/>
                    <a:pt x="331839" y="-3760"/>
                    <a:pt x="343409" y="324"/>
                  </a:cubicBezTo>
                  <a:cubicBezTo>
                    <a:pt x="354979" y="4408"/>
                    <a:pt x="414870" y="53411"/>
                    <a:pt x="425079" y="77913"/>
                  </a:cubicBezTo>
                  <a:cubicBezTo>
                    <a:pt x="435288" y="102415"/>
                    <a:pt x="420996" y="124195"/>
                    <a:pt x="404662" y="147336"/>
                  </a:cubicBezTo>
                  <a:cubicBezTo>
                    <a:pt x="388328" y="170477"/>
                    <a:pt x="362466" y="205868"/>
                    <a:pt x="327075" y="216758"/>
                  </a:cubicBezTo>
                  <a:cubicBezTo>
                    <a:pt x="291685" y="227648"/>
                    <a:pt x="231112" y="236495"/>
                    <a:pt x="192319" y="212674"/>
                  </a:cubicBezTo>
                  <a:cubicBezTo>
                    <a:pt x="153526" y="188853"/>
                    <a:pt x="127664" y="92207"/>
                    <a:pt x="94315" y="73830"/>
                  </a:cubicBezTo>
                  <a:cubicBezTo>
                    <a:pt x="60966" y="55453"/>
                    <a:pt x="-5731" y="92887"/>
                    <a:pt x="394" y="81997"/>
                  </a:cubicBezTo>
                  <a:close/>
                </a:path>
              </a:pathLst>
            </a:custGeom>
            <a:solidFill>
              <a:srgbClr val="FE6302"/>
            </a:solidFill>
            <a:ln>
              <a:solidFill>
                <a:srgbClr val="FE630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4372858">
              <a:off x="4024235" y="2327081"/>
              <a:ext cx="428508" cy="227792"/>
            </a:xfrm>
            <a:custGeom>
              <a:avLst/>
              <a:gdLst>
                <a:gd name="connsiteX0" fmla="*/ 394 w 428508"/>
                <a:gd name="connsiteY0" fmla="*/ 81997 h 227792"/>
                <a:gd name="connsiteX1" fmla="*/ 131066 w 428508"/>
                <a:gd name="connsiteY1" fmla="*/ 8491 h 227792"/>
                <a:gd name="connsiteX2" fmla="*/ 245405 w 428508"/>
                <a:gd name="connsiteY2" fmla="*/ 131001 h 227792"/>
                <a:gd name="connsiteX3" fmla="*/ 355660 w 428508"/>
                <a:gd name="connsiteY3" fmla="*/ 53411 h 227792"/>
                <a:gd name="connsiteX4" fmla="*/ 343409 w 428508"/>
                <a:gd name="connsiteY4" fmla="*/ 324 h 227792"/>
                <a:gd name="connsiteX5" fmla="*/ 425079 w 428508"/>
                <a:gd name="connsiteY5" fmla="*/ 77913 h 227792"/>
                <a:gd name="connsiteX6" fmla="*/ 404662 w 428508"/>
                <a:gd name="connsiteY6" fmla="*/ 147336 h 227792"/>
                <a:gd name="connsiteX7" fmla="*/ 327075 w 428508"/>
                <a:gd name="connsiteY7" fmla="*/ 216758 h 227792"/>
                <a:gd name="connsiteX8" fmla="*/ 192319 w 428508"/>
                <a:gd name="connsiteY8" fmla="*/ 212674 h 227792"/>
                <a:gd name="connsiteX9" fmla="*/ 94315 w 428508"/>
                <a:gd name="connsiteY9" fmla="*/ 73830 h 227792"/>
                <a:gd name="connsiteX10" fmla="*/ 394 w 428508"/>
                <a:gd name="connsiteY10" fmla="*/ 81997 h 2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8508" h="227792">
                  <a:moveTo>
                    <a:pt x="394" y="81997"/>
                  </a:moveTo>
                  <a:cubicBezTo>
                    <a:pt x="6519" y="71107"/>
                    <a:pt x="90231" y="324"/>
                    <a:pt x="131066" y="8491"/>
                  </a:cubicBezTo>
                  <a:cubicBezTo>
                    <a:pt x="171901" y="16658"/>
                    <a:pt x="207973" y="123514"/>
                    <a:pt x="245405" y="131001"/>
                  </a:cubicBezTo>
                  <a:cubicBezTo>
                    <a:pt x="282837" y="138488"/>
                    <a:pt x="339326" y="75190"/>
                    <a:pt x="355660" y="53411"/>
                  </a:cubicBezTo>
                  <a:cubicBezTo>
                    <a:pt x="371994" y="31632"/>
                    <a:pt x="331839" y="-3760"/>
                    <a:pt x="343409" y="324"/>
                  </a:cubicBezTo>
                  <a:cubicBezTo>
                    <a:pt x="354979" y="4408"/>
                    <a:pt x="414870" y="53411"/>
                    <a:pt x="425079" y="77913"/>
                  </a:cubicBezTo>
                  <a:cubicBezTo>
                    <a:pt x="435288" y="102415"/>
                    <a:pt x="420996" y="124195"/>
                    <a:pt x="404662" y="147336"/>
                  </a:cubicBezTo>
                  <a:cubicBezTo>
                    <a:pt x="388328" y="170477"/>
                    <a:pt x="362466" y="205868"/>
                    <a:pt x="327075" y="216758"/>
                  </a:cubicBezTo>
                  <a:cubicBezTo>
                    <a:pt x="291685" y="227648"/>
                    <a:pt x="231112" y="236495"/>
                    <a:pt x="192319" y="212674"/>
                  </a:cubicBezTo>
                  <a:cubicBezTo>
                    <a:pt x="153526" y="188853"/>
                    <a:pt x="127664" y="92207"/>
                    <a:pt x="94315" y="73830"/>
                  </a:cubicBezTo>
                  <a:cubicBezTo>
                    <a:pt x="60966" y="55453"/>
                    <a:pt x="-5731" y="92887"/>
                    <a:pt x="394" y="81997"/>
                  </a:cubicBezTo>
                  <a:close/>
                </a:path>
              </a:pathLst>
            </a:custGeom>
            <a:solidFill>
              <a:srgbClr val="FE6302"/>
            </a:solidFill>
            <a:ln>
              <a:solidFill>
                <a:srgbClr val="FE630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tored Data 30"/>
            <p:cNvSpPr/>
            <p:nvPr/>
          </p:nvSpPr>
          <p:spPr>
            <a:xfrm rot="13433709" flipV="1">
              <a:off x="4637328" y="3309361"/>
              <a:ext cx="80376" cy="125071"/>
            </a:xfrm>
            <a:prstGeom prst="flowChartOnlineStorage">
              <a:avLst/>
            </a:prstGeom>
            <a:solidFill>
              <a:srgbClr val="FE6302"/>
            </a:solidFill>
            <a:ln>
              <a:solidFill>
                <a:srgbClr val="FE630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17398749">
              <a:off x="4296480" y="2177459"/>
              <a:ext cx="147843" cy="93388"/>
            </a:xfrm>
            <a:custGeom>
              <a:avLst/>
              <a:gdLst>
                <a:gd name="connsiteX0" fmla="*/ 560 w 280188"/>
                <a:gd name="connsiteY0" fmla="*/ 85937 h 122531"/>
                <a:gd name="connsiteX1" fmla="*/ 105335 w 280188"/>
                <a:gd name="connsiteY1" fmla="*/ 212 h 122531"/>
                <a:gd name="connsiteX2" fmla="*/ 213285 w 280188"/>
                <a:gd name="connsiteY2" fmla="*/ 60537 h 122531"/>
                <a:gd name="connsiteX3" fmla="*/ 279960 w 280188"/>
                <a:gd name="connsiteY3" fmla="*/ 25612 h 122531"/>
                <a:gd name="connsiteX4" fmla="*/ 232335 w 280188"/>
                <a:gd name="connsiteY4" fmla="*/ 98637 h 122531"/>
                <a:gd name="connsiteX5" fmla="*/ 159310 w 280188"/>
                <a:gd name="connsiteY5" fmla="*/ 120862 h 122531"/>
                <a:gd name="connsiteX6" fmla="*/ 67235 w 280188"/>
                <a:gd name="connsiteY6" fmla="*/ 60537 h 122531"/>
                <a:gd name="connsiteX7" fmla="*/ 560 w 280188"/>
                <a:gd name="connsiteY7" fmla="*/ 85937 h 1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188" h="122531">
                  <a:moveTo>
                    <a:pt x="560" y="85937"/>
                  </a:moveTo>
                  <a:cubicBezTo>
                    <a:pt x="6910" y="75883"/>
                    <a:pt x="69881" y="4445"/>
                    <a:pt x="105335" y="212"/>
                  </a:cubicBezTo>
                  <a:cubicBezTo>
                    <a:pt x="140789" y="-4021"/>
                    <a:pt x="184181" y="56304"/>
                    <a:pt x="213285" y="60537"/>
                  </a:cubicBezTo>
                  <a:cubicBezTo>
                    <a:pt x="242389" y="64770"/>
                    <a:pt x="276785" y="19262"/>
                    <a:pt x="279960" y="25612"/>
                  </a:cubicBezTo>
                  <a:cubicBezTo>
                    <a:pt x="283135" y="31962"/>
                    <a:pt x="252443" y="82762"/>
                    <a:pt x="232335" y="98637"/>
                  </a:cubicBezTo>
                  <a:cubicBezTo>
                    <a:pt x="212227" y="114512"/>
                    <a:pt x="186827" y="127212"/>
                    <a:pt x="159310" y="120862"/>
                  </a:cubicBezTo>
                  <a:cubicBezTo>
                    <a:pt x="131793" y="114512"/>
                    <a:pt x="91048" y="68474"/>
                    <a:pt x="67235" y="60537"/>
                  </a:cubicBezTo>
                  <a:cubicBezTo>
                    <a:pt x="43423" y="52599"/>
                    <a:pt x="-5790" y="95991"/>
                    <a:pt x="560" y="85937"/>
                  </a:cubicBezTo>
                  <a:close/>
                </a:path>
              </a:pathLst>
            </a:custGeom>
            <a:solidFill>
              <a:srgbClr val="FE6302"/>
            </a:solidFill>
            <a:ln>
              <a:solidFill>
                <a:srgbClr val="FE630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087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Elfering</dc:creator>
  <cp:lastModifiedBy>Christopher Elfering</cp:lastModifiedBy>
  <cp:revision>4</cp:revision>
  <dcterms:created xsi:type="dcterms:W3CDTF">2016-07-04T21:51:33Z</dcterms:created>
  <dcterms:modified xsi:type="dcterms:W3CDTF">2016-07-04T22:23:03Z</dcterms:modified>
</cp:coreProperties>
</file>