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CD41"/>
    <a:srgbClr val="969696"/>
    <a:srgbClr val="2D2D2D"/>
    <a:srgbClr val="2D2D17"/>
    <a:srgbClr val="5A5A5A"/>
    <a:srgbClr val="070707"/>
    <a:srgbClr val="07077D"/>
    <a:srgbClr val="12117D"/>
    <a:srgbClr val="3F80CD"/>
    <a:srgbClr val="FE63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843" autoAdjust="0"/>
  </p:normalViewPr>
  <p:slideViewPr>
    <p:cSldViewPr snapToGrid="0" snapToObjects="1">
      <p:cViewPr varScale="1">
        <p:scale>
          <a:sx n="122" d="100"/>
          <a:sy n="122" d="100"/>
        </p:scale>
        <p:origin x="-12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BE935-1FBC-6C42-AD8B-6B6D489313FC}" type="datetimeFigureOut">
              <a:rPr lang="en-US" smtClean="0"/>
              <a:t>7/5/16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20EB1-B9AD-FF44-8795-C9BD6B6DC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99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BE935-1FBC-6C42-AD8B-6B6D489313FC}" type="datetimeFigureOut">
              <a:rPr lang="en-US" smtClean="0"/>
              <a:t>7/5/16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20EB1-B9AD-FF44-8795-C9BD6B6DC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311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BE935-1FBC-6C42-AD8B-6B6D489313FC}" type="datetimeFigureOut">
              <a:rPr lang="en-US" smtClean="0"/>
              <a:t>7/5/16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20EB1-B9AD-FF44-8795-C9BD6B6DC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181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BE935-1FBC-6C42-AD8B-6B6D489313FC}" type="datetimeFigureOut">
              <a:rPr lang="en-US" smtClean="0"/>
              <a:t>7/5/16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20EB1-B9AD-FF44-8795-C9BD6B6DC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73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BE935-1FBC-6C42-AD8B-6B6D489313FC}" type="datetimeFigureOut">
              <a:rPr lang="en-US" smtClean="0"/>
              <a:t>7/5/16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20EB1-B9AD-FF44-8795-C9BD6B6DC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47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BE935-1FBC-6C42-AD8B-6B6D489313FC}" type="datetimeFigureOut">
              <a:rPr lang="en-US" smtClean="0"/>
              <a:t>7/5/16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20EB1-B9AD-FF44-8795-C9BD6B6DC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330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BE935-1FBC-6C42-AD8B-6B6D489313FC}" type="datetimeFigureOut">
              <a:rPr lang="en-US" smtClean="0"/>
              <a:t>7/5/16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20EB1-B9AD-FF44-8795-C9BD6B6DC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41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BE935-1FBC-6C42-AD8B-6B6D489313FC}" type="datetimeFigureOut">
              <a:rPr lang="en-US" smtClean="0"/>
              <a:t>7/5/16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20EB1-B9AD-FF44-8795-C9BD6B6DC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14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BE935-1FBC-6C42-AD8B-6B6D489313FC}" type="datetimeFigureOut">
              <a:rPr lang="en-US" smtClean="0"/>
              <a:t>7/5/16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20EB1-B9AD-FF44-8795-C9BD6B6DC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77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BE935-1FBC-6C42-AD8B-6B6D489313FC}" type="datetimeFigureOut">
              <a:rPr lang="en-US" smtClean="0"/>
              <a:t>7/5/16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20EB1-B9AD-FF44-8795-C9BD6B6DC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98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BE935-1FBC-6C42-AD8B-6B6D489313FC}" type="datetimeFigureOut">
              <a:rPr lang="en-US" smtClean="0"/>
              <a:t>7/5/16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20EB1-B9AD-FF44-8795-C9BD6B6DC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448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BE935-1FBC-6C42-AD8B-6B6D489313FC}" type="datetimeFigureOut">
              <a:rPr lang="en-US" smtClean="0"/>
              <a:t>7/5/16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20EB1-B9AD-FF44-8795-C9BD6B6DC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279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9610" y="2477970"/>
            <a:ext cx="8927657" cy="273946"/>
          </a:xfrm>
          <a:prstGeom prst="rect">
            <a:avLst/>
          </a:prstGeom>
          <a:solidFill>
            <a:srgbClr val="1211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262167" y="292344"/>
            <a:ext cx="43704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 smtClean="0">
                <a:solidFill>
                  <a:srgbClr val="FE6302"/>
                </a:solidFill>
                <a:latin typeface="Helvetica"/>
                <a:cs typeface="Helvetica"/>
              </a:rPr>
              <a:t>forge</a:t>
            </a:r>
            <a:endParaRPr lang="en-US" sz="8800" b="1" dirty="0">
              <a:solidFill>
                <a:srgbClr val="FE6302"/>
              </a:solidFill>
            </a:endParaRPr>
          </a:p>
        </p:txBody>
      </p:sp>
      <p:pic>
        <p:nvPicPr>
          <p:cNvPr id="5" name="Picture 4" descr="forgeHammer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406" y="416864"/>
            <a:ext cx="1767840" cy="17068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59185" y="1583910"/>
            <a:ext cx="2751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12117D"/>
                </a:solidFill>
              </a:rPr>
              <a:t>Make Yourself</a:t>
            </a:r>
            <a:endParaRPr lang="en-US" sz="2400" dirty="0">
              <a:solidFill>
                <a:srgbClr val="12117D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9610" y="2904316"/>
            <a:ext cx="8927657" cy="3753251"/>
          </a:xfrm>
          <a:prstGeom prst="rect">
            <a:avLst/>
          </a:prstGeom>
          <a:solidFill>
            <a:srgbClr val="2D2D2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137756" y="3959771"/>
            <a:ext cx="1232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username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137756" y="4355726"/>
            <a:ext cx="1232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password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370445" y="4030253"/>
            <a:ext cx="1643585" cy="273946"/>
          </a:xfrm>
          <a:prstGeom prst="roundRect">
            <a:avLst/>
          </a:prstGeom>
          <a:solidFill>
            <a:srgbClr val="96969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4370445" y="4406791"/>
            <a:ext cx="1643585" cy="273946"/>
          </a:xfrm>
          <a:prstGeom prst="roundRect">
            <a:avLst/>
          </a:prstGeom>
          <a:solidFill>
            <a:srgbClr val="96969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059185" y="5771277"/>
            <a:ext cx="1232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SIGN UP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059185" y="5777226"/>
            <a:ext cx="1232689" cy="369333"/>
          </a:xfrm>
          <a:prstGeom prst="roundRect">
            <a:avLst/>
          </a:prstGeom>
          <a:solidFill>
            <a:srgbClr val="FE6302"/>
          </a:solidFill>
          <a:ln w="28575" cmpd="sng">
            <a:solidFill>
              <a:srgbClr val="FFFFFF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bg1"/>
                  </a:solidFill>
                </a:ln>
              </a:rPr>
              <a:t>SIGN UP</a:t>
            </a:r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9394539" y="2751916"/>
            <a:ext cx="909047" cy="344428"/>
          </a:xfrm>
          <a:prstGeom prst="roundRect">
            <a:avLst/>
          </a:prstGeom>
          <a:solidFill>
            <a:srgbClr val="12117D"/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bg1"/>
                  </a:solidFill>
                </a:ln>
              </a:rPr>
              <a:t>log in</a:t>
            </a:r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175924" y="4355726"/>
            <a:ext cx="821793" cy="344428"/>
          </a:xfrm>
          <a:prstGeom prst="rect">
            <a:avLst/>
          </a:prstGeom>
          <a:solidFill>
            <a:srgbClr val="12117D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 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872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mith3.jpg"/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478"/>
                    </a14:imgEffect>
                    <a14:imgEffect>
                      <a14:saturation sat="235000"/>
                    </a14:imgEffect>
                    <a14:imgEffect>
                      <a14:brightnessContrast bright="-11000" contras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27362" y="223074"/>
            <a:ext cx="43704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solidFill>
                  <a:srgbClr val="FE6302"/>
                </a:solidFill>
                <a:latin typeface="Helvetica"/>
                <a:cs typeface="Helvetica"/>
              </a:rPr>
              <a:t>forge</a:t>
            </a:r>
            <a:endParaRPr lang="en-US" sz="8000" b="1" dirty="0">
              <a:solidFill>
                <a:srgbClr val="FE6302"/>
              </a:solidFill>
            </a:endParaRPr>
          </a:p>
        </p:txBody>
      </p:sp>
      <p:pic>
        <p:nvPicPr>
          <p:cNvPr id="5" name="Picture 4" descr="forgeHammer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981" y="416864"/>
            <a:ext cx="1406761" cy="13582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24380" y="1422280"/>
            <a:ext cx="2751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Make Yourself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91691" y="4713043"/>
            <a:ext cx="1232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username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491691" y="5108998"/>
            <a:ext cx="1232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password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724380" y="4783525"/>
            <a:ext cx="1643585" cy="273946"/>
          </a:xfrm>
          <a:prstGeom prst="roundRect">
            <a:avLst/>
          </a:prstGeom>
          <a:solidFill>
            <a:srgbClr val="96969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3724380" y="5160063"/>
            <a:ext cx="1643585" cy="273946"/>
          </a:xfrm>
          <a:prstGeom prst="roundRect">
            <a:avLst/>
          </a:prstGeom>
          <a:solidFill>
            <a:srgbClr val="96969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059185" y="5771277"/>
            <a:ext cx="1232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SIGN UP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059185" y="5777226"/>
            <a:ext cx="1232689" cy="369333"/>
          </a:xfrm>
          <a:prstGeom prst="roundRect">
            <a:avLst/>
          </a:prstGeom>
          <a:solidFill>
            <a:srgbClr val="FE6302"/>
          </a:solidFill>
          <a:ln w="28575" cmpd="sng">
            <a:solidFill>
              <a:srgbClr val="FFFFFF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bg1"/>
                  </a:solidFill>
                </a:ln>
              </a:rPr>
              <a:t>SIGN UP</a:t>
            </a:r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529859" y="5108998"/>
            <a:ext cx="821793" cy="344428"/>
          </a:xfrm>
          <a:prstGeom prst="rect">
            <a:avLst/>
          </a:prstGeom>
          <a:solidFill>
            <a:srgbClr val="12117D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 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412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3247" y="0"/>
            <a:ext cx="4370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rgbClr val="FE6302"/>
                </a:solidFill>
                <a:latin typeface="Helvetica"/>
                <a:cs typeface="Helvetica"/>
              </a:rPr>
              <a:t>forge</a:t>
            </a:r>
            <a:endParaRPr lang="en-US" sz="1200" b="1" dirty="0">
              <a:solidFill>
                <a:srgbClr val="FE6302"/>
              </a:solidFill>
            </a:endParaRPr>
          </a:p>
        </p:txBody>
      </p:sp>
      <p:pic>
        <p:nvPicPr>
          <p:cNvPr id="5" name="Picture 4" descr="forgeHammer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72" y="142917"/>
            <a:ext cx="1132931" cy="1093864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5505503" y="1344828"/>
            <a:ext cx="1244840" cy="423372"/>
          </a:xfrm>
          <a:prstGeom prst="roundRect">
            <a:avLst/>
          </a:prstGeom>
          <a:solidFill>
            <a:srgbClr val="1211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gratitude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526143" y="1344828"/>
            <a:ext cx="1244840" cy="423372"/>
          </a:xfrm>
          <a:prstGeom prst="roundRect">
            <a:avLst/>
          </a:prstGeom>
          <a:solidFill>
            <a:srgbClr val="2D2D2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770983" y="1344828"/>
            <a:ext cx="1244840" cy="423372"/>
          </a:xfrm>
          <a:prstGeom prst="roundRect">
            <a:avLst/>
          </a:prstGeom>
          <a:solidFill>
            <a:srgbClr val="1211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calendar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3015823" y="1344828"/>
            <a:ext cx="1244840" cy="423372"/>
          </a:xfrm>
          <a:prstGeom prst="roundRect">
            <a:avLst/>
          </a:prstGeom>
          <a:solidFill>
            <a:srgbClr val="1211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4260663" y="1344828"/>
            <a:ext cx="1244840" cy="423372"/>
          </a:xfrm>
          <a:prstGeom prst="roundRect">
            <a:avLst/>
          </a:prstGeom>
          <a:solidFill>
            <a:srgbClr val="1211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habits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6750343" y="1344828"/>
            <a:ext cx="1244840" cy="423372"/>
          </a:xfrm>
          <a:prstGeom prst="roundRect">
            <a:avLst/>
          </a:prstGeom>
          <a:solidFill>
            <a:srgbClr val="1211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529611" y="2292555"/>
            <a:ext cx="280964" cy="15957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393902" y="2292555"/>
            <a:ext cx="280964" cy="1595798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203691" y="4062090"/>
            <a:ext cx="932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Save for retirement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7067982" y="4034681"/>
            <a:ext cx="932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Rainy Day Fund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6529611" y="3079217"/>
            <a:ext cx="280964" cy="809136"/>
          </a:xfrm>
          <a:prstGeom prst="rect">
            <a:avLst/>
          </a:prstGeom>
          <a:solidFill>
            <a:srgbClr val="7ACD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393902" y="2775790"/>
            <a:ext cx="280964" cy="1112563"/>
          </a:xfrm>
          <a:prstGeom prst="rect">
            <a:avLst/>
          </a:prstGeom>
          <a:solidFill>
            <a:srgbClr val="7ACD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203691" y="1903336"/>
            <a:ext cx="932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$30,000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7067982" y="1907213"/>
            <a:ext cx="932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$10,000</a:t>
            </a:r>
            <a:endParaRPr lang="en-US" sz="1200" dirty="0"/>
          </a:p>
        </p:txBody>
      </p:sp>
      <p:sp>
        <p:nvSpPr>
          <p:cNvPr id="24" name="Rectangle 23"/>
          <p:cNvSpPr/>
          <p:nvPr/>
        </p:nvSpPr>
        <p:spPr>
          <a:xfrm rot="5400000">
            <a:off x="2628982" y="931818"/>
            <a:ext cx="280964" cy="32046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 rot="5400000">
            <a:off x="2628981" y="1285823"/>
            <a:ext cx="280964" cy="32046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9741" y="2392777"/>
            <a:ext cx="932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Deadlift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59741" y="2751655"/>
            <a:ext cx="932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Squat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4426593" y="2406677"/>
            <a:ext cx="932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500 </a:t>
            </a:r>
            <a:r>
              <a:rPr lang="en-US" sz="1200" dirty="0" err="1" smtClean="0"/>
              <a:t>lbs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4426593" y="2744512"/>
            <a:ext cx="932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350 </a:t>
            </a:r>
            <a:r>
              <a:rPr lang="en-US" sz="1200" dirty="0" err="1" smtClean="0"/>
              <a:t>lbs</a:t>
            </a:r>
            <a:endParaRPr lang="en-US" sz="1200" dirty="0"/>
          </a:p>
        </p:txBody>
      </p:sp>
      <p:sp>
        <p:nvSpPr>
          <p:cNvPr id="30" name="Rectangle 29"/>
          <p:cNvSpPr/>
          <p:nvPr/>
        </p:nvSpPr>
        <p:spPr>
          <a:xfrm rot="5400000">
            <a:off x="2168199" y="1392831"/>
            <a:ext cx="280964" cy="2283133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 rot="5400000">
            <a:off x="1950987" y="1964743"/>
            <a:ext cx="280964" cy="1848708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 rot="5400000">
            <a:off x="2628981" y="1641231"/>
            <a:ext cx="280964" cy="32046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9741" y="3107063"/>
            <a:ext cx="932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Bench Press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4426593" y="3099920"/>
            <a:ext cx="932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</a:t>
            </a:r>
            <a:r>
              <a:rPr lang="en-US" sz="1200" dirty="0" smtClean="0"/>
              <a:t>50 </a:t>
            </a:r>
            <a:r>
              <a:rPr lang="en-US" sz="1200" dirty="0" err="1" smtClean="0"/>
              <a:t>lbs</a:t>
            </a:r>
            <a:endParaRPr lang="en-US" sz="1200" dirty="0"/>
          </a:p>
        </p:txBody>
      </p:sp>
      <p:sp>
        <p:nvSpPr>
          <p:cNvPr id="35" name="Rectangle 34"/>
          <p:cNvSpPr/>
          <p:nvPr/>
        </p:nvSpPr>
        <p:spPr>
          <a:xfrm rot="5400000">
            <a:off x="2269347" y="2001791"/>
            <a:ext cx="280964" cy="2485428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6749265" y="5096954"/>
            <a:ext cx="1865606" cy="338554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u="sng" dirty="0" smtClean="0"/>
              <a:t>Upcoming Events</a:t>
            </a:r>
            <a:endParaRPr lang="en-US" sz="1600" b="1" u="sng" dirty="0"/>
          </a:p>
        </p:txBody>
      </p:sp>
      <p:sp>
        <p:nvSpPr>
          <p:cNvPr id="37" name="TextBox 36"/>
          <p:cNvSpPr txBox="1"/>
          <p:nvPr/>
        </p:nvSpPr>
        <p:spPr>
          <a:xfrm>
            <a:off x="6750343" y="5421711"/>
            <a:ext cx="1865606" cy="646331"/>
          </a:xfrm>
          <a:prstGeom prst="rect">
            <a:avLst/>
          </a:prstGeom>
          <a:solidFill>
            <a:srgbClr val="969696"/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200" dirty="0" smtClean="0"/>
              <a:t>HH after work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Go to the gym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BBQ at Chris’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231274" y="4012220"/>
            <a:ext cx="1865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 smtClean="0"/>
              <a:t>Habits</a:t>
            </a:r>
            <a:endParaRPr lang="en-US" sz="1400" b="1" u="sng" dirty="0"/>
          </a:p>
        </p:txBody>
      </p:sp>
      <p:sp>
        <p:nvSpPr>
          <p:cNvPr id="39" name="TextBox 38"/>
          <p:cNvSpPr txBox="1"/>
          <p:nvPr/>
        </p:nvSpPr>
        <p:spPr>
          <a:xfrm>
            <a:off x="1303169" y="4099591"/>
            <a:ext cx="1105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Meditate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2242225" y="4518334"/>
            <a:ext cx="901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Exercise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2346661" y="5172046"/>
            <a:ext cx="993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Vegetables</a:t>
            </a:r>
            <a:endParaRPr lang="en-US" sz="1200" dirty="0"/>
          </a:p>
        </p:txBody>
      </p:sp>
      <p:grpSp>
        <p:nvGrpSpPr>
          <p:cNvPr id="44" name="Group 43"/>
          <p:cNvGrpSpPr/>
          <p:nvPr/>
        </p:nvGrpSpPr>
        <p:grpSpPr>
          <a:xfrm>
            <a:off x="2366249" y="6274819"/>
            <a:ext cx="4120688" cy="505149"/>
            <a:chOff x="2049298" y="6106249"/>
            <a:chExt cx="4120688" cy="505149"/>
          </a:xfrm>
        </p:grpSpPr>
        <p:sp>
          <p:nvSpPr>
            <p:cNvPr id="42" name="TextBox 41"/>
            <p:cNvSpPr txBox="1"/>
            <p:nvPr/>
          </p:nvSpPr>
          <p:spPr>
            <a:xfrm>
              <a:off x="2195405" y="6106249"/>
              <a:ext cx="39745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“Nothing is particularly hard if you divide it into small jobs.”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049298" y="6334399"/>
              <a:ext cx="39745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-Henry Ford</a:t>
              </a:r>
            </a:p>
          </p:txBody>
        </p:sp>
      </p:grpSp>
      <p:sp>
        <p:nvSpPr>
          <p:cNvPr id="45" name="Rectangle 44"/>
          <p:cNvSpPr/>
          <p:nvPr/>
        </p:nvSpPr>
        <p:spPr>
          <a:xfrm>
            <a:off x="8292593" y="2297487"/>
            <a:ext cx="280964" cy="1595798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7984021" y="4102488"/>
            <a:ext cx="932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New Car</a:t>
            </a:r>
          </a:p>
        </p:txBody>
      </p:sp>
      <p:sp>
        <p:nvSpPr>
          <p:cNvPr id="47" name="Rectangle 46"/>
          <p:cNvSpPr/>
          <p:nvPr/>
        </p:nvSpPr>
        <p:spPr>
          <a:xfrm>
            <a:off x="8292593" y="2517316"/>
            <a:ext cx="280964" cy="1375969"/>
          </a:xfrm>
          <a:prstGeom prst="rect">
            <a:avLst/>
          </a:prstGeom>
          <a:solidFill>
            <a:srgbClr val="7ACD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966673" y="1912145"/>
            <a:ext cx="932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$12,000</a:t>
            </a:r>
            <a:endParaRPr lang="en-US" sz="1200" dirty="0"/>
          </a:p>
        </p:txBody>
      </p:sp>
      <p:sp>
        <p:nvSpPr>
          <p:cNvPr id="49" name="Hexagon 48"/>
          <p:cNvSpPr/>
          <p:nvPr/>
        </p:nvSpPr>
        <p:spPr>
          <a:xfrm rot="19541418">
            <a:off x="1351824" y="4530901"/>
            <a:ext cx="1016386" cy="868376"/>
          </a:xfrm>
          <a:prstGeom prst="hexagon">
            <a:avLst/>
          </a:prstGeom>
          <a:noFill/>
          <a:ln>
            <a:solidFill>
              <a:srgbClr val="1211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444907" y="5516633"/>
            <a:ext cx="901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No Sugar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575328" y="5310545"/>
            <a:ext cx="901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No Spend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543153" y="4549112"/>
            <a:ext cx="901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No Gluten</a:t>
            </a:r>
            <a:endParaRPr lang="en-US" sz="1200" dirty="0"/>
          </a:p>
        </p:txBody>
      </p:sp>
      <p:sp>
        <p:nvSpPr>
          <p:cNvPr id="54" name="Freeform 53"/>
          <p:cNvSpPr/>
          <p:nvPr/>
        </p:nvSpPr>
        <p:spPr>
          <a:xfrm>
            <a:off x="1539665" y="4461493"/>
            <a:ext cx="730509" cy="932755"/>
          </a:xfrm>
          <a:custGeom>
            <a:avLst/>
            <a:gdLst>
              <a:gd name="connsiteX0" fmla="*/ 314681 w 730509"/>
              <a:gd name="connsiteY0" fmla="*/ 0 h 932755"/>
              <a:gd name="connsiteX1" fmla="*/ 0 w 730509"/>
              <a:gd name="connsiteY1" fmla="*/ 359617 h 932755"/>
              <a:gd name="connsiteX2" fmla="*/ 22477 w 730509"/>
              <a:gd name="connsiteY2" fmla="*/ 674281 h 932755"/>
              <a:gd name="connsiteX3" fmla="*/ 314681 w 730509"/>
              <a:gd name="connsiteY3" fmla="*/ 932755 h 932755"/>
              <a:gd name="connsiteX4" fmla="*/ 516975 w 730509"/>
              <a:gd name="connsiteY4" fmla="*/ 573139 h 932755"/>
              <a:gd name="connsiteX5" fmla="*/ 730509 w 730509"/>
              <a:gd name="connsiteY5" fmla="*/ 235998 h 932755"/>
              <a:gd name="connsiteX6" fmla="*/ 314681 w 730509"/>
              <a:gd name="connsiteY6" fmla="*/ 0 h 932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0509" h="932755">
                <a:moveTo>
                  <a:pt x="314681" y="0"/>
                </a:moveTo>
                <a:lnTo>
                  <a:pt x="0" y="359617"/>
                </a:lnTo>
                <a:lnTo>
                  <a:pt x="22477" y="674281"/>
                </a:lnTo>
                <a:lnTo>
                  <a:pt x="314681" y="932755"/>
                </a:lnTo>
                <a:lnTo>
                  <a:pt x="516975" y="573139"/>
                </a:lnTo>
                <a:lnTo>
                  <a:pt x="730509" y="235998"/>
                </a:lnTo>
                <a:lnTo>
                  <a:pt x="314681" y="0"/>
                </a:lnTo>
                <a:close/>
              </a:path>
            </a:pathLst>
          </a:custGeom>
          <a:solidFill>
            <a:srgbClr val="FE63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95</Words>
  <Application>Microsoft Macintosh PowerPoint</Application>
  <PresentationFormat>On-screen Show (4:3)</PresentationFormat>
  <Paragraphs>47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Elfering</dc:creator>
  <cp:lastModifiedBy>Christopher Elfering</cp:lastModifiedBy>
  <cp:revision>43</cp:revision>
  <dcterms:created xsi:type="dcterms:W3CDTF">2016-07-04T21:51:33Z</dcterms:created>
  <dcterms:modified xsi:type="dcterms:W3CDTF">2016-07-05T22:12:24Z</dcterms:modified>
</cp:coreProperties>
</file>