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7613862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Elleman" userId="3f383ea1-f47c-4062-aaf1-105aacc082fa" providerId="ADAL" clId="{CB55C46E-0EFF-48B2-81B2-363F07D2BC58}"/>
    <pc:docChg chg="modSld">
      <pc:chgData name="Chris Elleman" userId="3f383ea1-f47c-4062-aaf1-105aacc082fa" providerId="ADAL" clId="{CB55C46E-0EFF-48B2-81B2-363F07D2BC58}" dt="2022-08-30T08:37:59.037" v="4" actId="20577"/>
      <pc:docMkLst>
        <pc:docMk/>
      </pc:docMkLst>
      <pc:sldChg chg="modSp mod">
        <pc:chgData name="Chris Elleman" userId="3f383ea1-f47c-4062-aaf1-105aacc082fa" providerId="ADAL" clId="{CB55C46E-0EFF-48B2-81B2-363F07D2BC58}" dt="2022-08-30T08:37:59.037" v="4" actId="20577"/>
        <pc:sldMkLst>
          <pc:docMk/>
          <pc:sldMk cId="2009487382" sldId="2076138623"/>
        </pc:sldMkLst>
        <pc:spChg chg="mod">
          <ac:chgData name="Chris Elleman" userId="3f383ea1-f47c-4062-aaf1-105aacc082fa" providerId="ADAL" clId="{CB55C46E-0EFF-48B2-81B2-363F07D2BC58}" dt="2022-08-30T08:37:59.037" v="4" actId="20577"/>
          <ac:spMkLst>
            <pc:docMk/>
            <pc:sldMk cId="2009487382" sldId="2076138623"/>
            <ac:spMk id="10" creationId="{BE2044CF-8644-CA8B-7D29-2B32507E0B7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7B42A-EA76-265B-7D50-4B5E368AA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FA8A6-8D8F-80F1-202D-B046BD310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1FC97-F2B8-9BB2-3903-1E392844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0A8C-477F-499C-9A71-6DB55EB72672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50B3D-F9D9-84DC-0C6E-2E50CD242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6-D807-C523-DD70-8A55C7F6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42DC-9461-4A46-BEB8-B8B26358FD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99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BF58-8125-616C-2456-8C87BEC19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673DC8-3DE5-56F3-19FD-5B732EAE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E297A-F197-97DE-9274-DF59CB57C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0A8C-477F-499C-9A71-6DB55EB72672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D5359-5CB3-C28C-50D0-910B39D0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07A20-4321-C246-9D29-B529AFFB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42DC-9461-4A46-BEB8-B8B26358FD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07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B89893-3E2B-363B-6243-31284691E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C5FF6-CB3C-A96E-715C-1A5176B37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FC3F6-2F9D-13AD-0C2F-17BC4CFB0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0A8C-477F-499C-9A71-6DB55EB72672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7EF47-BE60-C206-E990-9568ADDD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64254-DF78-FAFC-CDF8-982D31ED6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42DC-9461-4A46-BEB8-B8B26358FD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20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1F463-A210-728A-BFE0-EF5B3FE0E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EE4CF-D036-22D1-F6C6-99BC7ED6B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30C01-B72F-3376-67A2-4B9977F0E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0A8C-477F-499C-9A71-6DB55EB72672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500F1-FCE8-1449-A230-BC01A7B1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876FB-16D8-39BD-7CC6-72752191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42DC-9461-4A46-BEB8-B8B26358FD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49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0A7B2-965F-6F5E-9C92-50F1AAD95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EE175-6E79-346E-7CA0-F38A0101C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833C9-2864-A1D3-51FC-2C5030F8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0A8C-477F-499C-9A71-6DB55EB72672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21CFB-564B-C811-EFCD-BC9AC1B9C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709C-68F8-7BE5-24FE-1ED3EA1F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42DC-9461-4A46-BEB8-B8B26358FD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31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9630-363B-B45C-BEFF-B8C2F1B60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79156-C567-37DA-109D-EC2F3A187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E608D-289A-3912-8FA5-7107CEBC2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89047-79B6-7D2F-295E-85F67EE8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0A8C-477F-499C-9A71-6DB55EB72672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2AB86-D918-658B-9D97-BBF0AC5A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D4384-8BCD-3F3F-C500-0FBDD7EB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42DC-9461-4A46-BEB8-B8B26358FD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1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2F7C0-654E-2183-FB10-3E97C5B3E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EA7AF-1583-56E2-7D81-8D9F05A22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54A31-751D-5470-60A6-9509EDF6D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14B350-664F-977C-0D89-753F2867D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39E5DB-4E59-E5CC-0E8B-DFEFF5757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5119C3-88D7-E0CF-F3A0-6655F64C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0A8C-477F-499C-9A71-6DB55EB72672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927E73-44F4-CBE2-4E51-394E07D7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E65432-D96B-83B3-83E9-805B48704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42DC-9461-4A46-BEB8-B8B26358FD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57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8B8D-624E-820C-D82C-A7D2E1F79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C6AB07-B2EE-F74D-A61F-654281073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0A8C-477F-499C-9A71-6DB55EB72672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6EAA6-79FA-A46D-02C8-A73BDC0FC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DE9D8-9ECB-83C1-EE7D-FDD2BDE6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42DC-9461-4A46-BEB8-B8B26358FD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90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8956C-E688-DA7B-BF42-889943C4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0A8C-477F-499C-9A71-6DB55EB72672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34D753-2C14-7D31-D29C-DF82495C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0B2BF-0374-86ED-FB7E-B5B66647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42DC-9461-4A46-BEB8-B8B26358FD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09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B0D2D-081D-8597-200D-3F6248BC3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D7583-87F6-A3BD-71D3-404BB4E8E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C89B7-8464-6DE4-D914-281810FCE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81328-55D8-DDBA-CC91-AF8770E33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0A8C-477F-499C-9A71-6DB55EB72672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657FB-A3C8-3D21-CDD5-59E987CF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186A2-EE72-49A6-4B02-AB9F5A72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42DC-9461-4A46-BEB8-B8B26358FD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78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7F93-238C-4C2F-A424-AC9341E71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A80D6-FA2D-2643-DDF0-82E450E5B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99023-82D3-FCDC-A492-DE2602BFB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9192C-8DBD-826F-6D33-32FDE8E4E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0A8C-477F-499C-9A71-6DB55EB72672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B28B5-9381-5F5D-916D-E0D1A9BF0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47A63-73D8-BA89-E0F3-124FBCCA3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42DC-9461-4A46-BEB8-B8B26358FD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68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F3F63-1A00-C09E-7DC2-5ABB815C1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3605B-D93C-807A-3BAA-C683BB33A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CD534-8F10-A787-CE68-B74B91AD7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80A8C-477F-499C-9A71-6DB55EB72672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A255C-6AC4-C009-4FB7-BF2243765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3E4E3-EEFE-32D3-323D-8D87FCDF0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E42DC-9461-4A46-BEB8-B8B26358FD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81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D466A55-814F-5F5C-C1AF-C3C837B2F393}"/>
              </a:ext>
            </a:extLst>
          </p:cNvPr>
          <p:cNvSpPr/>
          <p:nvPr/>
        </p:nvSpPr>
        <p:spPr>
          <a:xfrm>
            <a:off x="770714" y="4353169"/>
            <a:ext cx="1143811" cy="139559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Availability Zone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1DC1E9A-3670-BEBC-2BB5-950D78E03B7A}"/>
              </a:ext>
            </a:extLst>
          </p:cNvPr>
          <p:cNvSpPr/>
          <p:nvPr/>
        </p:nvSpPr>
        <p:spPr>
          <a:xfrm>
            <a:off x="2074086" y="4344500"/>
            <a:ext cx="1143811" cy="139559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Availability Zone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68EEAF-EB5E-4384-7620-1CE5FF7D7620}"/>
              </a:ext>
            </a:extLst>
          </p:cNvPr>
          <p:cNvSpPr/>
          <p:nvPr/>
        </p:nvSpPr>
        <p:spPr>
          <a:xfrm>
            <a:off x="735496" y="2809443"/>
            <a:ext cx="3495186" cy="3210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56BFDC-B922-8EB7-5F56-7108BE6701FB}"/>
              </a:ext>
            </a:extLst>
          </p:cNvPr>
          <p:cNvSpPr/>
          <p:nvPr/>
        </p:nvSpPr>
        <p:spPr bwMode="auto">
          <a:xfrm>
            <a:off x="496575" y="1109236"/>
            <a:ext cx="8120651" cy="5110589"/>
          </a:xfrm>
          <a:prstGeom prst="rect">
            <a:avLst/>
          </a:prstGeom>
          <a:noFill/>
          <a:ln w="28575">
            <a:solidFill>
              <a:srgbClr val="C3E5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075B8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         Azure</a:t>
            </a:r>
          </a:p>
        </p:txBody>
      </p:sp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A0AB91F0-6B61-8ED6-1A66-2333D980F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02" y="1124810"/>
            <a:ext cx="668215" cy="66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6E8962A-F0B4-740A-F277-D6100AE18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3733" y="1993033"/>
            <a:ext cx="314326" cy="3143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0E3D094-4B33-A1CB-56AE-B31A48AFE7D1}"/>
              </a:ext>
            </a:extLst>
          </p:cNvPr>
          <p:cNvSpPr/>
          <p:nvPr/>
        </p:nvSpPr>
        <p:spPr bwMode="auto">
          <a:xfrm>
            <a:off x="644900" y="1969254"/>
            <a:ext cx="7823239" cy="4126746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5190">
                      <a:srgbClr val="353535"/>
                    </a:gs>
                    <a:gs pos="43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       Test VNET – 10.10.0.0/16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DE2EF54-7306-C3AD-5E2D-F8F9FE5E47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5182" y="4448490"/>
            <a:ext cx="437044" cy="4370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F72D21-F691-DCBD-7F4B-C9D12DE0AE67}"/>
              </a:ext>
            </a:extLst>
          </p:cNvPr>
          <p:cNvSpPr txBox="1"/>
          <p:nvPr/>
        </p:nvSpPr>
        <p:spPr>
          <a:xfrm>
            <a:off x="904064" y="4907874"/>
            <a:ext cx="93928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WebServer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IP:10.10.0.4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VIP: 100.64.0.1</a:t>
            </a:r>
          </a:p>
        </p:txBody>
      </p:sp>
      <p:sp>
        <p:nvSpPr>
          <p:cNvPr id="10" name="Title 70">
            <a:extLst>
              <a:ext uri="{FF2B5EF4-FFF2-40B4-BE49-F238E27FC236}">
                <a16:creationId xmlns:a16="http://schemas.microsoft.com/office/drawing/2014/main" id="{BE2044CF-8644-CA8B-7D29-2B32507E0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33" y="70978"/>
            <a:ext cx="11891142" cy="862029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accent1"/>
                </a:solidFill>
              </a:rPr>
              <a:t>Azure Route Server – Next Hop </a:t>
            </a:r>
            <a:r>
              <a:rPr lang="en-GB" sz="3600">
                <a:solidFill>
                  <a:schemeClr val="accent1"/>
                </a:solidFill>
              </a:rPr>
              <a:t>IP Fast Failover</a:t>
            </a:r>
            <a:endParaRPr lang="en-GB" sz="3600" dirty="0">
              <a:solidFill>
                <a:schemeClr val="accent1"/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AAB8907-574E-2AE3-0F07-014E72CCF0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43824" y="4470830"/>
            <a:ext cx="437044" cy="4370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90D6B1-D0C5-6AC7-702F-322BFBEAB7F4}"/>
              </a:ext>
            </a:extLst>
          </p:cNvPr>
          <p:cNvSpPr txBox="1"/>
          <p:nvPr/>
        </p:nvSpPr>
        <p:spPr>
          <a:xfrm>
            <a:off x="2192706" y="4930214"/>
            <a:ext cx="93928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WebServer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 –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IP:10.10.0.5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VIP: 100.64.0.1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4CF68E2C-7F8D-4E47-33A6-99C7D02B9D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82141" y="3867109"/>
            <a:ext cx="579368" cy="5793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0A3EF7-930D-A4D2-0A23-FB0C04E34CE5}"/>
              </a:ext>
            </a:extLst>
          </p:cNvPr>
          <p:cNvSpPr txBox="1"/>
          <p:nvPr/>
        </p:nvSpPr>
        <p:spPr>
          <a:xfrm>
            <a:off x="4644085" y="4468817"/>
            <a:ext cx="1485777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Route Server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Peers:10.10.1.4,10.10.1.5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AS 65515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7BC7085D-21DD-B767-CE0C-5A186B9BB5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76765" y="2928711"/>
            <a:ext cx="437044" cy="4370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8A6254E-F929-43AA-BD0D-412F271B9550}"/>
              </a:ext>
            </a:extLst>
          </p:cNvPr>
          <p:cNvSpPr txBox="1"/>
          <p:nvPr/>
        </p:nvSpPr>
        <p:spPr>
          <a:xfrm>
            <a:off x="1525647" y="3388095"/>
            <a:ext cx="9392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Load Tester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10.10.0.6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AAAD27F8-1954-8055-379E-1CE338D616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52045" y="2944542"/>
            <a:ext cx="437044" cy="43704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A5CD23E-0412-A3AF-8585-AC9F4183AF3B}"/>
              </a:ext>
            </a:extLst>
          </p:cNvPr>
          <p:cNvSpPr txBox="1"/>
          <p:nvPr/>
        </p:nvSpPr>
        <p:spPr>
          <a:xfrm>
            <a:off x="3236694" y="3403926"/>
            <a:ext cx="103333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Watcher1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10.10.0.7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AS 65001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484C5D-99EC-EBAF-C93B-F97C79D31AD9}"/>
              </a:ext>
            </a:extLst>
          </p:cNvPr>
          <p:cNvCxnSpPr>
            <a:stCxn id="18" idx="2"/>
            <a:endCxn id="8" idx="0"/>
          </p:cNvCxnSpPr>
          <p:nvPr/>
        </p:nvCxnSpPr>
        <p:spPr>
          <a:xfrm flipH="1">
            <a:off x="1373704" y="3695872"/>
            <a:ext cx="621583" cy="752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B8369E-1946-260C-AE39-94003A5F6A80}"/>
              </a:ext>
            </a:extLst>
          </p:cNvPr>
          <p:cNvCxnSpPr>
            <a:cxnSpLocks/>
            <a:stCxn id="18" idx="2"/>
            <a:endCxn id="12" idx="0"/>
          </p:cNvCxnSpPr>
          <p:nvPr/>
        </p:nvCxnSpPr>
        <p:spPr>
          <a:xfrm>
            <a:off x="1995287" y="3695872"/>
            <a:ext cx="667059" cy="77495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7F37AAB-C295-1B8C-0BCA-777BCAD3596E}"/>
              </a:ext>
            </a:extLst>
          </p:cNvPr>
          <p:cNvSpPr txBox="1"/>
          <p:nvPr/>
        </p:nvSpPr>
        <p:spPr>
          <a:xfrm>
            <a:off x="1538389" y="5872589"/>
            <a:ext cx="166728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Default Subnet 10.10.0.0/24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2D5F4F-4270-EDE8-F145-5D239A363640}"/>
              </a:ext>
            </a:extLst>
          </p:cNvPr>
          <p:cNvSpPr/>
          <p:nvPr/>
        </p:nvSpPr>
        <p:spPr>
          <a:xfrm>
            <a:off x="4331323" y="2809443"/>
            <a:ext cx="1954229" cy="3210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DA9500-46CB-7A87-511F-76130366D42A}"/>
              </a:ext>
            </a:extLst>
          </p:cNvPr>
          <p:cNvSpPr txBox="1"/>
          <p:nvPr/>
        </p:nvSpPr>
        <p:spPr>
          <a:xfrm>
            <a:off x="4339250" y="5853790"/>
            <a:ext cx="194630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RouteServer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Subnet 10.10.1.0/24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CD2767FE-3FC1-63C4-517F-E53305228E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51714" y="1740657"/>
            <a:ext cx="470521" cy="47052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974D838-B24A-2560-A305-98F219C58F90}"/>
              </a:ext>
            </a:extLst>
          </p:cNvPr>
          <p:cNvSpPr txBox="1"/>
          <p:nvPr/>
        </p:nvSpPr>
        <p:spPr>
          <a:xfrm>
            <a:off x="4901393" y="2200071"/>
            <a:ext cx="93928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Route Server Public IP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(Standard SKU)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32D9E7E-E5E2-0D70-2E65-1149D2995F41}"/>
              </a:ext>
            </a:extLst>
          </p:cNvPr>
          <p:cNvCxnSpPr>
            <a:stCxn id="32" idx="2"/>
            <a:endCxn id="15" idx="0"/>
          </p:cNvCxnSpPr>
          <p:nvPr/>
        </p:nvCxnSpPr>
        <p:spPr>
          <a:xfrm>
            <a:off x="5371033" y="2661736"/>
            <a:ext cx="792" cy="1205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F4BC75F-4065-2159-87AB-99239E877CC2}"/>
              </a:ext>
            </a:extLst>
          </p:cNvPr>
          <p:cNvSpPr txBox="1"/>
          <p:nvPr/>
        </p:nvSpPr>
        <p:spPr>
          <a:xfrm>
            <a:off x="6945679" y="4468817"/>
            <a:ext cx="93928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Bastion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EFD194-5382-97EA-2E7C-73BB561544DD}"/>
              </a:ext>
            </a:extLst>
          </p:cNvPr>
          <p:cNvSpPr/>
          <p:nvPr/>
        </p:nvSpPr>
        <p:spPr>
          <a:xfrm>
            <a:off x="6370405" y="2809443"/>
            <a:ext cx="1954229" cy="3210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F0F4D6-5982-8B21-573E-AA5841AAFB8E}"/>
              </a:ext>
            </a:extLst>
          </p:cNvPr>
          <p:cNvSpPr txBox="1"/>
          <p:nvPr/>
        </p:nvSpPr>
        <p:spPr>
          <a:xfrm>
            <a:off x="6378332" y="5853790"/>
            <a:ext cx="194630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Bastion Subnet 10.10.2.0/24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DFCC5093-C365-8684-4732-CAA24C8E7E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77194" y="3970227"/>
            <a:ext cx="476250" cy="47625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A52527-9554-F505-3FE7-DB203B74DA69}"/>
              </a:ext>
            </a:extLst>
          </p:cNvPr>
          <p:cNvCxnSpPr>
            <a:cxnSpLocks/>
            <a:stCxn id="20" idx="2"/>
            <a:endCxn id="15" idx="1"/>
          </p:cNvCxnSpPr>
          <p:nvPr/>
        </p:nvCxnSpPr>
        <p:spPr>
          <a:xfrm>
            <a:off x="3753359" y="3865591"/>
            <a:ext cx="1328782" cy="291202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D0DEDC0-1B61-ACA9-B1F7-D56E44496014}"/>
              </a:ext>
            </a:extLst>
          </p:cNvPr>
          <p:cNvSpPr txBox="1"/>
          <p:nvPr/>
        </p:nvSpPr>
        <p:spPr>
          <a:xfrm>
            <a:off x="4126807" y="4072535"/>
            <a:ext cx="93928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BGP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Updates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For VIP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D4A7970D-1F1E-AC6D-262F-EDA7F4394E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32499" y="4169983"/>
            <a:ext cx="437044" cy="43704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057AD89-FB73-6684-5856-AF49EB3636BA}"/>
              </a:ext>
            </a:extLst>
          </p:cNvPr>
          <p:cNvSpPr txBox="1"/>
          <p:nvPr/>
        </p:nvSpPr>
        <p:spPr>
          <a:xfrm>
            <a:off x="3217148" y="4629367"/>
            <a:ext cx="103333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Watcher2/Debug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10.10.0.8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AS 65002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4F5D56B-DAEC-27FB-0900-5D04D6467470}"/>
              </a:ext>
            </a:extLst>
          </p:cNvPr>
          <p:cNvCxnSpPr>
            <a:cxnSpLocks/>
            <a:stCxn id="20" idx="2"/>
            <a:endCxn id="30" idx="0"/>
          </p:cNvCxnSpPr>
          <p:nvPr/>
        </p:nvCxnSpPr>
        <p:spPr>
          <a:xfrm flipH="1">
            <a:off x="3751021" y="3865591"/>
            <a:ext cx="2338" cy="304392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B4535F9-0A7A-79C5-A26B-78FEF0381D7F}"/>
              </a:ext>
            </a:extLst>
          </p:cNvPr>
          <p:cNvCxnSpPr>
            <a:stCxn id="20" idx="1"/>
            <a:endCxn id="8" idx="3"/>
          </p:cNvCxnSpPr>
          <p:nvPr/>
        </p:nvCxnSpPr>
        <p:spPr>
          <a:xfrm flipH="1">
            <a:off x="1592226" y="3634759"/>
            <a:ext cx="1644468" cy="10322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C5A6F51-51EC-C433-B0F5-AAE48321D92F}"/>
              </a:ext>
            </a:extLst>
          </p:cNvPr>
          <p:cNvCxnSpPr>
            <a:cxnSpLocks/>
            <a:stCxn id="20" idx="1"/>
            <a:endCxn id="12" idx="3"/>
          </p:cNvCxnSpPr>
          <p:nvPr/>
        </p:nvCxnSpPr>
        <p:spPr>
          <a:xfrm flipH="1">
            <a:off x="2880868" y="3634759"/>
            <a:ext cx="355826" cy="105459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6E63DA4-760E-5FEE-DB04-E83372144C4E}"/>
              </a:ext>
            </a:extLst>
          </p:cNvPr>
          <p:cNvSpPr txBox="1"/>
          <p:nvPr/>
        </p:nvSpPr>
        <p:spPr>
          <a:xfrm>
            <a:off x="2234311" y="4045391"/>
            <a:ext cx="9392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Check Reachable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4D7873-3627-F61E-9ABE-4733829B6537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3770567" y="955347"/>
            <a:ext cx="6297358" cy="1989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BE0FDAB-A390-3E6D-9FB4-7D97DF1766F0}"/>
              </a:ext>
            </a:extLst>
          </p:cNvPr>
          <p:cNvCxnSpPr>
            <a:cxnSpLocks/>
            <a:stCxn id="2" idx="4"/>
            <a:endCxn id="19" idx="3"/>
          </p:cNvCxnSpPr>
          <p:nvPr/>
        </p:nvCxnSpPr>
        <p:spPr>
          <a:xfrm flipH="1" flipV="1">
            <a:off x="3989089" y="3163064"/>
            <a:ext cx="6614514" cy="265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17061B05-833C-7F7C-13D3-E6899E93AC46}"/>
              </a:ext>
            </a:extLst>
          </p:cNvPr>
          <p:cNvSpPr/>
          <p:nvPr/>
        </p:nvSpPr>
        <p:spPr>
          <a:xfrm>
            <a:off x="9253330" y="854765"/>
            <a:ext cx="2700545" cy="25742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BGP Config (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ExaBGP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router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bgp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65001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100.64.0.1/32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Prefix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Next-Hop-Ip: 10.10.0.[45]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03492EE-AED5-BC77-8EE0-7685E8154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259" y="3135282"/>
            <a:ext cx="390958" cy="22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487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Semilight</vt:lpstr>
      <vt:lpstr>Office Theme</vt:lpstr>
      <vt:lpstr>Azure Route Server – Next Hop IP Fast Failover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Route Server – Next Hop IP Failover</dc:title>
  <dc:creator>Chris Elleman</dc:creator>
  <cp:lastModifiedBy>Chris Elleman</cp:lastModifiedBy>
  <cp:revision>1</cp:revision>
  <dcterms:created xsi:type="dcterms:W3CDTF">2022-08-30T08:36:45Z</dcterms:created>
  <dcterms:modified xsi:type="dcterms:W3CDTF">2022-08-30T08:38:01Z</dcterms:modified>
</cp:coreProperties>
</file>