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9" r:id="rId3"/>
  </p:sldMasterIdLst>
  <p:notesMasterIdLst>
    <p:notesMasterId r:id="rId4"/>
  </p:notesMasterIdLst>
  <p:sldIdLst>
    <p:sldId id="256" r:id="rId5"/>
  </p:sldIdLst>
  <p:sldSz cy="42794225" cx="30267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1320800" lvl="1" marL="1778000" marR="0" rtl="0" algn="l">
              <a:spcBef>
                <a:spcPts val="0"/>
              </a:spcBef>
              <a:spcAft>
                <a:spcPts val="0"/>
              </a:spcAft>
              <a:buNone/>
              <a:defRPr b="0" i="0" sz="7000" u="none" cap="none" strike="noStrike">
                <a:solidFill>
                  <a:schemeClr val="dk1"/>
                </a:solidFill>
                <a:latin typeface="Arial"/>
                <a:ea typeface="Arial"/>
                <a:cs typeface="Arial"/>
                <a:sym typeface="Arial"/>
              </a:defRPr>
            </a:lvl2pPr>
            <a:lvl3pPr indent="-2643188" lvl="2" marL="3557588" marR="0" rtl="0" algn="l">
              <a:spcBef>
                <a:spcPts val="0"/>
              </a:spcBef>
              <a:spcAft>
                <a:spcPts val="0"/>
              </a:spcAft>
              <a:buNone/>
              <a:defRPr b="0" i="0" sz="7000" u="none" cap="none" strike="noStrike">
                <a:solidFill>
                  <a:schemeClr val="dk1"/>
                </a:solidFill>
                <a:latin typeface="Arial"/>
                <a:ea typeface="Arial"/>
                <a:cs typeface="Arial"/>
                <a:sym typeface="Arial"/>
              </a:defRPr>
            </a:lvl3pPr>
            <a:lvl4pPr indent="-3965575" lvl="3" marL="5337175" marR="0" rtl="0" algn="l">
              <a:spcBef>
                <a:spcPts val="0"/>
              </a:spcBef>
              <a:spcAft>
                <a:spcPts val="0"/>
              </a:spcAft>
              <a:buNone/>
              <a:defRPr b="0" i="0" sz="7000" u="none" cap="none" strike="noStrike">
                <a:solidFill>
                  <a:schemeClr val="dk1"/>
                </a:solidFill>
                <a:latin typeface="Arial"/>
                <a:ea typeface="Arial"/>
                <a:cs typeface="Arial"/>
                <a:sym typeface="Arial"/>
              </a:defRPr>
            </a:lvl4pPr>
            <a:lvl5pPr indent="-5286375" lvl="4" marL="7115175" marR="0" rtl="0" algn="l">
              <a:spcBef>
                <a:spcPts val="0"/>
              </a:spcBef>
              <a:spcAft>
                <a:spcPts val="0"/>
              </a:spcAft>
              <a:buNone/>
              <a:defRPr b="0" i="0" sz="7000" u="none" cap="none" strike="noStrike">
                <a:solidFill>
                  <a:schemeClr val="dk1"/>
                </a:solidFill>
                <a:latin typeface="Arial"/>
                <a:ea typeface="Arial"/>
                <a:cs typeface="Arial"/>
                <a:sym typeface="Arial"/>
              </a:defRPr>
            </a:lvl5pPr>
            <a:lvl6pPr indent="0" lvl="5" marL="2286000" marR="0" rtl="0" algn="l">
              <a:spcBef>
                <a:spcPts val="0"/>
              </a:spcBef>
              <a:buNone/>
              <a:defRPr b="0" i="0" sz="7000" u="none" cap="none" strike="noStrike">
                <a:solidFill>
                  <a:schemeClr val="dk1"/>
                </a:solidFill>
                <a:latin typeface="Arial"/>
                <a:ea typeface="Arial"/>
                <a:cs typeface="Arial"/>
                <a:sym typeface="Arial"/>
              </a:defRPr>
            </a:lvl6pPr>
            <a:lvl7pPr indent="0" lvl="6" marL="2743200" marR="0" rtl="0" algn="l">
              <a:spcBef>
                <a:spcPts val="0"/>
              </a:spcBef>
              <a:buNone/>
              <a:defRPr b="0" i="0" sz="7000" u="none" cap="none" strike="noStrike">
                <a:solidFill>
                  <a:schemeClr val="dk1"/>
                </a:solidFill>
                <a:latin typeface="Arial"/>
                <a:ea typeface="Arial"/>
                <a:cs typeface="Arial"/>
                <a:sym typeface="Arial"/>
              </a:defRPr>
            </a:lvl7pPr>
            <a:lvl8pPr indent="0" lvl="7" marL="3200400" marR="0" rtl="0" algn="l">
              <a:spcBef>
                <a:spcPts val="0"/>
              </a:spcBef>
              <a:buNone/>
              <a:defRPr b="0" i="0" sz="7000" u="none" cap="none" strike="noStrike">
                <a:solidFill>
                  <a:schemeClr val="dk1"/>
                </a:solidFill>
                <a:latin typeface="Arial"/>
                <a:ea typeface="Arial"/>
                <a:cs typeface="Arial"/>
                <a:sym typeface="Arial"/>
              </a:defRPr>
            </a:lvl8pPr>
            <a:lvl9pPr indent="0" lvl="8" marL="3657600" marR="0" rtl="0" algn="l">
              <a:spcBef>
                <a:spcPts val="0"/>
              </a:spcBef>
              <a:buNone/>
              <a:defRPr b="0" i="0" sz="70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1320800" lvl="1" marL="1778000" marR="0" rtl="0" algn="l">
              <a:spcBef>
                <a:spcPts val="0"/>
              </a:spcBef>
              <a:spcAft>
                <a:spcPts val="0"/>
              </a:spcAft>
              <a:buNone/>
              <a:defRPr b="0" i="0" sz="7000" u="none" cap="none" strike="noStrike">
                <a:solidFill>
                  <a:schemeClr val="dk1"/>
                </a:solidFill>
                <a:latin typeface="Arial"/>
                <a:ea typeface="Arial"/>
                <a:cs typeface="Arial"/>
                <a:sym typeface="Arial"/>
              </a:defRPr>
            </a:lvl2pPr>
            <a:lvl3pPr indent="-2643188" lvl="2" marL="3557588" marR="0" rtl="0" algn="l">
              <a:spcBef>
                <a:spcPts val="0"/>
              </a:spcBef>
              <a:spcAft>
                <a:spcPts val="0"/>
              </a:spcAft>
              <a:buNone/>
              <a:defRPr b="0" i="0" sz="7000" u="none" cap="none" strike="noStrike">
                <a:solidFill>
                  <a:schemeClr val="dk1"/>
                </a:solidFill>
                <a:latin typeface="Arial"/>
                <a:ea typeface="Arial"/>
                <a:cs typeface="Arial"/>
                <a:sym typeface="Arial"/>
              </a:defRPr>
            </a:lvl3pPr>
            <a:lvl4pPr indent="-3965575" lvl="3" marL="5337175" marR="0" rtl="0" algn="l">
              <a:spcBef>
                <a:spcPts val="0"/>
              </a:spcBef>
              <a:spcAft>
                <a:spcPts val="0"/>
              </a:spcAft>
              <a:buNone/>
              <a:defRPr b="0" i="0" sz="7000" u="none" cap="none" strike="noStrike">
                <a:solidFill>
                  <a:schemeClr val="dk1"/>
                </a:solidFill>
                <a:latin typeface="Arial"/>
                <a:ea typeface="Arial"/>
                <a:cs typeface="Arial"/>
                <a:sym typeface="Arial"/>
              </a:defRPr>
            </a:lvl4pPr>
            <a:lvl5pPr indent="-5286375" lvl="4" marL="7115175" marR="0" rtl="0" algn="l">
              <a:spcBef>
                <a:spcPts val="0"/>
              </a:spcBef>
              <a:spcAft>
                <a:spcPts val="0"/>
              </a:spcAft>
              <a:buNone/>
              <a:defRPr b="0" i="0" sz="7000" u="none" cap="none" strike="noStrike">
                <a:solidFill>
                  <a:schemeClr val="dk1"/>
                </a:solidFill>
                <a:latin typeface="Arial"/>
                <a:ea typeface="Arial"/>
                <a:cs typeface="Arial"/>
                <a:sym typeface="Arial"/>
              </a:defRPr>
            </a:lvl5pPr>
            <a:lvl6pPr indent="0" lvl="5" marL="2286000" marR="0" rtl="0" algn="l">
              <a:spcBef>
                <a:spcPts val="0"/>
              </a:spcBef>
              <a:buNone/>
              <a:defRPr b="0" i="0" sz="7000" u="none" cap="none" strike="noStrike">
                <a:solidFill>
                  <a:schemeClr val="dk1"/>
                </a:solidFill>
                <a:latin typeface="Arial"/>
                <a:ea typeface="Arial"/>
                <a:cs typeface="Arial"/>
                <a:sym typeface="Arial"/>
              </a:defRPr>
            </a:lvl6pPr>
            <a:lvl7pPr indent="0" lvl="6" marL="2743200" marR="0" rtl="0" algn="l">
              <a:spcBef>
                <a:spcPts val="0"/>
              </a:spcBef>
              <a:buNone/>
              <a:defRPr b="0" i="0" sz="7000" u="none" cap="none" strike="noStrike">
                <a:solidFill>
                  <a:schemeClr val="dk1"/>
                </a:solidFill>
                <a:latin typeface="Arial"/>
                <a:ea typeface="Arial"/>
                <a:cs typeface="Arial"/>
                <a:sym typeface="Arial"/>
              </a:defRPr>
            </a:lvl7pPr>
            <a:lvl8pPr indent="0" lvl="7" marL="3200400" marR="0" rtl="0" algn="l">
              <a:spcBef>
                <a:spcPts val="0"/>
              </a:spcBef>
              <a:buNone/>
              <a:defRPr b="0" i="0" sz="7000" u="none" cap="none" strike="noStrike">
                <a:solidFill>
                  <a:schemeClr val="dk1"/>
                </a:solidFill>
                <a:latin typeface="Arial"/>
                <a:ea typeface="Arial"/>
                <a:cs typeface="Arial"/>
                <a:sym typeface="Arial"/>
              </a:defRPr>
            </a:lvl8pPr>
            <a:lvl9pPr indent="0" lvl="8" marL="3657600" marR="0" rtl="0" algn="l">
              <a:spcBef>
                <a:spcPts val="0"/>
              </a:spcBef>
              <a:buNone/>
              <a:defRPr b="0" i="0" sz="70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2216150" y="685800"/>
            <a:ext cx="2425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1320800" lvl="1" marL="1778000" marR="0" rtl="0" algn="l">
              <a:spcBef>
                <a:spcPts val="0"/>
              </a:spcBef>
              <a:spcAft>
                <a:spcPts val="0"/>
              </a:spcAft>
              <a:buNone/>
              <a:defRPr b="0" i="0" sz="7000" u="none" cap="none" strike="noStrike">
                <a:solidFill>
                  <a:schemeClr val="dk1"/>
                </a:solidFill>
                <a:latin typeface="Arial"/>
                <a:ea typeface="Arial"/>
                <a:cs typeface="Arial"/>
                <a:sym typeface="Arial"/>
              </a:defRPr>
            </a:lvl2pPr>
            <a:lvl3pPr indent="-2643188" lvl="2" marL="3557588" marR="0" rtl="0" algn="l">
              <a:spcBef>
                <a:spcPts val="0"/>
              </a:spcBef>
              <a:spcAft>
                <a:spcPts val="0"/>
              </a:spcAft>
              <a:buNone/>
              <a:defRPr b="0" i="0" sz="7000" u="none" cap="none" strike="noStrike">
                <a:solidFill>
                  <a:schemeClr val="dk1"/>
                </a:solidFill>
                <a:latin typeface="Arial"/>
                <a:ea typeface="Arial"/>
                <a:cs typeface="Arial"/>
                <a:sym typeface="Arial"/>
              </a:defRPr>
            </a:lvl3pPr>
            <a:lvl4pPr indent="-3965575" lvl="3" marL="5337175" marR="0" rtl="0" algn="l">
              <a:spcBef>
                <a:spcPts val="0"/>
              </a:spcBef>
              <a:spcAft>
                <a:spcPts val="0"/>
              </a:spcAft>
              <a:buNone/>
              <a:defRPr b="0" i="0" sz="7000" u="none" cap="none" strike="noStrike">
                <a:solidFill>
                  <a:schemeClr val="dk1"/>
                </a:solidFill>
                <a:latin typeface="Arial"/>
                <a:ea typeface="Arial"/>
                <a:cs typeface="Arial"/>
                <a:sym typeface="Arial"/>
              </a:defRPr>
            </a:lvl4pPr>
            <a:lvl5pPr indent="-5286375" lvl="4" marL="7115175" marR="0" rtl="0" algn="l">
              <a:spcBef>
                <a:spcPts val="0"/>
              </a:spcBef>
              <a:spcAft>
                <a:spcPts val="0"/>
              </a:spcAft>
              <a:buNone/>
              <a:defRPr b="0" i="0" sz="7000" u="none" cap="none" strike="noStrike">
                <a:solidFill>
                  <a:schemeClr val="dk1"/>
                </a:solidFill>
                <a:latin typeface="Arial"/>
                <a:ea typeface="Arial"/>
                <a:cs typeface="Arial"/>
                <a:sym typeface="Arial"/>
              </a:defRPr>
            </a:lvl5pPr>
            <a:lvl6pPr indent="0" lvl="5" marL="2286000" marR="0" rtl="0" algn="l">
              <a:spcBef>
                <a:spcPts val="0"/>
              </a:spcBef>
              <a:buNone/>
              <a:defRPr b="0" i="0" sz="7000" u="none" cap="none" strike="noStrike">
                <a:solidFill>
                  <a:schemeClr val="dk1"/>
                </a:solidFill>
                <a:latin typeface="Arial"/>
                <a:ea typeface="Arial"/>
                <a:cs typeface="Arial"/>
                <a:sym typeface="Arial"/>
              </a:defRPr>
            </a:lvl6pPr>
            <a:lvl7pPr indent="0" lvl="6" marL="2743200" marR="0" rtl="0" algn="l">
              <a:spcBef>
                <a:spcPts val="0"/>
              </a:spcBef>
              <a:buNone/>
              <a:defRPr b="0" i="0" sz="7000" u="none" cap="none" strike="noStrike">
                <a:solidFill>
                  <a:schemeClr val="dk1"/>
                </a:solidFill>
                <a:latin typeface="Arial"/>
                <a:ea typeface="Arial"/>
                <a:cs typeface="Arial"/>
                <a:sym typeface="Arial"/>
              </a:defRPr>
            </a:lvl7pPr>
            <a:lvl8pPr indent="0" lvl="7" marL="3200400" marR="0" rtl="0" algn="l">
              <a:spcBef>
                <a:spcPts val="0"/>
              </a:spcBef>
              <a:buNone/>
              <a:defRPr b="0" i="0" sz="7000" u="none" cap="none" strike="noStrike">
                <a:solidFill>
                  <a:schemeClr val="dk1"/>
                </a:solidFill>
                <a:latin typeface="Arial"/>
                <a:ea typeface="Arial"/>
                <a:cs typeface="Arial"/>
                <a:sym typeface="Arial"/>
              </a:defRPr>
            </a:lvl8pPr>
            <a:lvl9pPr indent="0" lvl="8" marL="3657600" marR="0" rtl="0" algn="l">
              <a:spcBef>
                <a:spcPts val="0"/>
              </a:spcBef>
              <a:buNone/>
              <a:defRPr b="0" i="0" sz="70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s-CO"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 name="Shape 14"/>
        <p:cNvGrpSpPr/>
        <p:nvPr/>
      </p:nvGrpSpPr>
      <p:grpSpPr>
        <a:xfrm>
          <a:off x="0" y="0"/>
          <a:ext cx="0" cy="0"/>
          <a:chOff x="0" y="0"/>
          <a:chExt cx="0" cy="0"/>
        </a:xfrm>
      </p:grpSpPr>
      <p:sp>
        <p:nvSpPr>
          <p:cNvPr id="15" name="Shape 15"/>
          <p:cNvSpPr/>
          <p:nvPr>
            <p:ph idx="2" type="sldImg"/>
          </p:nvPr>
        </p:nvSpPr>
        <p:spPr>
          <a:xfrm>
            <a:off x="2216150" y="685800"/>
            <a:ext cx="24257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 name="Shape 1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 name="Shape 1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lang="es-CO" sz="1200">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Diapositiva de título">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0" type="dt"/>
          </p:nvPr>
        </p:nvSpPr>
        <p:spPr>
          <a:xfrm>
            <a:off x="1512887" y="39663687"/>
            <a:ext cx="7062787" cy="2278061"/>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4700" u="none" cap="none" strike="noStrike">
                <a:solidFill>
                  <a:srgbClr val="888888"/>
                </a:solidFill>
                <a:latin typeface="Calibri"/>
                <a:ea typeface="Calibri"/>
                <a:cs typeface="Calibri"/>
                <a:sym typeface="Calibri"/>
              </a:defRPr>
            </a:lvl1pPr>
            <a:lvl2pPr indent="-1320800" lvl="1" marL="1778000" marR="0" rtl="0" algn="l">
              <a:spcBef>
                <a:spcPts val="0"/>
              </a:spcBef>
              <a:spcAft>
                <a:spcPts val="0"/>
              </a:spcAft>
              <a:buNone/>
              <a:defRPr b="0" i="0" sz="7000" u="none" cap="none" strike="noStrike">
                <a:solidFill>
                  <a:schemeClr val="dk1"/>
                </a:solidFill>
                <a:latin typeface="Arial"/>
                <a:ea typeface="Arial"/>
                <a:cs typeface="Arial"/>
                <a:sym typeface="Arial"/>
              </a:defRPr>
            </a:lvl2pPr>
            <a:lvl3pPr indent="-2643188" lvl="2" marL="3557588" marR="0" rtl="0" algn="l">
              <a:spcBef>
                <a:spcPts val="0"/>
              </a:spcBef>
              <a:spcAft>
                <a:spcPts val="0"/>
              </a:spcAft>
              <a:buNone/>
              <a:defRPr b="0" i="0" sz="7000" u="none" cap="none" strike="noStrike">
                <a:solidFill>
                  <a:schemeClr val="dk1"/>
                </a:solidFill>
                <a:latin typeface="Arial"/>
                <a:ea typeface="Arial"/>
                <a:cs typeface="Arial"/>
                <a:sym typeface="Arial"/>
              </a:defRPr>
            </a:lvl3pPr>
            <a:lvl4pPr indent="-3965575" lvl="3" marL="5337175" marR="0" rtl="0" algn="l">
              <a:spcBef>
                <a:spcPts val="0"/>
              </a:spcBef>
              <a:spcAft>
                <a:spcPts val="0"/>
              </a:spcAft>
              <a:buNone/>
              <a:defRPr b="0" i="0" sz="7000" u="none" cap="none" strike="noStrike">
                <a:solidFill>
                  <a:schemeClr val="dk1"/>
                </a:solidFill>
                <a:latin typeface="Arial"/>
                <a:ea typeface="Arial"/>
                <a:cs typeface="Arial"/>
                <a:sym typeface="Arial"/>
              </a:defRPr>
            </a:lvl4pPr>
            <a:lvl5pPr indent="-5286375" lvl="4" marL="7115175" marR="0" rtl="0" algn="l">
              <a:spcBef>
                <a:spcPts val="0"/>
              </a:spcBef>
              <a:spcAft>
                <a:spcPts val="0"/>
              </a:spcAft>
              <a:buNone/>
              <a:defRPr b="0" i="0" sz="7000" u="none" cap="none" strike="noStrike">
                <a:solidFill>
                  <a:schemeClr val="dk1"/>
                </a:solidFill>
                <a:latin typeface="Arial"/>
                <a:ea typeface="Arial"/>
                <a:cs typeface="Arial"/>
                <a:sym typeface="Arial"/>
              </a:defRPr>
            </a:lvl5pPr>
            <a:lvl6pPr indent="0" lvl="5" marL="2286000" marR="0" rtl="0" algn="l">
              <a:spcBef>
                <a:spcPts val="0"/>
              </a:spcBef>
              <a:buNone/>
              <a:defRPr b="0" i="0" sz="7000" u="none" cap="none" strike="noStrike">
                <a:solidFill>
                  <a:schemeClr val="dk1"/>
                </a:solidFill>
                <a:latin typeface="Arial"/>
                <a:ea typeface="Arial"/>
                <a:cs typeface="Arial"/>
                <a:sym typeface="Arial"/>
              </a:defRPr>
            </a:lvl6pPr>
            <a:lvl7pPr indent="0" lvl="6" marL="2743200" marR="0" rtl="0" algn="l">
              <a:spcBef>
                <a:spcPts val="0"/>
              </a:spcBef>
              <a:buNone/>
              <a:defRPr b="0" i="0" sz="7000" u="none" cap="none" strike="noStrike">
                <a:solidFill>
                  <a:schemeClr val="dk1"/>
                </a:solidFill>
                <a:latin typeface="Arial"/>
                <a:ea typeface="Arial"/>
                <a:cs typeface="Arial"/>
                <a:sym typeface="Arial"/>
              </a:defRPr>
            </a:lvl7pPr>
            <a:lvl8pPr indent="0" lvl="7" marL="3200400" marR="0" rtl="0" algn="l">
              <a:spcBef>
                <a:spcPts val="0"/>
              </a:spcBef>
              <a:buNone/>
              <a:defRPr b="0" i="0" sz="7000" u="none" cap="none" strike="noStrike">
                <a:solidFill>
                  <a:schemeClr val="dk1"/>
                </a:solidFill>
                <a:latin typeface="Arial"/>
                <a:ea typeface="Arial"/>
                <a:cs typeface="Arial"/>
                <a:sym typeface="Arial"/>
              </a:defRPr>
            </a:lvl8pPr>
            <a:lvl9pPr indent="0" lvl="8" marL="3657600" marR="0" rtl="0" algn="l">
              <a:spcBef>
                <a:spcPts val="0"/>
              </a:spcBef>
              <a:buNone/>
              <a:defRPr b="0" i="0" sz="7000" u="none" cap="none" strike="noStrike">
                <a:solidFill>
                  <a:schemeClr val="dk1"/>
                </a:solidFill>
                <a:latin typeface="Arial"/>
                <a:ea typeface="Arial"/>
                <a:cs typeface="Arial"/>
                <a:sym typeface="Arial"/>
              </a:defRPr>
            </a:lvl9pPr>
          </a:lstStyle>
          <a:p/>
        </p:txBody>
      </p:sp>
      <p:sp>
        <p:nvSpPr>
          <p:cNvPr id="11" name="Shape 11"/>
          <p:cNvSpPr txBox="1"/>
          <p:nvPr>
            <p:ph idx="11" type="ftr"/>
          </p:nvPr>
        </p:nvSpPr>
        <p:spPr>
          <a:xfrm>
            <a:off x="10340975" y="39663687"/>
            <a:ext cx="9585325" cy="227806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4700" u="none" cap="none" strike="noStrike">
                <a:solidFill>
                  <a:srgbClr val="888888"/>
                </a:solidFill>
                <a:latin typeface="Calibri"/>
                <a:ea typeface="Calibri"/>
                <a:cs typeface="Calibri"/>
                <a:sym typeface="Calibri"/>
              </a:defRPr>
            </a:lvl1pPr>
            <a:lvl2pPr indent="-1320800" lvl="1" marL="1778000" marR="0" rtl="0" algn="l">
              <a:spcBef>
                <a:spcPts val="0"/>
              </a:spcBef>
              <a:spcAft>
                <a:spcPts val="0"/>
              </a:spcAft>
              <a:buNone/>
              <a:defRPr b="0" i="0" sz="7000" u="none" cap="none" strike="noStrike">
                <a:solidFill>
                  <a:schemeClr val="dk1"/>
                </a:solidFill>
                <a:latin typeface="Arial"/>
                <a:ea typeface="Arial"/>
                <a:cs typeface="Arial"/>
                <a:sym typeface="Arial"/>
              </a:defRPr>
            </a:lvl2pPr>
            <a:lvl3pPr indent="-2643188" lvl="2" marL="3557588" marR="0" rtl="0" algn="l">
              <a:spcBef>
                <a:spcPts val="0"/>
              </a:spcBef>
              <a:spcAft>
                <a:spcPts val="0"/>
              </a:spcAft>
              <a:buNone/>
              <a:defRPr b="0" i="0" sz="7000" u="none" cap="none" strike="noStrike">
                <a:solidFill>
                  <a:schemeClr val="dk1"/>
                </a:solidFill>
                <a:latin typeface="Arial"/>
                <a:ea typeface="Arial"/>
                <a:cs typeface="Arial"/>
                <a:sym typeface="Arial"/>
              </a:defRPr>
            </a:lvl3pPr>
            <a:lvl4pPr indent="-3965575" lvl="3" marL="5337175" marR="0" rtl="0" algn="l">
              <a:spcBef>
                <a:spcPts val="0"/>
              </a:spcBef>
              <a:spcAft>
                <a:spcPts val="0"/>
              </a:spcAft>
              <a:buNone/>
              <a:defRPr b="0" i="0" sz="7000" u="none" cap="none" strike="noStrike">
                <a:solidFill>
                  <a:schemeClr val="dk1"/>
                </a:solidFill>
                <a:latin typeface="Arial"/>
                <a:ea typeface="Arial"/>
                <a:cs typeface="Arial"/>
                <a:sym typeface="Arial"/>
              </a:defRPr>
            </a:lvl4pPr>
            <a:lvl5pPr indent="-5286375" lvl="4" marL="7115175" marR="0" rtl="0" algn="l">
              <a:spcBef>
                <a:spcPts val="0"/>
              </a:spcBef>
              <a:spcAft>
                <a:spcPts val="0"/>
              </a:spcAft>
              <a:buNone/>
              <a:defRPr b="0" i="0" sz="7000" u="none" cap="none" strike="noStrike">
                <a:solidFill>
                  <a:schemeClr val="dk1"/>
                </a:solidFill>
                <a:latin typeface="Arial"/>
                <a:ea typeface="Arial"/>
                <a:cs typeface="Arial"/>
                <a:sym typeface="Arial"/>
              </a:defRPr>
            </a:lvl5pPr>
            <a:lvl6pPr indent="0" lvl="5" marL="2286000" marR="0" rtl="0" algn="l">
              <a:spcBef>
                <a:spcPts val="0"/>
              </a:spcBef>
              <a:buNone/>
              <a:defRPr b="0" i="0" sz="7000" u="none" cap="none" strike="noStrike">
                <a:solidFill>
                  <a:schemeClr val="dk1"/>
                </a:solidFill>
                <a:latin typeface="Arial"/>
                <a:ea typeface="Arial"/>
                <a:cs typeface="Arial"/>
                <a:sym typeface="Arial"/>
              </a:defRPr>
            </a:lvl6pPr>
            <a:lvl7pPr indent="0" lvl="6" marL="2743200" marR="0" rtl="0" algn="l">
              <a:spcBef>
                <a:spcPts val="0"/>
              </a:spcBef>
              <a:buNone/>
              <a:defRPr b="0" i="0" sz="7000" u="none" cap="none" strike="noStrike">
                <a:solidFill>
                  <a:schemeClr val="dk1"/>
                </a:solidFill>
                <a:latin typeface="Arial"/>
                <a:ea typeface="Arial"/>
                <a:cs typeface="Arial"/>
                <a:sym typeface="Arial"/>
              </a:defRPr>
            </a:lvl7pPr>
            <a:lvl8pPr indent="0" lvl="7" marL="3200400" marR="0" rtl="0" algn="l">
              <a:spcBef>
                <a:spcPts val="0"/>
              </a:spcBef>
              <a:buNone/>
              <a:defRPr b="0" i="0" sz="7000" u="none" cap="none" strike="noStrike">
                <a:solidFill>
                  <a:schemeClr val="dk1"/>
                </a:solidFill>
                <a:latin typeface="Arial"/>
                <a:ea typeface="Arial"/>
                <a:cs typeface="Arial"/>
                <a:sym typeface="Arial"/>
              </a:defRPr>
            </a:lvl8pPr>
            <a:lvl9pPr indent="0" lvl="8" marL="3657600" marR="0" rtl="0" algn="l">
              <a:spcBef>
                <a:spcPts val="0"/>
              </a:spcBef>
              <a:buNone/>
              <a:defRPr b="0" i="0" sz="7000" u="none" cap="none" strike="noStrike">
                <a:solidFill>
                  <a:schemeClr val="dk1"/>
                </a:solidFill>
                <a:latin typeface="Arial"/>
                <a:ea typeface="Arial"/>
                <a:cs typeface="Arial"/>
                <a:sym typeface="Arial"/>
              </a:defRPr>
            </a:lvl9pPr>
          </a:lstStyle>
          <a:p/>
        </p:txBody>
      </p:sp>
      <p:sp>
        <p:nvSpPr>
          <p:cNvPr id="12" name="Shape 12"/>
          <p:cNvSpPr txBox="1"/>
          <p:nvPr>
            <p:ph idx="12" type="sldNum"/>
          </p:nvPr>
        </p:nvSpPr>
        <p:spPr>
          <a:xfrm>
            <a:off x="21691600" y="39663687"/>
            <a:ext cx="7062787" cy="2278061"/>
          </a:xfrm>
          <a:prstGeom prst="rect">
            <a:avLst/>
          </a:prstGeom>
          <a:noFill/>
          <a:ln>
            <a:noFill/>
          </a:ln>
        </p:spPr>
        <p:txBody>
          <a:bodyPr anchorCtr="0" anchor="ctr" bIns="177900" lIns="355825" rIns="355825" tIns="177900">
            <a:noAutofit/>
          </a:bodyPr>
          <a:lstStyle/>
          <a:p>
            <a:pPr indent="0" lvl="0" marL="0" marR="0" rtl="0" algn="r">
              <a:spcBef>
                <a:spcPts val="0"/>
              </a:spcBef>
              <a:spcAft>
                <a:spcPts val="0"/>
              </a:spcAft>
              <a:buSzPct val="25000"/>
              <a:buNone/>
            </a:pPr>
            <a:fld id="{00000000-1234-1234-1234-123412341234}" type="slidenum">
              <a:rPr b="0" i="0" lang="es-CO" sz="47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4.png"/><Relationship Id="rId10" Type="http://schemas.openxmlformats.org/officeDocument/2006/relationships/image" Target="../media/image07.png"/><Relationship Id="rId13" Type="http://schemas.openxmlformats.org/officeDocument/2006/relationships/image" Target="../media/image02.png"/><Relationship Id="rId12" Type="http://schemas.openxmlformats.org/officeDocument/2006/relationships/image" Target="../media/image0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romero1573@uniandes.edu.co" TargetMode="External"/><Relationship Id="rId4" Type="http://schemas.openxmlformats.org/officeDocument/2006/relationships/hyperlink" Target="mailto:m.romero1573@uniandes.edu.co" TargetMode="External"/><Relationship Id="rId9" Type="http://schemas.openxmlformats.org/officeDocument/2006/relationships/image" Target="../media/image00.jpg"/><Relationship Id="rId15" Type="http://schemas.openxmlformats.org/officeDocument/2006/relationships/image" Target="../media/image06.png"/><Relationship Id="rId14" Type="http://schemas.openxmlformats.org/officeDocument/2006/relationships/image" Target="../media/image05.png"/><Relationship Id="rId5" Type="http://schemas.openxmlformats.org/officeDocument/2006/relationships/hyperlink" Target="mailto:m.romero1573@uniandes.edu.co" TargetMode="External"/><Relationship Id="rId6" Type="http://schemas.openxmlformats.org/officeDocument/2006/relationships/hyperlink" Target="mailto:m.romero1573@uniandes.edu.co" TargetMode="External"/><Relationship Id="rId7" Type="http://schemas.openxmlformats.org/officeDocument/2006/relationships/hyperlink" Target="mailto:m.romero1573@uniandes.edu.co" TargetMode="External"/><Relationship Id="rId8"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x="0" y="0"/>
          <a:ext cx="0" cy="0"/>
          <a:chOff x="0" y="0"/>
          <a:chExt cx="0" cy="0"/>
        </a:xfrm>
      </p:grpSpPr>
      <p:sp>
        <p:nvSpPr>
          <p:cNvPr id="19" name="Shape 19"/>
          <p:cNvSpPr/>
          <p:nvPr/>
        </p:nvSpPr>
        <p:spPr>
          <a:xfrm>
            <a:off x="15057439" y="7786657"/>
            <a:ext cx="14401800" cy="5228461"/>
          </a:xfrm>
          <a:prstGeom prst="snip1Rect">
            <a:avLst>
              <a:gd fmla="val 9421" name="adj"/>
            </a:avLst>
          </a:prstGeom>
          <a:solidFill>
            <a:schemeClr val="lt1"/>
          </a:solidFill>
          <a:ln cap="flat" cmpd="sng" w="76200">
            <a:solidFill>
              <a:schemeClr val="dk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0" i="0" lang="es-CO" sz="7000" u="none" cap="none" strike="noStrike">
                <a:solidFill>
                  <a:schemeClr val="dk1"/>
                </a:solidFill>
                <a:latin typeface="Arial"/>
                <a:ea typeface="Arial"/>
                <a:cs typeface="Arial"/>
                <a:sym typeface="Arial"/>
              </a:rPr>
              <a:t>Metodología de desarrollo del proyecto es SC</a:t>
            </a:r>
            <a:r>
              <a:rPr lang="es-CO" sz="7000">
                <a:solidFill>
                  <a:schemeClr val="dk1"/>
                </a:solidFill>
              </a:rPr>
              <a:t>RUM</a:t>
            </a:r>
            <a:r>
              <a:rPr b="0" i="0" lang="es-CO" sz="7000" u="none" cap="none" strike="noStrike">
                <a:solidFill>
                  <a:schemeClr val="dk1"/>
                </a:solidFill>
                <a:latin typeface="Arial"/>
                <a:ea typeface="Arial"/>
                <a:cs typeface="Arial"/>
                <a:sym typeface="Arial"/>
              </a:rPr>
              <a:t>.</a:t>
            </a:r>
          </a:p>
        </p:txBody>
      </p:sp>
      <p:sp>
        <p:nvSpPr>
          <p:cNvPr id="20" name="Shape 20"/>
          <p:cNvSpPr txBox="1"/>
          <p:nvPr>
            <p:ph type="title"/>
          </p:nvPr>
        </p:nvSpPr>
        <p:spPr>
          <a:xfrm>
            <a:off x="12776572" y="518318"/>
            <a:ext cx="16733838" cy="1981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s-CO" sz="8000" u="none" cap="none" strike="noStrike">
                <a:solidFill>
                  <a:schemeClr val="dk1"/>
                </a:solidFill>
                <a:latin typeface="Calibri"/>
                <a:ea typeface="Calibri"/>
                <a:cs typeface="Calibri"/>
                <a:sym typeface="Calibri"/>
              </a:rPr>
              <a:t>Primate Colombia</a:t>
            </a:r>
          </a:p>
        </p:txBody>
      </p:sp>
      <p:sp>
        <p:nvSpPr>
          <p:cNvPr id="21" name="Shape 21"/>
          <p:cNvSpPr txBox="1"/>
          <p:nvPr>
            <p:ph idx="1" type="body"/>
          </p:nvPr>
        </p:nvSpPr>
        <p:spPr>
          <a:xfrm>
            <a:off x="13152437" y="3262141"/>
            <a:ext cx="16002000" cy="761378"/>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0" i="0" lang="es-CO" sz="3200" u="none" cap="none" strike="noStrike">
                <a:solidFill>
                  <a:schemeClr val="dk1"/>
                </a:solidFill>
                <a:latin typeface="Calibri"/>
                <a:ea typeface="Calibri"/>
                <a:cs typeface="Calibri"/>
                <a:sym typeface="Calibri"/>
              </a:rPr>
              <a:t>Facultad de Ingeniería y ciencias básicas.  </a:t>
            </a:r>
            <a:r>
              <a:rPr b="1" i="0" lang="es-CO" sz="3200" u="none" cap="none" strike="noStrike">
                <a:solidFill>
                  <a:schemeClr val="dk1"/>
                </a:solidFill>
                <a:latin typeface="Calibri"/>
                <a:ea typeface="Calibri"/>
                <a:cs typeface="Calibri"/>
                <a:sym typeface="Calibri"/>
              </a:rPr>
              <a:t>Asignatura</a:t>
            </a:r>
            <a:r>
              <a:rPr b="0" i="0" lang="es-CO" sz="3200" u="none" cap="none" strike="noStrike">
                <a:solidFill>
                  <a:schemeClr val="dk1"/>
                </a:solidFill>
                <a:latin typeface="Calibri"/>
                <a:ea typeface="Calibri"/>
                <a:cs typeface="Calibri"/>
                <a:sym typeface="Calibri"/>
              </a:rPr>
              <a:t>: P162-0419023B Ingeniería del Software II</a:t>
            </a:r>
          </a:p>
        </p:txBody>
      </p:sp>
      <p:sp>
        <p:nvSpPr>
          <p:cNvPr id="22" name="Shape 22"/>
          <p:cNvSpPr/>
          <p:nvPr/>
        </p:nvSpPr>
        <p:spPr>
          <a:xfrm flipH="1" rot="10800000">
            <a:off x="1597996" y="14234319"/>
            <a:ext cx="7643177" cy="5714205"/>
          </a:xfrm>
          <a:prstGeom prst="round2DiagRect">
            <a:avLst>
              <a:gd fmla="val 16667" name="adj1"/>
              <a:gd fmla="val 0" name="adj2"/>
            </a:avLst>
          </a:prstGeom>
          <a:noFill/>
          <a:ln cap="flat" cmpd="sng" w="76200">
            <a:solidFill>
              <a:schemeClr val="accent6"/>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3" name="Shape 23"/>
          <p:cNvSpPr/>
          <p:nvPr/>
        </p:nvSpPr>
        <p:spPr>
          <a:xfrm>
            <a:off x="1643281" y="20825618"/>
            <a:ext cx="27815955" cy="20183475"/>
          </a:xfrm>
          <a:custGeom>
            <a:pathLst>
              <a:path extrusionOk="0" h="120000" w="120000">
                <a:moveTo>
                  <a:pt x="12" y="18771"/>
                </a:moveTo>
                <a:cubicBezTo>
                  <a:pt x="12" y="8504"/>
                  <a:pt x="1211" y="0"/>
                  <a:pt x="12255" y="0"/>
                </a:cubicBezTo>
                <a:lnTo>
                  <a:pt x="100002" y="181"/>
                </a:lnTo>
                <a:cubicBezTo>
                  <a:pt x="111046" y="181"/>
                  <a:pt x="99890" y="12243"/>
                  <a:pt x="120000" y="11916"/>
                </a:cubicBezTo>
                <a:lnTo>
                  <a:pt x="120000" y="101228"/>
                </a:lnTo>
                <a:cubicBezTo>
                  <a:pt x="120000" y="111495"/>
                  <a:pt x="118176" y="120000"/>
                  <a:pt x="107131" y="120000"/>
                </a:cubicBezTo>
                <a:lnTo>
                  <a:pt x="10254" y="120000"/>
                </a:lnTo>
                <a:cubicBezTo>
                  <a:pt x="-790" y="120000"/>
                  <a:pt x="12" y="111495"/>
                  <a:pt x="12" y="101228"/>
                </a:cubicBezTo>
                <a:lnTo>
                  <a:pt x="12" y="18771"/>
                </a:lnTo>
                <a:close/>
              </a:path>
            </a:pathLst>
          </a:custGeom>
          <a:noFill/>
          <a:ln cap="flat" cmpd="sng" w="762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4" name="Shape 24"/>
          <p:cNvSpPr/>
          <p:nvPr/>
        </p:nvSpPr>
        <p:spPr>
          <a:xfrm>
            <a:off x="1597998" y="7826315"/>
            <a:ext cx="13189750" cy="5188803"/>
          </a:xfrm>
          <a:prstGeom prst="snip1Rect">
            <a:avLst>
              <a:gd fmla="val 10733" name="adj"/>
            </a:avLst>
          </a:prstGeom>
          <a:noFill/>
          <a:ln cap="flat" cmpd="sng" w="762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7000" u="none" cap="none" strike="noStrike">
              <a:solidFill>
                <a:schemeClr val="dk1"/>
              </a:solidFill>
              <a:latin typeface="Arial"/>
              <a:ea typeface="Arial"/>
              <a:cs typeface="Arial"/>
              <a:sym typeface="Arial"/>
            </a:endParaRPr>
          </a:p>
        </p:txBody>
      </p:sp>
      <p:sp>
        <p:nvSpPr>
          <p:cNvPr id="25" name="Shape 25"/>
          <p:cNvSpPr txBox="1"/>
          <p:nvPr/>
        </p:nvSpPr>
        <p:spPr>
          <a:xfrm>
            <a:off x="1874836" y="6919118"/>
            <a:ext cx="13411199" cy="990599"/>
          </a:xfrm>
          <a:prstGeom prst="rect">
            <a:avLst/>
          </a:prstGeom>
          <a:noFill/>
          <a:ln>
            <a:noFill/>
          </a:ln>
        </p:spPr>
        <p:txBody>
          <a:bodyPr anchorCtr="0" anchor="t" bIns="45700" lIns="91425" rIns="91425" tIns="45700">
            <a:noAutofit/>
          </a:bodyPr>
          <a:lstStyle/>
          <a:p>
            <a:pPr indent="-1333500" lvl="0" marL="1333500" marR="0" rtl="0" algn="l">
              <a:lnSpc>
                <a:spcPct val="100000"/>
              </a:lnSpc>
              <a:spcBef>
                <a:spcPts val="0"/>
              </a:spcBef>
              <a:spcAft>
                <a:spcPts val="0"/>
              </a:spcAft>
              <a:buClr>
                <a:schemeClr val="dk1"/>
              </a:buClr>
              <a:buSzPct val="25000"/>
              <a:buFont typeface="Arial"/>
              <a:buNone/>
            </a:pPr>
            <a:r>
              <a:rPr b="1" i="0" lang="es-CO" sz="4800" u="none" cap="none" strike="noStrike">
                <a:solidFill>
                  <a:schemeClr val="dk1"/>
                </a:solidFill>
                <a:latin typeface="Calibri"/>
                <a:ea typeface="Calibri"/>
                <a:cs typeface="Calibri"/>
                <a:sym typeface="Calibri"/>
              </a:rPr>
              <a:t>Objetivo</a:t>
            </a:r>
          </a:p>
        </p:txBody>
      </p:sp>
      <p:sp>
        <p:nvSpPr>
          <p:cNvPr id="26" name="Shape 26"/>
          <p:cNvSpPr txBox="1"/>
          <p:nvPr/>
        </p:nvSpPr>
        <p:spPr>
          <a:xfrm>
            <a:off x="2713036" y="20025518"/>
            <a:ext cx="13487400" cy="990599"/>
          </a:xfrm>
          <a:prstGeom prst="rect">
            <a:avLst/>
          </a:prstGeom>
          <a:noFill/>
          <a:ln>
            <a:noFill/>
          </a:ln>
        </p:spPr>
        <p:txBody>
          <a:bodyPr anchorCtr="0" anchor="t" bIns="45700" lIns="91425" rIns="91425" tIns="45700">
            <a:noAutofit/>
          </a:bodyPr>
          <a:lstStyle/>
          <a:p>
            <a:pPr indent="-1333500" lvl="0" marL="1333500" marR="0" rtl="0" algn="l">
              <a:lnSpc>
                <a:spcPct val="100000"/>
              </a:lnSpc>
              <a:spcBef>
                <a:spcPts val="0"/>
              </a:spcBef>
              <a:spcAft>
                <a:spcPts val="0"/>
              </a:spcAft>
              <a:buClr>
                <a:schemeClr val="dk1"/>
              </a:buClr>
              <a:buSzPct val="25000"/>
              <a:buFont typeface="Arial"/>
              <a:buNone/>
            </a:pPr>
            <a:r>
              <a:rPr b="1" i="0" lang="es-CO" sz="4800" u="none" cap="none" strike="noStrike">
                <a:solidFill>
                  <a:schemeClr val="dk1"/>
                </a:solidFill>
                <a:latin typeface="Calibri"/>
                <a:ea typeface="Calibri"/>
                <a:cs typeface="Calibri"/>
                <a:sym typeface="Calibri"/>
              </a:rPr>
              <a:t>Arquitectura desarrollo y Solución</a:t>
            </a:r>
          </a:p>
        </p:txBody>
      </p:sp>
      <p:sp>
        <p:nvSpPr>
          <p:cNvPr id="27" name="Shape 27"/>
          <p:cNvSpPr txBox="1"/>
          <p:nvPr/>
        </p:nvSpPr>
        <p:spPr>
          <a:xfrm>
            <a:off x="1722435" y="41362312"/>
            <a:ext cx="27355799" cy="1431924"/>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s-CO" sz="3200" u="none" cap="none" strike="noStrike">
                <a:solidFill>
                  <a:schemeClr val="dk1"/>
                </a:solidFill>
                <a:latin typeface="Arial"/>
                <a:ea typeface="Arial"/>
                <a:cs typeface="Arial"/>
                <a:sym typeface="Arial"/>
              </a:rPr>
              <a:t>Equipo de trabajo:  </a:t>
            </a:r>
            <a:r>
              <a:rPr lang="es-CO" sz="2800">
                <a:solidFill>
                  <a:schemeClr val="dk1"/>
                </a:solidFill>
              </a:rPr>
              <a:t>Alejando Daza </a:t>
            </a:r>
            <a:r>
              <a:rPr b="0" i="0" lang="es-CO" sz="2800" u="none" cap="none" strike="noStrike">
                <a:solidFill>
                  <a:schemeClr val="dk1"/>
                </a:solidFill>
                <a:latin typeface="Arial"/>
                <a:ea typeface="Arial"/>
                <a:cs typeface="Arial"/>
                <a:sym typeface="Arial"/>
              </a:rPr>
              <a:t> </a:t>
            </a:r>
            <a:r>
              <a:rPr b="0" i="0" lang="es-CO" sz="2800" u="sng" cap="none" strike="noStrike">
                <a:solidFill>
                  <a:schemeClr val="hlink"/>
                </a:solidFill>
                <a:latin typeface="Arial"/>
                <a:ea typeface="Arial"/>
                <a:cs typeface="Arial"/>
                <a:sym typeface="Arial"/>
                <a:hlinkClick r:id="rId3"/>
              </a:rPr>
              <a:t>m.correo 1@poligran.edu.co</a:t>
            </a:r>
            <a:r>
              <a:rPr b="0" i="0" lang="es-CO" sz="2800" u="none" cap="none" strike="noStrike">
                <a:solidFill>
                  <a:schemeClr val="dk1"/>
                </a:solidFill>
                <a:latin typeface="Arial"/>
                <a:ea typeface="Arial"/>
                <a:cs typeface="Arial"/>
                <a:sym typeface="Arial"/>
              </a:rPr>
              <a:t>, </a:t>
            </a:r>
            <a:r>
              <a:rPr lang="es-CO" sz="2800">
                <a:solidFill>
                  <a:schemeClr val="dk1"/>
                </a:solidFill>
              </a:rPr>
              <a:t>Christian Lopez </a:t>
            </a:r>
            <a:r>
              <a:rPr b="0" i="0" lang="es-CO" sz="2800" u="none" cap="none" strike="noStrike">
                <a:solidFill>
                  <a:schemeClr val="dk1"/>
                </a:solidFill>
                <a:latin typeface="Arial"/>
                <a:ea typeface="Arial"/>
                <a:cs typeface="Arial"/>
                <a:sym typeface="Arial"/>
              </a:rPr>
              <a:t> </a:t>
            </a:r>
            <a:r>
              <a:rPr b="0" i="0" lang="es-CO" sz="2800" u="sng" cap="none" strike="noStrike">
                <a:solidFill>
                  <a:schemeClr val="hlink"/>
                </a:solidFill>
                <a:latin typeface="Arial"/>
                <a:ea typeface="Arial"/>
                <a:cs typeface="Arial"/>
                <a:sym typeface="Arial"/>
                <a:hlinkClick r:id="rId4"/>
              </a:rPr>
              <a:t>m.correo 1@poligran.edu.co</a:t>
            </a:r>
            <a:r>
              <a:rPr b="0" i="0" lang="es-CO" sz="2800" u="none" cap="none" strike="noStrike">
                <a:solidFill>
                  <a:schemeClr val="dk1"/>
                </a:solidFill>
                <a:latin typeface="Arial"/>
                <a:ea typeface="Arial"/>
                <a:cs typeface="Arial"/>
                <a:sym typeface="Arial"/>
              </a:rPr>
              <a:t> Autor 1 </a:t>
            </a:r>
            <a:r>
              <a:rPr b="0" i="0" lang="es-CO" sz="2800" u="sng" cap="none" strike="noStrike">
                <a:solidFill>
                  <a:schemeClr val="hlink"/>
                </a:solidFill>
                <a:latin typeface="Arial"/>
                <a:ea typeface="Arial"/>
                <a:cs typeface="Arial"/>
                <a:sym typeface="Arial"/>
                <a:hlinkClick r:id="rId5"/>
              </a:rPr>
              <a:t>m.correo 1@poligran.edu.co</a:t>
            </a:r>
            <a:r>
              <a:rPr b="0" i="0" lang="es-CO" sz="2800" u="none" cap="none" strike="noStrike">
                <a:solidFill>
                  <a:schemeClr val="dk1"/>
                </a:solidFill>
                <a:latin typeface="Arial"/>
                <a:ea typeface="Arial"/>
                <a:cs typeface="Arial"/>
                <a:sym typeface="Arial"/>
              </a:rPr>
              <a:t> Autor 1 </a:t>
            </a:r>
            <a:r>
              <a:rPr b="0" i="0" lang="es-CO" sz="2800" u="sng" cap="none" strike="noStrike">
                <a:solidFill>
                  <a:schemeClr val="hlink"/>
                </a:solidFill>
                <a:latin typeface="Arial"/>
                <a:ea typeface="Arial"/>
                <a:cs typeface="Arial"/>
                <a:sym typeface="Arial"/>
                <a:hlinkClick r:id="rId6"/>
              </a:rPr>
              <a:t>m.correo 1@poligran.edu.co</a:t>
            </a:r>
            <a:r>
              <a:rPr b="0" i="0" lang="es-CO" sz="2800" u="none" cap="none" strike="noStrike">
                <a:solidFill>
                  <a:schemeClr val="dk1"/>
                </a:solidFill>
                <a:latin typeface="Arial"/>
                <a:ea typeface="Arial"/>
                <a:cs typeface="Arial"/>
                <a:sym typeface="Arial"/>
              </a:rPr>
              <a:t> Autor 1 </a:t>
            </a:r>
            <a:r>
              <a:rPr b="0" i="0" lang="es-CO" sz="2800" u="sng" cap="none" strike="noStrike">
                <a:solidFill>
                  <a:schemeClr val="hlink"/>
                </a:solidFill>
                <a:latin typeface="Arial"/>
                <a:ea typeface="Arial"/>
                <a:cs typeface="Arial"/>
                <a:sym typeface="Arial"/>
                <a:hlinkClick r:id="rId7"/>
              </a:rPr>
              <a:t>m.correo 1@poligran.edu.co</a:t>
            </a:r>
            <a:r>
              <a:rPr b="0" i="0" lang="es-CO" sz="2800" u="none" cap="none" strike="noStrike">
                <a:solidFill>
                  <a:schemeClr val="dk1"/>
                </a:solidFill>
                <a:latin typeface="Arial"/>
                <a:ea typeface="Arial"/>
                <a:cs typeface="Arial"/>
                <a:sym typeface="Arial"/>
              </a:rPr>
              <a:t>.</a:t>
            </a:r>
          </a:p>
        </p:txBody>
      </p:sp>
      <p:sp>
        <p:nvSpPr>
          <p:cNvPr id="28" name="Shape 28"/>
          <p:cNvSpPr/>
          <p:nvPr/>
        </p:nvSpPr>
        <p:spPr>
          <a:xfrm>
            <a:off x="1570373" y="7909718"/>
            <a:ext cx="13244999" cy="5174397"/>
          </a:xfrm>
          <a:prstGeom prst="snip1Rect">
            <a:avLst>
              <a:gd fmla="val 25616" name="adj"/>
            </a:avLst>
          </a:prstGeom>
          <a:noFill/>
          <a:ln>
            <a:noFill/>
          </a:ln>
        </p:spPr>
        <p:txBody>
          <a:bodyPr anchorCtr="0" anchor="t" bIns="45700" lIns="91425" rIns="91425" tIns="45700">
            <a:noAutofit/>
          </a:bodyPr>
          <a:lstStyle/>
          <a:p>
            <a:pPr indent="-463550" lvl="0" marL="463550" marR="0" rtl="0" algn="just">
              <a:lnSpc>
                <a:spcPct val="100000"/>
              </a:lnSpc>
              <a:spcBef>
                <a:spcPts val="0"/>
              </a:spcBef>
              <a:spcAft>
                <a:spcPts val="0"/>
              </a:spcAft>
              <a:buClr>
                <a:srgbClr val="000000"/>
              </a:buClr>
              <a:buSzPct val="100000"/>
              <a:buFont typeface="Arial"/>
              <a:buChar char="•"/>
            </a:pPr>
            <a:r>
              <a:rPr b="0" i="0" lang="es-CO" sz="4000" u="none" cap="none" strike="noStrike">
                <a:solidFill>
                  <a:srgbClr val="000000"/>
                </a:solidFill>
                <a:latin typeface="Calibri"/>
                <a:ea typeface="Calibri"/>
                <a:cs typeface="Calibri"/>
                <a:sym typeface="Calibri"/>
              </a:rPr>
              <a:t>Aumentar la visibilidad de la empresa.</a:t>
            </a:r>
          </a:p>
          <a:p>
            <a:pPr indent="-463550" lvl="0" marL="463550" marR="0" rtl="0" algn="just">
              <a:lnSpc>
                <a:spcPct val="100000"/>
              </a:lnSpc>
              <a:spcBef>
                <a:spcPts val="0"/>
              </a:spcBef>
              <a:spcAft>
                <a:spcPts val="0"/>
              </a:spcAft>
              <a:buClr>
                <a:srgbClr val="000000"/>
              </a:buClr>
              <a:buSzPct val="100000"/>
              <a:buFont typeface="Arial"/>
              <a:buChar char="•"/>
            </a:pPr>
            <a:r>
              <a:rPr b="0" i="0" lang="es-CO" sz="4000" u="none" cap="none" strike="noStrike">
                <a:solidFill>
                  <a:srgbClr val="000000"/>
                </a:solidFill>
                <a:latin typeface="Calibri"/>
                <a:ea typeface="Calibri"/>
                <a:cs typeface="Calibri"/>
                <a:sym typeface="Calibri"/>
              </a:rPr>
              <a:t>Aumentar las ventas </a:t>
            </a:r>
            <a:r>
              <a:rPr lang="es-CO" sz="4000">
                <a:latin typeface="Calibri"/>
                <a:ea typeface="Calibri"/>
                <a:cs typeface="Calibri"/>
                <a:sym typeface="Calibri"/>
              </a:rPr>
              <a:t>de</a:t>
            </a:r>
            <a:r>
              <a:rPr b="0" i="0" lang="es-CO" sz="4000" u="none" cap="none" strike="noStrike">
                <a:solidFill>
                  <a:srgbClr val="000000"/>
                </a:solidFill>
                <a:latin typeface="Calibri"/>
                <a:ea typeface="Calibri"/>
                <a:cs typeface="Calibri"/>
                <a:sym typeface="Calibri"/>
              </a:rPr>
              <a:t> la emp</a:t>
            </a:r>
            <a:r>
              <a:rPr lang="es-CO" sz="4000">
                <a:latin typeface="Calibri"/>
                <a:ea typeface="Calibri"/>
                <a:cs typeface="Calibri"/>
                <a:sym typeface="Calibri"/>
              </a:rPr>
              <a:t>resa</a:t>
            </a:r>
            <a:r>
              <a:rPr b="0" i="0" lang="es-CO" sz="4000" u="none" cap="none" strike="noStrike">
                <a:solidFill>
                  <a:srgbClr val="000000"/>
                </a:solidFill>
                <a:latin typeface="Calibri"/>
                <a:ea typeface="Calibri"/>
                <a:cs typeface="Calibri"/>
                <a:sym typeface="Calibri"/>
              </a:rPr>
              <a:t>.</a:t>
            </a:r>
          </a:p>
          <a:p>
            <a:pPr indent="-463550" lvl="0" marL="463550" marR="0" rtl="0" algn="just">
              <a:lnSpc>
                <a:spcPct val="100000"/>
              </a:lnSpc>
              <a:spcBef>
                <a:spcPts val="0"/>
              </a:spcBef>
              <a:spcAft>
                <a:spcPts val="0"/>
              </a:spcAft>
              <a:buClr>
                <a:srgbClr val="000000"/>
              </a:buClr>
              <a:buSzPct val="100000"/>
              <a:buFont typeface="Arial"/>
              <a:buChar char="•"/>
            </a:pPr>
            <a:r>
              <a:rPr b="0" i="0" lang="es-CO" sz="4000" u="none" cap="none" strike="noStrike">
                <a:solidFill>
                  <a:srgbClr val="000000"/>
                </a:solidFill>
                <a:latin typeface="Calibri"/>
                <a:ea typeface="Calibri"/>
                <a:cs typeface="Calibri"/>
                <a:sym typeface="Calibri"/>
              </a:rPr>
              <a:t>Mejorar los procesos de la empresa.</a:t>
            </a:r>
          </a:p>
          <a:p>
            <a:pPr indent="-463550" lvl="0" marL="463550" marR="0" rtl="0" algn="just">
              <a:lnSpc>
                <a:spcPct val="100000"/>
              </a:lnSpc>
              <a:spcBef>
                <a:spcPts val="0"/>
              </a:spcBef>
              <a:spcAft>
                <a:spcPts val="0"/>
              </a:spcAft>
              <a:buClr>
                <a:schemeClr val="dk1"/>
              </a:buClr>
              <a:buSzPct val="100000"/>
              <a:buFont typeface="Calibri"/>
              <a:buChar char="•"/>
            </a:pPr>
            <a:r>
              <a:rPr lang="es-CO" sz="4000">
                <a:latin typeface="Calibri"/>
                <a:ea typeface="Calibri"/>
                <a:cs typeface="Calibri"/>
                <a:sym typeface="Calibri"/>
              </a:rPr>
              <a:t>Documentar los procesos y cuantificar tiempos.</a:t>
            </a:r>
          </a:p>
          <a:p>
            <a:pPr indent="-463550" lvl="0" marL="463550" marR="0" rtl="0" algn="just">
              <a:lnSpc>
                <a:spcPct val="100000"/>
              </a:lnSpc>
              <a:spcBef>
                <a:spcPts val="0"/>
              </a:spcBef>
              <a:spcAft>
                <a:spcPts val="0"/>
              </a:spcAft>
              <a:buClr>
                <a:schemeClr val="dk1"/>
              </a:buClr>
              <a:buFont typeface="Arial"/>
              <a:buNone/>
            </a:pPr>
            <a:r>
              <a:t/>
            </a:r>
            <a:endParaRPr b="0" i="0" sz="4000" u="none" cap="none" strike="noStrike">
              <a:solidFill>
                <a:srgbClr val="000000"/>
              </a:solidFill>
              <a:latin typeface="Calibri"/>
              <a:ea typeface="Calibri"/>
              <a:cs typeface="Calibri"/>
              <a:sym typeface="Calibri"/>
            </a:endParaRPr>
          </a:p>
        </p:txBody>
      </p:sp>
      <p:sp>
        <p:nvSpPr>
          <p:cNvPr id="29" name="Shape 29"/>
          <p:cNvSpPr/>
          <p:nvPr/>
        </p:nvSpPr>
        <p:spPr>
          <a:xfrm>
            <a:off x="1715200" y="14327620"/>
            <a:ext cx="7289100" cy="5620800"/>
          </a:xfrm>
          <a:custGeom>
            <a:pathLst>
              <a:path extrusionOk="0" h="120000" w="120000">
                <a:moveTo>
                  <a:pt x="73" y="0"/>
                </a:moveTo>
                <a:lnTo>
                  <a:pt x="101221" y="0"/>
                </a:lnTo>
                <a:cubicBezTo>
                  <a:pt x="116064" y="459"/>
                  <a:pt x="119972" y="11982"/>
                  <a:pt x="120000" y="30739"/>
                </a:cubicBezTo>
                <a:lnTo>
                  <a:pt x="120000" y="120000"/>
                </a:lnTo>
                <a:lnTo>
                  <a:pt x="21163" y="119466"/>
                </a:lnTo>
                <a:cubicBezTo>
                  <a:pt x="6349" y="119172"/>
                  <a:pt x="0" y="118878"/>
                  <a:pt x="0" y="84172"/>
                </a:cubicBezTo>
                <a:cubicBezTo>
                  <a:pt x="24" y="56115"/>
                  <a:pt x="48" y="28057"/>
                  <a:pt x="73" y="0"/>
                </a:cubicBezTo>
                <a:close/>
              </a:path>
            </a:pathLst>
          </a:custGeom>
          <a:noFill/>
          <a:ln>
            <a:noFill/>
          </a:ln>
        </p:spPr>
        <p:txBody>
          <a:bodyPr anchorCtr="0" anchor="t" bIns="45700" lIns="91425" rIns="91425" tIns="45700">
            <a:noAutofit/>
          </a:bodyPr>
          <a:lstStyle/>
          <a:p>
            <a:pPr indent="0" lvl="0" marL="0" marR="0" rtl="0" algn="just">
              <a:lnSpc>
                <a:spcPct val="100000"/>
              </a:lnSpc>
              <a:spcBef>
                <a:spcPts val="0"/>
              </a:spcBef>
              <a:spcAft>
                <a:spcPts val="0"/>
              </a:spcAft>
              <a:buClr>
                <a:schemeClr val="dk1"/>
              </a:buClr>
              <a:buSzPct val="25000"/>
              <a:buFont typeface="Arial"/>
              <a:buNone/>
            </a:pPr>
            <a:r>
              <a:rPr lang="es-CO" sz="3600">
                <a:solidFill>
                  <a:schemeClr val="dk1"/>
                </a:solidFill>
                <a:latin typeface="Calibri"/>
                <a:ea typeface="Calibri"/>
                <a:cs typeface="Calibri"/>
                <a:sym typeface="Calibri"/>
              </a:rPr>
              <a:t>Primate Colombia, es una empresa que se dedica a importar y elaborar diferentes accesorios para la escalada deportiva. La empresa al ser muy joven, no tiene en el momento un sistema para el desarrollo de los diferentes procesos de producción, de administración de invetario y ventas de los diferentes productos </a:t>
            </a:r>
          </a:p>
        </p:txBody>
      </p:sp>
      <p:sp>
        <p:nvSpPr>
          <p:cNvPr id="30" name="Shape 30"/>
          <p:cNvSpPr/>
          <p:nvPr/>
        </p:nvSpPr>
        <p:spPr>
          <a:xfrm>
            <a:off x="9592289" y="14310518"/>
            <a:ext cx="7065346" cy="5638005"/>
          </a:xfrm>
          <a:custGeom>
            <a:pathLst>
              <a:path extrusionOk="0" h="120000" w="120000">
                <a:moveTo>
                  <a:pt x="451" y="0"/>
                </a:moveTo>
                <a:lnTo>
                  <a:pt x="94600" y="0"/>
                </a:lnTo>
                <a:cubicBezTo>
                  <a:pt x="109395" y="459"/>
                  <a:pt x="119972" y="11982"/>
                  <a:pt x="120000" y="30739"/>
                </a:cubicBezTo>
                <a:lnTo>
                  <a:pt x="120000" y="120000"/>
                </a:lnTo>
                <a:lnTo>
                  <a:pt x="16267" y="119814"/>
                </a:lnTo>
                <a:cubicBezTo>
                  <a:pt x="2481" y="120085"/>
                  <a:pt x="-102" y="113450"/>
                  <a:pt x="3" y="91748"/>
                </a:cubicBezTo>
                <a:lnTo>
                  <a:pt x="451" y="0"/>
                </a:lnTo>
                <a:close/>
              </a:path>
            </a:pathLst>
          </a:custGeom>
          <a:noFill/>
          <a:ln cap="flat" cmpd="sng" w="76200">
            <a:solidFill>
              <a:schemeClr val="accent2"/>
            </a:solidFill>
            <a:prstDash val="solid"/>
            <a:miter/>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Font typeface="Arial"/>
              <a:buNone/>
            </a:pPr>
            <a:r>
              <a:t/>
            </a:r>
            <a:endParaRPr sz="3600"/>
          </a:p>
          <a:p>
            <a:pPr indent="0" lvl="0" marL="0" marR="0" rtl="0" algn="l">
              <a:lnSpc>
                <a:spcPct val="100000"/>
              </a:lnSpc>
              <a:spcBef>
                <a:spcPts val="0"/>
              </a:spcBef>
              <a:spcAft>
                <a:spcPts val="0"/>
              </a:spcAft>
              <a:buClr>
                <a:schemeClr val="dk1"/>
              </a:buClr>
              <a:buSzPct val="25000"/>
              <a:buFont typeface="Arial"/>
              <a:buNone/>
            </a:pPr>
            <a:r>
              <a:rPr lang="es-CO" sz="3600"/>
              <a:t>Promover a Primate Colombia como una de las marcas mas reconocidas en el deporte de escalada en Colombia.</a:t>
            </a:r>
          </a:p>
          <a:p>
            <a:pPr indent="0" lvl="0" marL="0" marR="0" rtl="0" algn="l">
              <a:lnSpc>
                <a:spcPct val="100000"/>
              </a:lnSpc>
              <a:spcBef>
                <a:spcPts val="0"/>
              </a:spcBef>
              <a:spcAft>
                <a:spcPts val="0"/>
              </a:spcAft>
              <a:buClr>
                <a:schemeClr val="dk1"/>
              </a:buClr>
              <a:buSzPct val="25000"/>
              <a:buFont typeface="Arial"/>
              <a:buNone/>
            </a:pPr>
            <a:r>
              <a:rPr lang="es-CO" sz="3600"/>
              <a:t>Aumentar las ventas junto con el conocimiento de de la marca de la empresa.</a:t>
            </a:r>
          </a:p>
          <a:p>
            <a:pPr indent="0" lvl="0" marL="0" marR="0" rtl="0" algn="l">
              <a:lnSpc>
                <a:spcPct val="100000"/>
              </a:lnSpc>
              <a:spcBef>
                <a:spcPts val="0"/>
              </a:spcBef>
              <a:spcAft>
                <a:spcPts val="0"/>
              </a:spcAft>
              <a:buClr>
                <a:schemeClr val="dk1"/>
              </a:buClr>
              <a:buFont typeface="Arial"/>
              <a:buNone/>
            </a:pPr>
            <a:r>
              <a:t/>
            </a:r>
            <a:endParaRPr sz="3600"/>
          </a:p>
        </p:txBody>
      </p:sp>
      <p:sp>
        <p:nvSpPr>
          <p:cNvPr id="31" name="Shape 31"/>
          <p:cNvSpPr/>
          <p:nvPr/>
        </p:nvSpPr>
        <p:spPr>
          <a:xfrm>
            <a:off x="1644650" y="13243718"/>
            <a:ext cx="4210896" cy="83099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s-CO" sz="4800" u="none" cap="none" strike="noStrike">
                <a:solidFill>
                  <a:schemeClr val="dk1"/>
                </a:solidFill>
                <a:latin typeface="Calibri"/>
                <a:ea typeface="Calibri"/>
                <a:cs typeface="Calibri"/>
                <a:sym typeface="Calibri"/>
              </a:rPr>
              <a:t>Caso de estudio</a:t>
            </a:r>
          </a:p>
        </p:txBody>
      </p:sp>
      <p:sp>
        <p:nvSpPr>
          <p:cNvPr id="32" name="Shape 32"/>
          <p:cNvSpPr/>
          <p:nvPr/>
        </p:nvSpPr>
        <p:spPr>
          <a:xfrm>
            <a:off x="15008681" y="6906496"/>
            <a:ext cx="3454150" cy="83099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s-CO" sz="4800">
                <a:solidFill>
                  <a:schemeClr val="dk1"/>
                </a:solidFill>
                <a:latin typeface="Calibri"/>
                <a:ea typeface="Calibri"/>
                <a:cs typeface="Calibri"/>
                <a:sym typeface="Calibri"/>
              </a:rPr>
              <a:t>Metodología</a:t>
            </a:r>
          </a:p>
        </p:txBody>
      </p:sp>
      <p:sp>
        <p:nvSpPr>
          <p:cNvPr id="33" name="Shape 33"/>
          <p:cNvSpPr txBox="1"/>
          <p:nvPr/>
        </p:nvSpPr>
        <p:spPr>
          <a:xfrm>
            <a:off x="10180636" y="13243718"/>
            <a:ext cx="9647835" cy="9905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lang="es-CO" sz="4800" u="none">
                <a:solidFill>
                  <a:schemeClr val="dk1"/>
                </a:solidFill>
                <a:latin typeface="Calibri"/>
                <a:ea typeface="Calibri"/>
                <a:cs typeface="Calibri"/>
                <a:sym typeface="Calibri"/>
              </a:rPr>
              <a:t>Estrategia</a:t>
            </a:r>
          </a:p>
        </p:txBody>
      </p:sp>
      <p:cxnSp>
        <p:nvCxnSpPr>
          <p:cNvPr id="34" name="Shape 34"/>
          <p:cNvCxnSpPr/>
          <p:nvPr/>
        </p:nvCxnSpPr>
        <p:spPr>
          <a:xfrm flipH="1" rot="10800000">
            <a:off x="18105437" y="14714839"/>
            <a:ext cx="15888" cy="5234478"/>
          </a:xfrm>
          <a:prstGeom prst="straightConnector1">
            <a:avLst/>
          </a:prstGeom>
          <a:noFill/>
          <a:ln cap="flat" cmpd="sng" w="28575">
            <a:solidFill>
              <a:schemeClr val="dk1"/>
            </a:solidFill>
            <a:prstDash val="solid"/>
            <a:round/>
            <a:headEnd len="med" w="med" type="none"/>
            <a:tailEnd len="med" w="med" type="stealth"/>
          </a:ln>
        </p:spPr>
      </p:cxnSp>
      <p:cxnSp>
        <p:nvCxnSpPr>
          <p:cNvPr id="35" name="Shape 35"/>
          <p:cNvCxnSpPr/>
          <p:nvPr/>
        </p:nvCxnSpPr>
        <p:spPr>
          <a:xfrm>
            <a:off x="17992164" y="19776004"/>
            <a:ext cx="11086074" cy="0"/>
          </a:xfrm>
          <a:prstGeom prst="straightConnector1">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med" w="med" type="none"/>
            <a:tailEnd len="med" w="med" type="stealth"/>
          </a:ln>
          <a:effectLst>
            <a:outerShdw blurRad="39999" rotWithShape="0" dir="5400000" dist="23000">
              <a:srgbClr val="000000">
                <a:alpha val="34901"/>
              </a:srgbClr>
            </a:outerShdw>
          </a:effectLst>
        </p:spPr>
      </p:cxnSp>
      <p:pic>
        <p:nvPicPr>
          <p:cNvPr descr="Image result for politecnico grancolombiano png" id="36" name="Shape 36"/>
          <p:cNvPicPr preferRelativeResize="0"/>
          <p:nvPr/>
        </p:nvPicPr>
        <p:blipFill rotWithShape="1">
          <a:blip r:embed="rId8">
            <a:alphaModFix/>
          </a:blip>
          <a:srcRect b="0" l="0" r="0" t="0"/>
          <a:stretch/>
        </p:blipFill>
        <p:spPr>
          <a:xfrm>
            <a:off x="1597996" y="896383"/>
            <a:ext cx="9496484" cy="5351194"/>
          </a:xfrm>
          <a:prstGeom prst="rect">
            <a:avLst/>
          </a:prstGeom>
          <a:noFill/>
          <a:ln>
            <a:noFill/>
          </a:ln>
        </p:spPr>
      </p:pic>
      <p:sp>
        <p:nvSpPr>
          <p:cNvPr id="37" name="Shape 37"/>
          <p:cNvSpPr txBox="1"/>
          <p:nvPr/>
        </p:nvSpPr>
        <p:spPr>
          <a:xfrm>
            <a:off x="16582601" y="13397028"/>
            <a:ext cx="9647835" cy="9905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lang="es-CO" sz="4800" u="none">
                <a:solidFill>
                  <a:schemeClr val="dk1"/>
                </a:solidFill>
                <a:latin typeface="Calibri"/>
                <a:ea typeface="Calibri"/>
                <a:cs typeface="Calibri"/>
                <a:sym typeface="Calibri"/>
              </a:rPr>
              <a:t>Plan</a:t>
            </a:r>
          </a:p>
        </p:txBody>
      </p:sp>
      <p:sp>
        <p:nvSpPr>
          <p:cNvPr id="38" name="Shape 38"/>
          <p:cNvSpPr/>
          <p:nvPr/>
        </p:nvSpPr>
        <p:spPr>
          <a:xfrm flipH="1" rot="10800000">
            <a:off x="16999576" y="14373906"/>
            <a:ext cx="12668147" cy="5638005"/>
          </a:xfrm>
          <a:prstGeom prst="round2DiagRect">
            <a:avLst>
              <a:gd fmla="val 16667" name="adj1"/>
              <a:gd fmla="val 0" name="adj2"/>
            </a:avLst>
          </a:prstGeom>
          <a:solidFill>
            <a:schemeClr val="lt1"/>
          </a:solidFill>
          <a:ln cap="flat" cmpd="sng" w="76200">
            <a:solidFill>
              <a:schemeClr val="accent5"/>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sz="2000">
              <a:solidFill>
                <a:schemeClr val="dk1"/>
              </a:solidFill>
              <a:latin typeface="Arial"/>
              <a:ea typeface="Arial"/>
              <a:cs typeface="Arial"/>
              <a:sym typeface="Arial"/>
            </a:endParaRPr>
          </a:p>
        </p:txBody>
      </p:sp>
      <p:pic>
        <p:nvPicPr>
          <p:cNvPr descr="Image result for politecnico grancolombiano logo" id="39" name="Shape 39"/>
          <p:cNvPicPr preferRelativeResize="0"/>
          <p:nvPr/>
        </p:nvPicPr>
        <p:blipFill rotWithShape="1">
          <a:blip r:embed="rId9">
            <a:alphaModFix/>
          </a:blip>
          <a:srcRect b="268" l="0" r="17254" t="83245"/>
          <a:stretch/>
        </p:blipFill>
        <p:spPr>
          <a:xfrm>
            <a:off x="18213770" y="4328319"/>
            <a:ext cx="10712066" cy="1524000"/>
          </a:xfrm>
          <a:prstGeom prst="rect">
            <a:avLst/>
          </a:prstGeom>
          <a:noFill/>
          <a:ln>
            <a:noFill/>
          </a:ln>
        </p:spPr>
      </p:pic>
      <p:pic>
        <p:nvPicPr>
          <p:cNvPr descr="Image result for ilumno logo png" id="40" name="Shape 40"/>
          <p:cNvPicPr preferRelativeResize="0"/>
          <p:nvPr/>
        </p:nvPicPr>
        <p:blipFill rotWithShape="1">
          <a:blip r:embed="rId10">
            <a:alphaModFix/>
          </a:blip>
          <a:srcRect b="0" l="0" r="0" t="0"/>
          <a:stretch/>
        </p:blipFill>
        <p:spPr>
          <a:xfrm>
            <a:off x="12360156" y="4513907"/>
            <a:ext cx="7680561" cy="1319360"/>
          </a:xfrm>
          <a:prstGeom prst="rect">
            <a:avLst/>
          </a:prstGeom>
          <a:noFill/>
          <a:ln>
            <a:noFill/>
          </a:ln>
        </p:spPr>
      </p:pic>
      <p:sp>
        <p:nvSpPr>
          <p:cNvPr id="41" name="Shape 41"/>
          <p:cNvSpPr/>
          <p:nvPr/>
        </p:nvSpPr>
        <p:spPr>
          <a:xfrm>
            <a:off x="16791089" y="14327628"/>
            <a:ext cx="12668147" cy="5620895"/>
          </a:xfrm>
          <a:prstGeom prst="round2DiagRect">
            <a:avLst>
              <a:gd fmla="val 16667" name="adj1"/>
              <a:gd fmla="val 0" name="adj2"/>
            </a:avLst>
          </a:prstGeom>
          <a:noFill/>
          <a:ln>
            <a:noFill/>
          </a:ln>
        </p:spPr>
        <p:txBody>
          <a:bodyPr anchorCtr="0" anchor="ctr" bIns="45700" lIns="91425" rIns="91425" tIns="45700">
            <a:noAutofit/>
          </a:bodyPr>
          <a:lstStyle/>
          <a:p>
            <a:pPr indent="0" lvl="0" marL="0" marR="0" rtl="0" algn="ctr">
              <a:spcBef>
                <a:spcPts val="0"/>
              </a:spcBef>
              <a:spcAft>
                <a:spcPts val="0"/>
              </a:spcAft>
              <a:buNone/>
            </a:pPr>
            <a:r>
              <a:t/>
            </a:r>
            <a:endParaRPr sz="3200">
              <a:solidFill>
                <a:schemeClr val="dk1"/>
              </a:solidFill>
              <a:latin typeface="Arial"/>
              <a:ea typeface="Arial"/>
              <a:cs typeface="Arial"/>
              <a:sym typeface="Arial"/>
            </a:endParaRPr>
          </a:p>
        </p:txBody>
      </p:sp>
      <p:pic>
        <p:nvPicPr>
          <p:cNvPr id="42" name="Shape 42"/>
          <p:cNvPicPr preferRelativeResize="0"/>
          <p:nvPr/>
        </p:nvPicPr>
        <p:blipFill>
          <a:blip r:embed="rId11">
            <a:alphaModFix/>
          </a:blip>
          <a:stretch>
            <a:fillRect/>
          </a:stretch>
        </p:blipFill>
        <p:spPr>
          <a:xfrm>
            <a:off x="17169425" y="14872025"/>
            <a:ext cx="12269699" cy="4454477"/>
          </a:xfrm>
          <a:prstGeom prst="rect">
            <a:avLst/>
          </a:prstGeom>
          <a:noFill/>
          <a:ln>
            <a:noFill/>
          </a:ln>
        </p:spPr>
      </p:pic>
      <p:pic>
        <p:nvPicPr>
          <p:cNvPr id="43" name="Shape 43"/>
          <p:cNvPicPr preferRelativeResize="0"/>
          <p:nvPr/>
        </p:nvPicPr>
        <p:blipFill>
          <a:blip r:embed="rId12">
            <a:alphaModFix/>
          </a:blip>
          <a:stretch>
            <a:fillRect/>
          </a:stretch>
        </p:blipFill>
        <p:spPr>
          <a:xfrm>
            <a:off x="4664528" y="32413900"/>
            <a:ext cx="6740925" cy="6397750"/>
          </a:xfrm>
          <a:prstGeom prst="rect">
            <a:avLst/>
          </a:prstGeom>
          <a:noFill/>
          <a:ln>
            <a:noFill/>
          </a:ln>
        </p:spPr>
      </p:pic>
      <p:pic>
        <p:nvPicPr>
          <p:cNvPr id="44" name="Shape 44"/>
          <p:cNvPicPr preferRelativeResize="0"/>
          <p:nvPr/>
        </p:nvPicPr>
        <p:blipFill>
          <a:blip r:embed="rId13">
            <a:alphaModFix/>
          </a:blip>
          <a:stretch>
            <a:fillRect/>
          </a:stretch>
        </p:blipFill>
        <p:spPr>
          <a:xfrm>
            <a:off x="10683137" y="22956425"/>
            <a:ext cx="16032349" cy="9837088"/>
          </a:xfrm>
          <a:prstGeom prst="rect">
            <a:avLst/>
          </a:prstGeom>
          <a:noFill/>
          <a:ln>
            <a:noFill/>
          </a:ln>
        </p:spPr>
      </p:pic>
      <p:pic>
        <p:nvPicPr>
          <p:cNvPr id="45" name="Shape 45"/>
          <p:cNvPicPr preferRelativeResize="0"/>
          <p:nvPr/>
        </p:nvPicPr>
        <p:blipFill>
          <a:blip r:embed="rId14">
            <a:alphaModFix/>
          </a:blip>
          <a:stretch>
            <a:fillRect/>
          </a:stretch>
        </p:blipFill>
        <p:spPr>
          <a:xfrm>
            <a:off x="3379100" y="21644774"/>
            <a:ext cx="8981048" cy="5351199"/>
          </a:xfrm>
          <a:prstGeom prst="rect">
            <a:avLst/>
          </a:prstGeom>
          <a:noFill/>
          <a:ln cap="flat" cmpd="sng" w="76200">
            <a:solidFill>
              <a:schemeClr val="accent2"/>
            </a:solidFill>
            <a:prstDash val="solid"/>
            <a:miter/>
            <a:headEnd len="med" w="med" type="none"/>
            <a:tailEnd len="med" w="med" type="none"/>
          </a:ln>
        </p:spPr>
      </p:pic>
      <p:pic>
        <p:nvPicPr>
          <p:cNvPr id="46" name="Shape 46"/>
          <p:cNvPicPr preferRelativeResize="0"/>
          <p:nvPr/>
        </p:nvPicPr>
        <p:blipFill rotWithShape="1">
          <a:blip r:embed="rId15">
            <a:alphaModFix/>
          </a:blip>
          <a:srcRect b="12141" l="0" r="0" t="0"/>
          <a:stretch/>
        </p:blipFill>
        <p:spPr>
          <a:xfrm>
            <a:off x="20180450" y="32604750"/>
            <a:ext cx="8304850" cy="6606899"/>
          </a:xfrm>
          <a:prstGeom prst="rect">
            <a:avLst/>
          </a:prstGeom>
          <a:noFill/>
          <a:ln cap="flat" cmpd="sng" w="76200">
            <a:solidFill>
              <a:schemeClr val="accent2"/>
            </a:solidFill>
            <a:prstDash val="solid"/>
            <a:miter/>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