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6"/>
  </p:sldMasterIdLst>
  <p:notesMasterIdLst>
    <p:notesMasterId r:id="rId18"/>
  </p:notesMasterIdLst>
  <p:handoutMasterIdLst>
    <p:handoutMasterId r:id="rId19"/>
  </p:handoutMasterIdLst>
  <p:sldIdLst>
    <p:sldId id="257" r:id="rId7"/>
    <p:sldId id="324" r:id="rId8"/>
    <p:sldId id="355" r:id="rId9"/>
    <p:sldId id="385" r:id="rId10"/>
    <p:sldId id="360" r:id="rId11"/>
    <p:sldId id="454" r:id="rId12"/>
    <p:sldId id="409" r:id="rId13"/>
    <p:sldId id="386" r:id="rId14"/>
    <p:sldId id="372" r:id="rId15"/>
    <p:sldId id="387" r:id="rId16"/>
    <p:sldId id="353"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84">
          <p15:clr>
            <a:srgbClr val="A4A3A4"/>
          </p15:clr>
        </p15:guide>
        <p15:guide id="3" pos="2880">
          <p15:clr>
            <a:srgbClr val="A4A3A4"/>
          </p15:clr>
        </p15:guide>
        <p15:guide id="4" pos="5472">
          <p15:clr>
            <a:srgbClr val="A4A3A4"/>
          </p15:clr>
        </p15:guide>
        <p15:guide id="5" pos="288">
          <p15:clr>
            <a:srgbClr val="A4A3A4"/>
          </p15:clr>
        </p15:guide>
        <p15:guide id="6" pos="4989">
          <p15:clr>
            <a:srgbClr val="A4A3A4"/>
          </p15:clr>
        </p15:guide>
        <p15:guide id="7" orient="horz" pos="1357">
          <p15:clr>
            <a:srgbClr val="A4A3A4"/>
          </p15:clr>
        </p15:guide>
        <p15:guide id="8" orient="horz" pos="3816">
          <p15:clr>
            <a:srgbClr val="A4A3A4"/>
          </p15:clr>
        </p15:guide>
        <p15:guide id="9" pos="4581">
          <p15:clr>
            <a:srgbClr val="A4A3A4"/>
          </p15:clr>
        </p15:guide>
        <p15:guide id="10" pos="6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C56B0"/>
    <a:srgbClr val="006600"/>
    <a:srgbClr val="FF0066"/>
    <a:srgbClr val="0099FF"/>
    <a:srgbClr val="B3A2C7"/>
    <a:srgbClr val="8064A2"/>
    <a:srgbClr val="663300"/>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801" autoAdjust="0"/>
    <p:restoredTop sz="95642" autoAdjust="0"/>
  </p:normalViewPr>
  <p:slideViewPr>
    <p:cSldViewPr snapToGrid="0">
      <p:cViewPr varScale="1">
        <p:scale>
          <a:sx n="90" d="100"/>
          <a:sy n="90" d="100"/>
        </p:scale>
        <p:origin x="1838" y="53"/>
      </p:cViewPr>
      <p:guideLst>
        <p:guide orient="horz" pos="2160"/>
        <p:guide orient="horz" pos="4084"/>
        <p:guide pos="2880"/>
        <p:guide pos="5472"/>
        <p:guide pos="288"/>
        <p:guide pos="4989"/>
        <p:guide orient="horz" pos="1357"/>
        <p:guide orient="horz" pos="3816"/>
        <p:guide pos="4581"/>
        <p:guide pos="654"/>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Series 1</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dLbl>
              <c:idx val="36"/>
              <c:layout>
                <c:manualLayout>
                  <c:x val="-7.1942446043165471E-3"/>
                  <c:y val="2.12707270683190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72E-4FF9-BD1F-6A8E21597DF4}"/>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3.5859154929577461</c:v>
                </c:pt>
                <c:pt idx="1">
                  <c:v>3.3902439024390238</c:v>
                </c:pt>
                <c:pt idx="2">
                  <c:v>3.6355932203389836</c:v>
                </c:pt>
                <c:pt idx="3">
                  <c:v>3.5384615384615388</c:v>
                </c:pt>
                <c:pt idx="4">
                  <c:v>3.6114649681528648</c:v>
                </c:pt>
                <c:pt idx="6">
                  <c:v>3.709251101321585</c:v>
                </c:pt>
                <c:pt idx="7">
                  <c:v>3.6585365853658538</c:v>
                </c:pt>
                <c:pt idx="8">
                  <c:v>3.0810810810810807</c:v>
                </c:pt>
                <c:pt idx="9">
                  <c:v>3.5272727272727278</c:v>
                </c:pt>
                <c:pt idx="11">
                  <c:v>3.8357348703170038</c:v>
                </c:pt>
                <c:pt idx="12">
                  <c:v>4.0578034682080926</c:v>
                </c:pt>
                <c:pt idx="13">
                  <c:v>4.0615835777126099</c:v>
                </c:pt>
                <c:pt idx="15">
                  <c:v>3.9183098591549279</c:v>
                </c:pt>
                <c:pt idx="16">
                  <c:v>3.8319088319088301</c:v>
                </c:pt>
                <c:pt idx="18">
                  <c:v>3.6581920903954788</c:v>
                </c:pt>
                <c:pt idx="19">
                  <c:v>3.8689458689458682</c:v>
                </c:pt>
                <c:pt idx="20">
                  <c:v>3.5183098591549302</c:v>
                </c:pt>
                <c:pt idx="21">
                  <c:v>3.969444444444445</c:v>
                </c:pt>
                <c:pt idx="23">
                  <c:v>4.0055555555555555</c:v>
                </c:pt>
                <c:pt idx="24">
                  <c:v>3.8255813953488365</c:v>
                </c:pt>
                <c:pt idx="25">
                  <c:v>3.9833333333333321</c:v>
                </c:pt>
                <c:pt idx="26">
                  <c:v>3.6727272727272724</c:v>
                </c:pt>
                <c:pt idx="28">
                  <c:v>3.8836477987421381</c:v>
                </c:pt>
                <c:pt idx="29">
                  <c:v>3.2293906810035837</c:v>
                </c:pt>
                <c:pt idx="30">
                  <c:v>2.66546762589928</c:v>
                </c:pt>
                <c:pt idx="31">
                  <c:v>3.437956204379562</c:v>
                </c:pt>
                <c:pt idx="32">
                  <c:v>3.43798449612403</c:v>
                </c:pt>
                <c:pt idx="33">
                  <c:v>2.9578059071729976</c:v>
                </c:pt>
                <c:pt idx="34">
                  <c:v>3.3970588235294117</c:v>
                </c:pt>
                <c:pt idx="35">
                  <c:v>3.3516483516483517</c:v>
                </c:pt>
                <c:pt idx="36">
                  <c:v>3.896449704142011</c:v>
                </c:pt>
                <c:pt idx="37">
                  <c:v>3.6925373134328381</c:v>
                </c:pt>
                <c:pt idx="38">
                  <c:v>3.4066852367688045</c:v>
                </c:pt>
                <c:pt idx="40">
                  <c:v>3.7658402203856722</c:v>
                </c:pt>
                <c:pt idx="41">
                  <c:v>3.4887640449438204</c:v>
                </c:pt>
                <c:pt idx="43">
                  <c:v>3.841085271317831</c:v>
                </c:pt>
                <c:pt idx="44">
                  <c:v>3.6186046511627894</c:v>
                </c:pt>
                <c:pt idx="45">
                  <c:v>3.6899563318777284</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TA</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4.0247080514443114</c:v>
                </c:pt>
                <c:pt idx="1">
                  <c:v>3.5714285714285716</c:v>
                </c:pt>
                <c:pt idx="2">
                  <c:v>4.2496707925231476</c:v>
                </c:pt>
                <c:pt idx="3">
                  <c:v>3.3985221665522669</c:v>
                </c:pt>
                <c:pt idx="4">
                  <c:v>4.120929885821214</c:v>
                </c:pt>
                <c:pt idx="6">
                  <c:v>3.8419008156159191</c:v>
                </c:pt>
                <c:pt idx="7">
                  <c:v>3.8</c:v>
                </c:pt>
                <c:pt idx="8">
                  <c:v>3.6</c:v>
                </c:pt>
                <c:pt idx="9">
                  <c:v>3.6150208094560345</c:v>
                </c:pt>
                <c:pt idx="11">
                  <c:v>4.2751690228480292</c:v>
                </c:pt>
                <c:pt idx="12">
                  <c:v>4.2819138875763088</c:v>
                </c:pt>
                <c:pt idx="13">
                  <c:v>4.4615142154546428</c:v>
                </c:pt>
                <c:pt idx="15">
                  <c:v>4.0540899727783595</c:v>
                </c:pt>
                <c:pt idx="16">
                  <c:v>4.2711143602914445</c:v>
                </c:pt>
                <c:pt idx="18">
                  <c:v>4.3329130678804715</c:v>
                </c:pt>
                <c:pt idx="19">
                  <c:v>4.4101998360608334</c:v>
                </c:pt>
                <c:pt idx="20">
                  <c:v>4.0473542494229662</c:v>
                </c:pt>
                <c:pt idx="21">
                  <c:v>4.4049988294636622</c:v>
                </c:pt>
                <c:pt idx="23">
                  <c:v>4.2950609004105997</c:v>
                </c:pt>
                <c:pt idx="24">
                  <c:v>4.1813610456381163</c:v>
                </c:pt>
                <c:pt idx="25">
                  <c:v>4.325481676227664</c:v>
                </c:pt>
                <c:pt idx="28">
                  <c:v>4.3680124221020673</c:v>
                </c:pt>
                <c:pt idx="29">
                  <c:v>3.6239434448525758</c:v>
                </c:pt>
                <c:pt idx="30">
                  <c:v>3.2582692156445421</c:v>
                </c:pt>
                <c:pt idx="31">
                  <c:v>3.7499999999999996</c:v>
                </c:pt>
                <c:pt idx="32">
                  <c:v>3.6115284799795964</c:v>
                </c:pt>
                <c:pt idx="33">
                  <c:v>3.0595892397085884</c:v>
                </c:pt>
                <c:pt idx="34">
                  <c:v>3.7818415137916239</c:v>
                </c:pt>
                <c:pt idx="35">
                  <c:v>3.8</c:v>
                </c:pt>
                <c:pt idx="36">
                  <c:v>4.0253419906072594</c:v>
                </c:pt>
                <c:pt idx="37">
                  <c:v>4.0934019507748536</c:v>
                </c:pt>
                <c:pt idx="38">
                  <c:v>3.9499846390071944</c:v>
                </c:pt>
                <c:pt idx="40">
                  <c:v>4.1553673858412425</c:v>
                </c:pt>
                <c:pt idx="41">
                  <c:v>3.8440863149881714</c:v>
                </c:pt>
                <c:pt idx="44">
                  <c:v>4.0779417335231027</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TB</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3.2762943726991529</c:v>
                </c:pt>
                <c:pt idx="1">
                  <c:v>2.9350230201950236</c:v>
                </c:pt>
                <c:pt idx="2">
                  <c:v>3.382399060797757</c:v>
                </c:pt>
                <c:pt idx="3">
                  <c:v>3.4044166549553379</c:v>
                </c:pt>
                <c:pt idx="4">
                  <c:v>3.3847737658399213</c:v>
                </c:pt>
                <c:pt idx="6">
                  <c:v>3.5156460728121264</c:v>
                </c:pt>
                <c:pt idx="7">
                  <c:v>2.8991396963021279</c:v>
                </c:pt>
                <c:pt idx="8">
                  <c:v>2.7989183867306848</c:v>
                </c:pt>
                <c:pt idx="9">
                  <c:v>3.4571462043132688</c:v>
                </c:pt>
                <c:pt idx="11">
                  <c:v>4.2642386301271262</c:v>
                </c:pt>
                <c:pt idx="12">
                  <c:v>4.2628581716732059</c:v>
                </c:pt>
                <c:pt idx="13">
                  <c:v>4.1797314016463192</c:v>
                </c:pt>
                <c:pt idx="15">
                  <c:v>4.2207392195510627</c:v>
                </c:pt>
                <c:pt idx="16">
                  <c:v>4.1078368283959357</c:v>
                </c:pt>
                <c:pt idx="18">
                  <c:v>4.0232045779361263</c:v>
                </c:pt>
                <c:pt idx="19">
                  <c:v>4.1371136301022959</c:v>
                </c:pt>
                <c:pt idx="20">
                  <c:v>4.1230882968112299</c:v>
                </c:pt>
                <c:pt idx="21">
                  <c:v>4.2135471385530385</c:v>
                </c:pt>
                <c:pt idx="23">
                  <c:v>3.8980767490795798</c:v>
                </c:pt>
                <c:pt idx="24">
                  <c:v>3.8507458127719167</c:v>
                </c:pt>
                <c:pt idx="25">
                  <c:v>3.9623715989379553</c:v>
                </c:pt>
                <c:pt idx="26">
                  <c:v>3.343715521659365</c:v>
                </c:pt>
                <c:pt idx="28">
                  <c:v>4.0503566802263533</c:v>
                </c:pt>
                <c:pt idx="29">
                  <c:v>2.8798919328689543</c:v>
                </c:pt>
                <c:pt idx="30">
                  <c:v>2.7280444008439875</c:v>
                </c:pt>
                <c:pt idx="31">
                  <c:v>3.337081933976803</c:v>
                </c:pt>
                <c:pt idx="32">
                  <c:v>2.7379141504175397</c:v>
                </c:pt>
                <c:pt idx="33">
                  <c:v>2.6422009219223734</c:v>
                </c:pt>
                <c:pt idx="34">
                  <c:v>3.3886124923196328</c:v>
                </c:pt>
                <c:pt idx="35">
                  <c:v>2.8711254711945688</c:v>
                </c:pt>
                <c:pt idx="36">
                  <c:v>3.4013058105419089</c:v>
                </c:pt>
                <c:pt idx="37">
                  <c:v>3.261515291599641</c:v>
                </c:pt>
                <c:pt idx="38">
                  <c:v>3.0064895837994006</c:v>
                </c:pt>
                <c:pt idx="40">
                  <c:v>3.2299070807383452</c:v>
                </c:pt>
                <c:pt idx="41">
                  <c:v>2.8489883381439673</c:v>
                </c:pt>
                <c:pt idx="44">
                  <c:v>3.6731551635220319</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345251818038E-2"/>
          <c:w val="0.43149574468214641"/>
          <c:h val="0.8749976703940362"/>
        </c:manualLayout>
      </c:layout>
      <c:barChart>
        <c:barDir val="bar"/>
        <c:grouping val="clustered"/>
        <c:varyColors val="0"/>
        <c:ser>
          <c:idx val="0"/>
          <c:order val="0"/>
          <c:tx>
            <c:strRef>
              <c:f>Sheet1!$B$1</c:f>
              <c:strCache>
                <c:ptCount val="1"/>
                <c:pt idx="0">
                  <c:v>TC</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DE-41E8-8840-AAADDA1D72ED}"/>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3.7816151477812121</c:v>
                </c:pt>
                <c:pt idx="1">
                  <c:v>3.5826263489800558</c:v>
                </c:pt>
                <c:pt idx="2">
                  <c:v>3.8791193548297853</c:v>
                </c:pt>
                <c:pt idx="3">
                  <c:v>4.2723209294561046</c:v>
                </c:pt>
                <c:pt idx="4">
                  <c:v>3.9383457887229962</c:v>
                </c:pt>
                <c:pt idx="6">
                  <c:v>3.5713958670163746</c:v>
                </c:pt>
                <c:pt idx="7">
                  <c:v>2.9375</c:v>
                </c:pt>
                <c:pt idx="8">
                  <c:v>2.4666666666666668</c:v>
                </c:pt>
                <c:pt idx="9">
                  <c:v>3.8823529411764701</c:v>
                </c:pt>
                <c:pt idx="11">
                  <c:v>4.3122138319667469</c:v>
                </c:pt>
                <c:pt idx="12">
                  <c:v>4.3517805107066527</c:v>
                </c:pt>
                <c:pt idx="13">
                  <c:v>4.2968939966078059</c:v>
                </c:pt>
                <c:pt idx="15">
                  <c:v>4.3148919993867683</c:v>
                </c:pt>
                <c:pt idx="16">
                  <c:v>4.2696311226261123</c:v>
                </c:pt>
                <c:pt idx="18">
                  <c:v>4.101393968911891</c:v>
                </c:pt>
                <c:pt idx="19">
                  <c:v>4.172585134618032</c:v>
                </c:pt>
                <c:pt idx="20">
                  <c:v>4.1528466276152125</c:v>
                </c:pt>
                <c:pt idx="21">
                  <c:v>4.2785098860720012</c:v>
                </c:pt>
                <c:pt idx="23">
                  <c:v>4.1030210375056821</c:v>
                </c:pt>
                <c:pt idx="24">
                  <c:v>4.1839689404167926</c:v>
                </c:pt>
                <c:pt idx="25">
                  <c:v>3.873498286404971</c:v>
                </c:pt>
                <c:pt idx="26">
                  <c:v>3.975295316704861</c:v>
                </c:pt>
                <c:pt idx="28">
                  <c:v>4.2188408500568251</c:v>
                </c:pt>
                <c:pt idx="29">
                  <c:v>3.7046644422547605</c:v>
                </c:pt>
                <c:pt idx="30">
                  <c:v>2.9012915393561012</c:v>
                </c:pt>
                <c:pt idx="31">
                  <c:v>3.5680612187139777</c:v>
                </c:pt>
                <c:pt idx="32">
                  <c:v>3.5832800061096175</c:v>
                </c:pt>
                <c:pt idx="33">
                  <c:v>3.073170731707318</c:v>
                </c:pt>
                <c:pt idx="34">
                  <c:v>3.8951405128886973</c:v>
                </c:pt>
                <c:pt idx="35">
                  <c:v>4.05</c:v>
                </c:pt>
                <c:pt idx="36">
                  <c:v>3.8576613947801022</c:v>
                </c:pt>
                <c:pt idx="37">
                  <c:v>3.7267483531207541</c:v>
                </c:pt>
                <c:pt idx="38">
                  <c:v>3.6965943349860289</c:v>
                </c:pt>
                <c:pt idx="40">
                  <c:v>3.9054250289335828</c:v>
                </c:pt>
                <c:pt idx="41">
                  <c:v>3.5405956752694201</c:v>
                </c:pt>
                <c:pt idx="44">
                  <c:v>3.9380098291697627</c:v>
                </c:pt>
              </c:numCache>
            </c:numRef>
          </c:val>
          <c:extLst>
            <c:ext xmlns:c16="http://schemas.microsoft.com/office/drawing/2014/chart" uri="{C3380CC4-5D6E-409C-BE32-E72D297353CC}">
              <c16:uniqueId val="{00000001-F3DE-41E8-8840-AAADDA1D72ED}"/>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TD</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9A-4844-9414-3F1E1A0F565F}"/>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3.7671948166151119</c:v>
                </c:pt>
                <c:pt idx="1">
                  <c:v>3.569067876622388</c:v>
                </c:pt>
                <c:pt idx="2">
                  <c:v>3.9136725485552244</c:v>
                </c:pt>
                <c:pt idx="3">
                  <c:v>3.555606157241197</c:v>
                </c:pt>
                <c:pt idx="4">
                  <c:v>3.8508816766099305</c:v>
                </c:pt>
                <c:pt idx="6">
                  <c:v>3.4999201634546901</c:v>
                </c:pt>
                <c:pt idx="7">
                  <c:v>3.1666666666666665</c:v>
                </c:pt>
                <c:pt idx="8">
                  <c:v>2.6666666666666665</c:v>
                </c:pt>
                <c:pt idx="9">
                  <c:v>3.5201853083462074</c:v>
                </c:pt>
                <c:pt idx="11">
                  <c:v>4.2276384998095144</c:v>
                </c:pt>
                <c:pt idx="12">
                  <c:v>4.3407995304406324</c:v>
                </c:pt>
                <c:pt idx="13">
                  <c:v>4.279904440636626</c:v>
                </c:pt>
                <c:pt idx="15">
                  <c:v>4.1537318071143119</c:v>
                </c:pt>
                <c:pt idx="16">
                  <c:v>4.2247602465506215</c:v>
                </c:pt>
                <c:pt idx="18">
                  <c:v>4.1043835716400459</c:v>
                </c:pt>
                <c:pt idx="19">
                  <c:v>4.2706811545191146</c:v>
                </c:pt>
                <c:pt idx="20">
                  <c:v>4.1145220499755739</c:v>
                </c:pt>
                <c:pt idx="21">
                  <c:v>4.2603668910272043</c:v>
                </c:pt>
                <c:pt idx="23">
                  <c:v>4.1764705882352917</c:v>
                </c:pt>
                <c:pt idx="24">
                  <c:v>4.1961990906881388</c:v>
                </c:pt>
                <c:pt idx="25">
                  <c:v>4.0768845562953446</c:v>
                </c:pt>
                <c:pt idx="26">
                  <c:v>3.9366835710224453</c:v>
                </c:pt>
                <c:pt idx="28">
                  <c:v>4.2034076937290177</c:v>
                </c:pt>
                <c:pt idx="29">
                  <c:v>3.7408289367184788</c:v>
                </c:pt>
                <c:pt idx="30">
                  <c:v>3.0134430647606352</c:v>
                </c:pt>
                <c:pt idx="31">
                  <c:v>3.7659741483176372</c:v>
                </c:pt>
                <c:pt idx="32">
                  <c:v>3.4251075599942005</c:v>
                </c:pt>
                <c:pt idx="33">
                  <c:v>3.2223571190945441</c:v>
                </c:pt>
                <c:pt idx="34">
                  <c:v>3.9277440598664559</c:v>
                </c:pt>
                <c:pt idx="35">
                  <c:v>3.7144362487779401</c:v>
                </c:pt>
                <c:pt idx="36">
                  <c:v>3.9353708672465331</c:v>
                </c:pt>
                <c:pt idx="37">
                  <c:v>3.8460291295453115</c:v>
                </c:pt>
                <c:pt idx="38">
                  <c:v>3.5824087011307326</c:v>
                </c:pt>
                <c:pt idx="40">
                  <c:v>3.7846067315673046</c:v>
                </c:pt>
                <c:pt idx="41">
                  <c:v>3.5410137519301159</c:v>
                </c:pt>
                <c:pt idx="44">
                  <c:v>3.8223982519549664</c:v>
                </c:pt>
              </c:numCache>
            </c:numRef>
          </c:val>
          <c:extLst>
            <c:ext xmlns:c16="http://schemas.microsoft.com/office/drawing/2014/chart" uri="{C3380CC4-5D6E-409C-BE32-E72D297353CC}">
              <c16:uniqueId val="{00000001-659A-4844-9414-3F1E1A0F565F}"/>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T2</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3.9810219192109257</c:v>
                </c:pt>
                <c:pt idx="1">
                  <c:v>3.9267317827929666</c:v>
                </c:pt>
                <c:pt idx="2">
                  <c:v>3.9840365196576437</c:v>
                </c:pt>
                <c:pt idx="3">
                  <c:v>4.0407801893856776</c:v>
                </c:pt>
                <c:pt idx="4">
                  <c:v>3.9950620457792541</c:v>
                </c:pt>
                <c:pt idx="6">
                  <c:v>3.8433794844025604</c:v>
                </c:pt>
                <c:pt idx="7">
                  <c:v>3.7408949102187887</c:v>
                </c:pt>
                <c:pt idx="8">
                  <c:v>3.1905286336602421</c:v>
                </c:pt>
                <c:pt idx="9">
                  <c:v>3.8151892371304466</c:v>
                </c:pt>
                <c:pt idx="11">
                  <c:v>3.9696937316304459</c:v>
                </c:pt>
                <c:pt idx="12">
                  <c:v>4.1591061942090226</c:v>
                </c:pt>
                <c:pt idx="13">
                  <c:v>4.1616633669791678</c:v>
                </c:pt>
                <c:pt idx="15">
                  <c:v>3.8054845228576006</c:v>
                </c:pt>
                <c:pt idx="16">
                  <c:v>3.8580929442610081</c:v>
                </c:pt>
                <c:pt idx="18">
                  <c:v>3.7920199723365164</c:v>
                </c:pt>
                <c:pt idx="19">
                  <c:v>3.9875776666486784</c:v>
                </c:pt>
                <c:pt idx="20">
                  <c:v>3.6398787088487707</c:v>
                </c:pt>
                <c:pt idx="21">
                  <c:v>4.1212150780969505</c:v>
                </c:pt>
                <c:pt idx="23">
                  <c:v>4.0956199951872794</c:v>
                </c:pt>
                <c:pt idx="24">
                  <c:v>4.0751929581205859</c:v>
                </c:pt>
                <c:pt idx="25">
                  <c:v>3.4559355095405846</c:v>
                </c:pt>
                <c:pt idx="26">
                  <c:v>3.8018402544394219</c:v>
                </c:pt>
                <c:pt idx="28">
                  <c:v>4.1078779374749033</c:v>
                </c:pt>
                <c:pt idx="29">
                  <c:v>3.7633562404004914</c:v>
                </c:pt>
                <c:pt idx="30">
                  <c:v>2.9841892824635385</c:v>
                </c:pt>
                <c:pt idx="31">
                  <c:v>3.8251748301796642</c:v>
                </c:pt>
                <c:pt idx="32">
                  <c:v>3.9001603727476883</c:v>
                </c:pt>
                <c:pt idx="33">
                  <c:v>3.1578862037076982</c:v>
                </c:pt>
                <c:pt idx="34">
                  <c:v>3.772781202231871</c:v>
                </c:pt>
                <c:pt idx="35">
                  <c:v>3.9229467230221498</c:v>
                </c:pt>
                <c:pt idx="36">
                  <c:v>4.0175405814463776</c:v>
                </c:pt>
                <c:pt idx="37">
                  <c:v>3.8729623293672573</c:v>
                </c:pt>
                <c:pt idx="38">
                  <c:v>3.812720558853802</c:v>
                </c:pt>
                <c:pt idx="40">
                  <c:v>4.12360540497043</c:v>
                </c:pt>
                <c:pt idx="41">
                  <c:v>3.9230838247269828</c:v>
                </c:pt>
                <c:pt idx="43">
                  <c:v>3.8652443344731826</c:v>
                </c:pt>
                <c:pt idx="44">
                  <c:v>3.7374776004536625</c:v>
                </c:pt>
                <c:pt idx="45">
                  <c:v>3.7769411735463914</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T8</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491-403D-93E5-F0091C4B4393}"/>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4.0447793348925574</c:v>
                </c:pt>
                <c:pt idx="1">
                  <c:v>3.8133919735070929</c:v>
                </c:pt>
                <c:pt idx="2">
                  <c:v>4.1153719322321463</c:v>
                </c:pt>
                <c:pt idx="3">
                  <c:v>4.0409025289300056</c:v>
                </c:pt>
                <c:pt idx="4">
                  <c:v>4.1012319213786803</c:v>
                </c:pt>
                <c:pt idx="6">
                  <c:v>3.9127625012451674</c:v>
                </c:pt>
                <c:pt idx="7">
                  <c:v>3.7704916722281956</c:v>
                </c:pt>
                <c:pt idx="8">
                  <c:v>3.2927926960469036</c:v>
                </c:pt>
                <c:pt idx="9">
                  <c:v>3.7883894377807592</c:v>
                </c:pt>
                <c:pt idx="11">
                  <c:v>4.1724314818803689</c:v>
                </c:pt>
                <c:pt idx="12">
                  <c:v>4.2272489474338562</c:v>
                </c:pt>
                <c:pt idx="13">
                  <c:v>4.2372700158661605</c:v>
                </c:pt>
                <c:pt idx="15">
                  <c:v>3.9501445362532808</c:v>
                </c:pt>
                <c:pt idx="16">
                  <c:v>3.8805970391972222</c:v>
                </c:pt>
                <c:pt idx="18">
                  <c:v>3.7926149441322332</c:v>
                </c:pt>
                <c:pt idx="19">
                  <c:v>3.9988550320194958</c:v>
                </c:pt>
                <c:pt idx="20">
                  <c:v>3.7161552227260684</c:v>
                </c:pt>
                <c:pt idx="21">
                  <c:v>4.1221698753189653</c:v>
                </c:pt>
                <c:pt idx="23">
                  <c:v>4.2807692374187951</c:v>
                </c:pt>
                <c:pt idx="24">
                  <c:v>4.2394807682556293</c:v>
                </c:pt>
                <c:pt idx="25">
                  <c:v>3.7963473231009437</c:v>
                </c:pt>
                <c:pt idx="26">
                  <c:v>4.0428695562479646</c:v>
                </c:pt>
                <c:pt idx="28">
                  <c:v>4.1376055646195136</c:v>
                </c:pt>
                <c:pt idx="29">
                  <c:v>3.610576900441683</c:v>
                </c:pt>
                <c:pt idx="30">
                  <c:v>3.06630132476855</c:v>
                </c:pt>
                <c:pt idx="31">
                  <c:v>3.8593422104305599</c:v>
                </c:pt>
                <c:pt idx="32">
                  <c:v>3.7623588042798688</c:v>
                </c:pt>
                <c:pt idx="33">
                  <c:v>3.1885535293873106</c:v>
                </c:pt>
                <c:pt idx="34">
                  <c:v>3.8833333476672216</c:v>
                </c:pt>
                <c:pt idx="35">
                  <c:v>3.6355654247864817</c:v>
                </c:pt>
                <c:pt idx="36">
                  <c:v>4.1826167158640164</c:v>
                </c:pt>
                <c:pt idx="37">
                  <c:v>3.9086161820796805</c:v>
                </c:pt>
                <c:pt idx="38">
                  <c:v>4.0324760163188529</c:v>
                </c:pt>
                <c:pt idx="40">
                  <c:v>4.3162029968605582</c:v>
                </c:pt>
                <c:pt idx="41">
                  <c:v>4.0959574105072463</c:v>
                </c:pt>
                <c:pt idx="43">
                  <c:v>3.9876830668466972</c:v>
                </c:pt>
                <c:pt idx="44">
                  <c:v>3.8664665652231953</c:v>
                </c:pt>
                <c:pt idx="45">
                  <c:v>3.8544618498831387</c:v>
                </c:pt>
              </c:numCache>
            </c:numRef>
          </c:val>
          <c:extLst>
            <c:ext xmlns:c16="http://schemas.microsoft.com/office/drawing/2014/chart" uri="{C3380CC4-5D6E-409C-BE32-E72D297353CC}">
              <c16:uniqueId val="{00000001-1491-403D-93E5-F0091C4B4393}"/>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T4</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B5-4E09-B9AA-DC564464BA55}"/>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3.9778375019903947</c:v>
                </c:pt>
                <c:pt idx="1">
                  <c:v>3.6744186046511627</c:v>
                </c:pt>
                <c:pt idx="2">
                  <c:v>4.0908019502845443</c:v>
                </c:pt>
                <c:pt idx="3">
                  <c:v>4.1421801045227298</c:v>
                </c:pt>
                <c:pt idx="4">
                  <c:v>4.1010387691070962</c:v>
                </c:pt>
                <c:pt idx="6">
                  <c:v>3.9509569499963422</c:v>
                </c:pt>
                <c:pt idx="7">
                  <c:v>3.6589593686059381</c:v>
                </c:pt>
                <c:pt idx="8">
                  <c:v>2.4705881797441309</c:v>
                </c:pt>
                <c:pt idx="9">
                  <c:v>3.8547367895941917</c:v>
                </c:pt>
                <c:pt idx="11">
                  <c:v>4.3010492298643044</c:v>
                </c:pt>
                <c:pt idx="12">
                  <c:v>4.4390637605329397</c:v>
                </c:pt>
                <c:pt idx="13">
                  <c:v>4.3998371594201808</c:v>
                </c:pt>
                <c:pt idx="15">
                  <c:v>4.2400339167664383</c:v>
                </c:pt>
                <c:pt idx="16">
                  <c:v>4.2952460221840658</c:v>
                </c:pt>
                <c:pt idx="18">
                  <c:v>4.2050724538292368</c:v>
                </c:pt>
                <c:pt idx="19">
                  <c:v>4.3570391962064505</c:v>
                </c:pt>
                <c:pt idx="20">
                  <c:v>3.9948867465226048</c:v>
                </c:pt>
                <c:pt idx="21">
                  <c:v>4.3959971363116965</c:v>
                </c:pt>
                <c:pt idx="23">
                  <c:v>4.0880794499208983</c:v>
                </c:pt>
                <c:pt idx="24">
                  <c:v>4.2175121507567539</c:v>
                </c:pt>
                <c:pt idx="25">
                  <c:v>4.1307011491483188</c:v>
                </c:pt>
                <c:pt idx="26">
                  <c:v>3.4864048114178114</c:v>
                </c:pt>
                <c:pt idx="28">
                  <c:v>4.2521534820717815</c:v>
                </c:pt>
                <c:pt idx="29">
                  <c:v>3.8171205738951057</c:v>
                </c:pt>
                <c:pt idx="30">
                  <c:v>3.0106795991208726</c:v>
                </c:pt>
                <c:pt idx="31">
                  <c:v>3.4666666328688858</c:v>
                </c:pt>
                <c:pt idx="32">
                  <c:v>3.4010151772352919</c:v>
                </c:pt>
                <c:pt idx="33">
                  <c:v>2.7862595184103855</c:v>
                </c:pt>
                <c:pt idx="34">
                  <c:v>3.9526559010903304</c:v>
                </c:pt>
                <c:pt idx="35">
                  <c:v>3.9583333789411319</c:v>
                </c:pt>
                <c:pt idx="36">
                  <c:v>3.9491115003744115</c:v>
                </c:pt>
                <c:pt idx="37">
                  <c:v>3.7617845250931827</c:v>
                </c:pt>
                <c:pt idx="38">
                  <c:v>3.8682505588289069</c:v>
                </c:pt>
                <c:pt idx="40">
                  <c:v>4.2147651214969386</c:v>
                </c:pt>
                <c:pt idx="41">
                  <c:v>3.7566666913897375</c:v>
                </c:pt>
                <c:pt idx="44">
                  <c:v>3.9010695806938269</c:v>
                </c:pt>
              </c:numCache>
            </c:numRef>
          </c:val>
          <c:extLst>
            <c:ext xmlns:c16="http://schemas.microsoft.com/office/drawing/2014/chart" uri="{C3380CC4-5D6E-409C-BE32-E72D297353CC}">
              <c16:uniqueId val="{00000001-B2B5-4E09-B9AA-DC564464BA55}"/>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T5</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9A-4844-9414-3F1E1A0F565F}"/>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4.0843808438312506</c:v>
                </c:pt>
                <c:pt idx="1">
                  <c:v>3.9637774441127838</c:v>
                </c:pt>
                <c:pt idx="2">
                  <c:v>4.1054223549156132</c:v>
                </c:pt>
                <c:pt idx="3">
                  <c:v>4.1527244719227552</c:v>
                </c:pt>
                <c:pt idx="4">
                  <c:v>4.115812552076787</c:v>
                </c:pt>
                <c:pt idx="6">
                  <c:v>3.9020875212450616</c:v>
                </c:pt>
                <c:pt idx="7">
                  <c:v>3.5629540872773209</c:v>
                </c:pt>
                <c:pt idx="8">
                  <c:v>2.9926198507834445</c:v>
                </c:pt>
                <c:pt idx="9">
                  <c:v>3.8243923119516618</c:v>
                </c:pt>
                <c:pt idx="11">
                  <c:v>4.0652786820074933</c:v>
                </c:pt>
                <c:pt idx="12">
                  <c:v>4.1641050399947312</c:v>
                </c:pt>
                <c:pt idx="13">
                  <c:v>4.1412355981346556</c:v>
                </c:pt>
                <c:pt idx="15">
                  <c:v>4.0679195769258181</c:v>
                </c:pt>
                <c:pt idx="16">
                  <c:v>4.0360390348990736</c:v>
                </c:pt>
                <c:pt idx="18">
                  <c:v>3.9658886707792109</c:v>
                </c:pt>
                <c:pt idx="19">
                  <c:v>4.040825283054887</c:v>
                </c:pt>
                <c:pt idx="20">
                  <c:v>3.9130686617396995</c:v>
                </c:pt>
                <c:pt idx="21">
                  <c:v>4.1574725418597724</c:v>
                </c:pt>
                <c:pt idx="23">
                  <c:v>4.3177977119209014</c:v>
                </c:pt>
                <c:pt idx="24">
                  <c:v>4.3643735642960086</c:v>
                </c:pt>
                <c:pt idx="25">
                  <c:v>3.9823887697829519</c:v>
                </c:pt>
                <c:pt idx="26">
                  <c:v>4.1148409086675102</c:v>
                </c:pt>
                <c:pt idx="28">
                  <c:v>4.1070670410879666</c:v>
                </c:pt>
                <c:pt idx="29">
                  <c:v>3.8840827205575401</c:v>
                </c:pt>
                <c:pt idx="30">
                  <c:v>3.1941474733562494</c:v>
                </c:pt>
                <c:pt idx="31">
                  <c:v>3.6646226699281841</c:v>
                </c:pt>
                <c:pt idx="32">
                  <c:v>3.8127031932764064</c:v>
                </c:pt>
                <c:pt idx="33">
                  <c:v>3.2353723528938687</c:v>
                </c:pt>
                <c:pt idx="34">
                  <c:v>4.0558918824302799</c:v>
                </c:pt>
                <c:pt idx="35">
                  <c:v>3.7627234436825665</c:v>
                </c:pt>
                <c:pt idx="36">
                  <c:v>4.2225404578243353</c:v>
                </c:pt>
                <c:pt idx="37">
                  <c:v>4.0181021678876361</c:v>
                </c:pt>
                <c:pt idx="38">
                  <c:v>3.9253304115145298</c:v>
                </c:pt>
                <c:pt idx="40">
                  <c:v>4.1017014567323598</c:v>
                </c:pt>
                <c:pt idx="41">
                  <c:v>3.9837473180737661</c:v>
                </c:pt>
                <c:pt idx="43">
                  <c:v>4.080700915557423</c:v>
                </c:pt>
                <c:pt idx="44">
                  <c:v>3.8616743714476005</c:v>
                </c:pt>
                <c:pt idx="45">
                  <c:v>3.9153986090408721</c:v>
                </c:pt>
              </c:numCache>
            </c:numRef>
          </c:val>
          <c:extLst>
            <c:ext xmlns:c16="http://schemas.microsoft.com/office/drawing/2014/chart" uri="{C3380CC4-5D6E-409C-BE32-E72D297353CC}">
              <c16:uniqueId val="{00000001-659A-4844-9414-3F1E1A0F565F}"/>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T4</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DD7-41C7-A031-5A6D98718476}"/>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3.6</c:v>
                </c:pt>
                <c:pt idx="1">
                  <c:v>3.4</c:v>
                </c:pt>
                <c:pt idx="2">
                  <c:v>3.59</c:v>
                </c:pt>
                <c:pt idx="3">
                  <c:v>4.0599999999999996</c:v>
                </c:pt>
                <c:pt idx="4">
                  <c:v>3.64</c:v>
                </c:pt>
                <c:pt idx="6">
                  <c:v>3.7</c:v>
                </c:pt>
                <c:pt idx="7">
                  <c:v>3.92</c:v>
                </c:pt>
                <c:pt idx="8">
                  <c:v>3.79</c:v>
                </c:pt>
                <c:pt idx="9">
                  <c:v>3.33</c:v>
                </c:pt>
                <c:pt idx="11">
                  <c:v>4.24</c:v>
                </c:pt>
                <c:pt idx="12">
                  <c:v>4.28</c:v>
                </c:pt>
                <c:pt idx="13">
                  <c:v>4.17</c:v>
                </c:pt>
                <c:pt idx="15">
                  <c:v>4.0599999999999996</c:v>
                </c:pt>
                <c:pt idx="16">
                  <c:v>3.77</c:v>
                </c:pt>
                <c:pt idx="18">
                  <c:v>3.62</c:v>
                </c:pt>
                <c:pt idx="19">
                  <c:v>3.98</c:v>
                </c:pt>
                <c:pt idx="20">
                  <c:v>3.84</c:v>
                </c:pt>
                <c:pt idx="21">
                  <c:v>4.0599999999999996</c:v>
                </c:pt>
                <c:pt idx="23">
                  <c:v>4.04</c:v>
                </c:pt>
                <c:pt idx="24">
                  <c:v>3.94</c:v>
                </c:pt>
                <c:pt idx="25">
                  <c:v>4.1100000000000003</c:v>
                </c:pt>
                <c:pt idx="26">
                  <c:v>3.54</c:v>
                </c:pt>
                <c:pt idx="28">
                  <c:v>3.94</c:v>
                </c:pt>
                <c:pt idx="29">
                  <c:v>3.07</c:v>
                </c:pt>
                <c:pt idx="30">
                  <c:v>2.71</c:v>
                </c:pt>
                <c:pt idx="31">
                  <c:v>3.46</c:v>
                </c:pt>
                <c:pt idx="32">
                  <c:v>3.12</c:v>
                </c:pt>
                <c:pt idx="33">
                  <c:v>2.77</c:v>
                </c:pt>
                <c:pt idx="34">
                  <c:v>3.8</c:v>
                </c:pt>
                <c:pt idx="35">
                  <c:v>3.54</c:v>
                </c:pt>
                <c:pt idx="36">
                  <c:v>3.85</c:v>
                </c:pt>
                <c:pt idx="37">
                  <c:v>3.66</c:v>
                </c:pt>
                <c:pt idx="38">
                  <c:v>3.5</c:v>
                </c:pt>
                <c:pt idx="40">
                  <c:v>3.9</c:v>
                </c:pt>
                <c:pt idx="41">
                  <c:v>3.37</c:v>
                </c:pt>
                <c:pt idx="43">
                  <c:v>3.73</c:v>
                </c:pt>
                <c:pt idx="44">
                  <c:v>3.79</c:v>
                </c:pt>
                <c:pt idx="45">
                  <c:v>3.72</c:v>
                </c:pt>
              </c:numCache>
            </c:numRef>
          </c:val>
          <c:extLst>
            <c:ext xmlns:c16="http://schemas.microsoft.com/office/drawing/2014/chart" uri="{C3380CC4-5D6E-409C-BE32-E72D297353CC}">
              <c16:uniqueId val="{00000001-1DD7-41C7-A031-5A6D98718476}"/>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TA</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3.5865521098145052</c:v>
                </c:pt>
                <c:pt idx="1">
                  <c:v>3.132993058581389</c:v>
                </c:pt>
                <c:pt idx="2">
                  <c:v>3.7778938088654064</c:v>
                </c:pt>
                <c:pt idx="3">
                  <c:v>3.8870030136061646</c:v>
                </c:pt>
                <c:pt idx="4">
                  <c:v>3.7915083227165072</c:v>
                </c:pt>
                <c:pt idx="6">
                  <c:v>3.9580403678422647</c:v>
                </c:pt>
                <c:pt idx="7">
                  <c:v>3.6963042036903406</c:v>
                </c:pt>
                <c:pt idx="8">
                  <c:v>2.9534219850521093</c:v>
                </c:pt>
                <c:pt idx="9">
                  <c:v>3.4851608456694159</c:v>
                </c:pt>
                <c:pt idx="11">
                  <c:v>4.3304166094583465</c:v>
                </c:pt>
                <c:pt idx="12">
                  <c:v>4.405546339939348</c:v>
                </c:pt>
                <c:pt idx="13">
                  <c:v>4.2794768985742762</c:v>
                </c:pt>
                <c:pt idx="15">
                  <c:v>4.1716899452744629</c:v>
                </c:pt>
                <c:pt idx="16">
                  <c:v>4.1055849733946967</c:v>
                </c:pt>
                <c:pt idx="18">
                  <c:v>3.9326876485765068</c:v>
                </c:pt>
                <c:pt idx="19">
                  <c:v>4.0545593726092619</c:v>
                </c:pt>
                <c:pt idx="20">
                  <c:v>3.8182121153077855</c:v>
                </c:pt>
                <c:pt idx="21">
                  <c:v>4.0853905851862793</c:v>
                </c:pt>
                <c:pt idx="23">
                  <c:v>4.1077958164782347</c:v>
                </c:pt>
                <c:pt idx="24">
                  <c:v>4.0706245358066919</c:v>
                </c:pt>
                <c:pt idx="25">
                  <c:v>4.1565850604224961</c:v>
                </c:pt>
                <c:pt idx="26">
                  <c:v>3.7139432158096963</c:v>
                </c:pt>
                <c:pt idx="28">
                  <c:v>4.0431952834423184</c:v>
                </c:pt>
                <c:pt idx="29">
                  <c:v>3.1496205368542882</c:v>
                </c:pt>
                <c:pt idx="30">
                  <c:v>2.8132440895662119</c:v>
                </c:pt>
                <c:pt idx="31">
                  <c:v>3.7481409711316185</c:v>
                </c:pt>
                <c:pt idx="32">
                  <c:v>2.9460735825613087</c:v>
                </c:pt>
                <c:pt idx="33">
                  <c:v>2.9396689559722762</c:v>
                </c:pt>
                <c:pt idx="34">
                  <c:v>3.7719382956319523</c:v>
                </c:pt>
                <c:pt idx="35">
                  <c:v>3.3538130650511562</c:v>
                </c:pt>
                <c:pt idx="36">
                  <c:v>3.5830193796131136</c:v>
                </c:pt>
                <c:pt idx="37">
                  <c:v>3.6376576285789826</c:v>
                </c:pt>
                <c:pt idx="38">
                  <c:v>3.4006662556832699</c:v>
                </c:pt>
                <c:pt idx="40">
                  <c:v>3.7073334051274753</c:v>
                </c:pt>
                <c:pt idx="41">
                  <c:v>3.1943272588918208</c:v>
                </c:pt>
                <c:pt idx="44">
                  <c:v>3.6024254953419153</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TB</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3.6806713506791224</c:v>
                </c:pt>
                <c:pt idx="1">
                  <c:v>3.5000000000000004</c:v>
                </c:pt>
                <c:pt idx="2">
                  <c:v>3.7042495028805194</c:v>
                </c:pt>
                <c:pt idx="3">
                  <c:v>3.8000000000000003</c:v>
                </c:pt>
                <c:pt idx="4">
                  <c:v>3.7162893642951027</c:v>
                </c:pt>
                <c:pt idx="6">
                  <c:v>3.793565612006681</c:v>
                </c:pt>
                <c:pt idx="7">
                  <c:v>3.7399122005784902</c:v>
                </c:pt>
                <c:pt idx="8">
                  <c:v>3.3772157161850278</c:v>
                </c:pt>
                <c:pt idx="9">
                  <c:v>3.341628979446182</c:v>
                </c:pt>
                <c:pt idx="11">
                  <c:v>4.1790529115617003</c:v>
                </c:pt>
                <c:pt idx="12">
                  <c:v>4.1572367923973585</c:v>
                </c:pt>
                <c:pt idx="13">
                  <c:v>4.1557719986924218</c:v>
                </c:pt>
                <c:pt idx="15">
                  <c:v>3.8908137083542731</c:v>
                </c:pt>
                <c:pt idx="16">
                  <c:v>4.0204918542165622</c:v>
                </c:pt>
                <c:pt idx="18">
                  <c:v>3.91080391942823</c:v>
                </c:pt>
                <c:pt idx="19">
                  <c:v>4.0673668466273387</c:v>
                </c:pt>
                <c:pt idx="20">
                  <c:v>3.6583277738052407</c:v>
                </c:pt>
                <c:pt idx="21">
                  <c:v>4.1780245164303764</c:v>
                </c:pt>
                <c:pt idx="23">
                  <c:v>4.0012801914651979</c:v>
                </c:pt>
                <c:pt idx="24">
                  <c:v>3.8093766732793588</c:v>
                </c:pt>
                <c:pt idx="25">
                  <c:v>4.1339688331375068</c:v>
                </c:pt>
                <c:pt idx="26">
                  <c:v>4.3088282924736365</c:v>
                </c:pt>
                <c:pt idx="28">
                  <c:v>4.0930345182422441</c:v>
                </c:pt>
                <c:pt idx="29">
                  <c:v>3.1796858715459781</c:v>
                </c:pt>
                <c:pt idx="30">
                  <c:v>2.7086145432283937</c:v>
                </c:pt>
                <c:pt idx="31">
                  <c:v>3.5606793678515953</c:v>
                </c:pt>
                <c:pt idx="32">
                  <c:v>3.0007157729158815</c:v>
                </c:pt>
                <c:pt idx="33">
                  <c:v>2.9184201233351952</c:v>
                </c:pt>
                <c:pt idx="34">
                  <c:v>3.7164071837573456</c:v>
                </c:pt>
                <c:pt idx="35">
                  <c:v>3.163556916130998</c:v>
                </c:pt>
                <c:pt idx="36">
                  <c:v>3.8776574984336061</c:v>
                </c:pt>
                <c:pt idx="37">
                  <c:v>3.6690125095986179</c:v>
                </c:pt>
                <c:pt idx="38">
                  <c:v>3.5824068442072563</c:v>
                </c:pt>
                <c:pt idx="40">
                  <c:v>3.8311802799636712</c:v>
                </c:pt>
                <c:pt idx="41">
                  <c:v>3.4396113861907813</c:v>
                </c:pt>
                <c:pt idx="43">
                  <c:v>3.8696404030427227</c:v>
                </c:pt>
                <c:pt idx="44">
                  <c:v>3.7793986378385811</c:v>
                </c:pt>
                <c:pt idx="45">
                  <c:v>3.6589943700208707</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TC</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DE-41E8-8840-AAADDA1D72ED}"/>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3.9297329465509763</c:v>
                </c:pt>
                <c:pt idx="1">
                  <c:v>3.7402313427345297</c:v>
                </c:pt>
                <c:pt idx="2">
                  <c:v>4.0255363673031779</c:v>
                </c:pt>
                <c:pt idx="3">
                  <c:v>3.9444567181329875</c:v>
                </c:pt>
                <c:pt idx="4">
                  <c:v>4.0115700072568936</c:v>
                </c:pt>
                <c:pt idx="6">
                  <c:v>3.6668964057230018</c:v>
                </c:pt>
                <c:pt idx="7">
                  <c:v>3.7053065966485881</c:v>
                </c:pt>
                <c:pt idx="8">
                  <c:v>3.01349720913875</c:v>
                </c:pt>
                <c:pt idx="9">
                  <c:v>3.5791786438579138</c:v>
                </c:pt>
                <c:pt idx="11">
                  <c:v>3.9085505675355701</c:v>
                </c:pt>
                <c:pt idx="12">
                  <c:v>3.9659566481309541</c:v>
                </c:pt>
                <c:pt idx="13">
                  <c:v>3.9153864661895716</c:v>
                </c:pt>
                <c:pt idx="15">
                  <c:v>3.8459304467557374</c:v>
                </c:pt>
                <c:pt idx="16">
                  <c:v>3.8652681237302842</c:v>
                </c:pt>
                <c:pt idx="18">
                  <c:v>3.7612909567342974</c:v>
                </c:pt>
                <c:pt idx="19">
                  <c:v>3.890291184652455</c:v>
                </c:pt>
                <c:pt idx="20">
                  <c:v>3.6961933413419179</c:v>
                </c:pt>
                <c:pt idx="21">
                  <c:v>4.0350700611813624</c:v>
                </c:pt>
                <c:pt idx="23">
                  <c:v>4.0367312338623638</c:v>
                </c:pt>
                <c:pt idx="24">
                  <c:v>4.163658867346844</c:v>
                </c:pt>
                <c:pt idx="25">
                  <c:v>3.7318289852030846</c:v>
                </c:pt>
                <c:pt idx="26">
                  <c:v>3.8669748356086364</c:v>
                </c:pt>
                <c:pt idx="28">
                  <c:v>4.0132034533928476</c:v>
                </c:pt>
                <c:pt idx="29">
                  <c:v>3.9167993635851284</c:v>
                </c:pt>
                <c:pt idx="30">
                  <c:v>3.038766798962699</c:v>
                </c:pt>
                <c:pt idx="31">
                  <c:v>3.7071893076479552</c:v>
                </c:pt>
                <c:pt idx="32">
                  <c:v>3.7339344326584034</c:v>
                </c:pt>
                <c:pt idx="33">
                  <c:v>3.097748139242305</c:v>
                </c:pt>
                <c:pt idx="34">
                  <c:v>3.811378941331768</c:v>
                </c:pt>
                <c:pt idx="35">
                  <c:v>3.6690820180370265</c:v>
                </c:pt>
                <c:pt idx="36">
                  <c:v>3.8000057363574977</c:v>
                </c:pt>
                <c:pt idx="37">
                  <c:v>3.5552289675347724</c:v>
                </c:pt>
                <c:pt idx="38">
                  <c:v>3.8934588135321331</c:v>
                </c:pt>
                <c:pt idx="40">
                  <c:v>4.0482949875877674</c:v>
                </c:pt>
                <c:pt idx="41">
                  <c:v>3.910906407566713</c:v>
                </c:pt>
                <c:pt idx="43">
                  <c:v>3.9285554775381581</c:v>
                </c:pt>
                <c:pt idx="44">
                  <c:v>3.6987553444737653</c:v>
                </c:pt>
                <c:pt idx="45">
                  <c:v>3.800435962461183</c:v>
                </c:pt>
              </c:numCache>
            </c:numRef>
          </c:val>
          <c:extLst>
            <c:ext xmlns:c16="http://schemas.microsoft.com/office/drawing/2014/chart" uri="{C3380CC4-5D6E-409C-BE32-E72D297353CC}">
              <c16:uniqueId val="{00000001-F3DE-41E8-8840-AAADDA1D72ED}"/>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0.74012</cdr:x>
      <cdr:y>0.90567</cdr:y>
    </cdr:from>
    <cdr:to>
      <cdr:x>0.84405</cdr:x>
      <cdr:y>0.94141</cdr:y>
    </cdr:to>
    <cdr:pic>
      <cdr:nvPicPr>
        <cdr:cNvPr id="2" name="chart">
          <a:extLst xmlns:a="http://schemas.openxmlformats.org/drawingml/2006/main">
            <a:ext uri="{FF2B5EF4-FFF2-40B4-BE49-F238E27FC236}">
              <a16:creationId xmlns:a16="http://schemas.microsoft.com/office/drawing/2014/main" id="{D84658EE-37C9-4890-A1CB-56EA13BA369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5676" y="5407878"/>
          <a:ext cx="170703" cy="21337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8" rIns="93177" bIns="46588" rtlCol="0"/>
          <a:lstStyle>
            <a:lvl1pPr algn="l">
              <a:defRPr sz="1200"/>
            </a:lvl1pPr>
          </a:lstStyle>
          <a:p>
            <a:endParaRPr lang="en-CA" dirty="0"/>
          </a:p>
        </p:txBody>
      </p:sp>
      <p:sp>
        <p:nvSpPr>
          <p:cNvPr id="3" name="Date Placeholder 2"/>
          <p:cNvSpPr>
            <a:spLocks noGrp="1"/>
          </p:cNvSpPr>
          <p:nvPr>
            <p:ph type="dt" sz="quarter" idx="1"/>
          </p:nvPr>
        </p:nvSpPr>
        <p:spPr>
          <a:xfrm>
            <a:off x="3970937" y="1"/>
            <a:ext cx="3037840" cy="466434"/>
          </a:xfrm>
          <a:prstGeom prst="rect">
            <a:avLst/>
          </a:prstGeom>
        </p:spPr>
        <p:txBody>
          <a:bodyPr vert="horz" lIns="93177" tIns="46588" rIns="93177" bIns="46588" rtlCol="0"/>
          <a:lstStyle>
            <a:lvl1pPr algn="r">
              <a:defRPr sz="1200"/>
            </a:lvl1pPr>
          </a:lstStyle>
          <a:p>
            <a:fld id="{0347C099-1415-47F0-9BBB-4542663BDA10}" type="datetimeFigureOut">
              <a:rPr lang="en-CA" smtClean="0"/>
              <a:t>2019-02-11</a:t>
            </a:fld>
            <a:endParaRPr lang="en-CA"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8" rIns="93177" bIns="46588"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937" y="8829967"/>
            <a:ext cx="3037840" cy="466433"/>
          </a:xfrm>
          <a:prstGeom prst="rect">
            <a:avLst/>
          </a:prstGeom>
        </p:spPr>
        <p:txBody>
          <a:bodyPr vert="horz" lIns="93177" tIns="46588" rIns="93177" bIns="46588" rtlCol="0" anchor="b"/>
          <a:lstStyle>
            <a:lvl1pPr algn="r">
              <a:defRPr sz="1200"/>
            </a:lvl1pPr>
          </a:lstStyle>
          <a:p>
            <a:fld id="{1DB65726-F49F-4634-AE13-5BF7B6FF0B96}" type="slidenum">
              <a:rPr lang="en-CA" smtClean="0"/>
              <a:t>‹#›</a:t>
            </a:fld>
            <a:endParaRPr lang="en-CA" dirty="0"/>
          </a:p>
        </p:txBody>
      </p:sp>
    </p:spTree>
    <p:extLst>
      <p:ext uri="{BB962C8B-B14F-4D97-AF65-F5344CB8AC3E}">
        <p14:creationId xmlns:p14="http://schemas.microsoft.com/office/powerpoint/2010/main" val="3536711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8" rIns="93177" bIns="46588" rtlCol="0"/>
          <a:lstStyle>
            <a:lvl1pPr algn="l">
              <a:defRPr sz="1200"/>
            </a:lvl1pPr>
          </a:lstStyle>
          <a:p>
            <a:endParaRPr lang="en-CA" dirty="0"/>
          </a:p>
        </p:txBody>
      </p:sp>
      <p:sp>
        <p:nvSpPr>
          <p:cNvPr id="3" name="Date Placeholder 2"/>
          <p:cNvSpPr>
            <a:spLocks noGrp="1"/>
          </p:cNvSpPr>
          <p:nvPr>
            <p:ph type="dt" idx="1"/>
          </p:nvPr>
        </p:nvSpPr>
        <p:spPr>
          <a:xfrm>
            <a:off x="3970937" y="1"/>
            <a:ext cx="3037840" cy="466434"/>
          </a:xfrm>
          <a:prstGeom prst="rect">
            <a:avLst/>
          </a:prstGeom>
        </p:spPr>
        <p:txBody>
          <a:bodyPr vert="horz" lIns="93177" tIns="46588" rIns="93177" bIns="46588" rtlCol="0"/>
          <a:lstStyle>
            <a:lvl1pPr algn="r">
              <a:defRPr sz="1200"/>
            </a:lvl1pPr>
          </a:lstStyle>
          <a:p>
            <a:fld id="{D59A3EBE-9C29-40D8-AF41-FB2B46424A24}" type="datetimeFigureOut">
              <a:rPr lang="en-CA" smtClean="0"/>
              <a:t>2019-02-11</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8" rIns="93177" bIns="46588" rtlCol="0" anchor="ctr"/>
          <a:lstStyle/>
          <a:p>
            <a:endParaRPr lang="en-CA" dirty="0"/>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77" tIns="46588" rIns="93177" bIns="4658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8" rIns="93177" bIns="46588"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7" y="8829967"/>
            <a:ext cx="3037840" cy="466433"/>
          </a:xfrm>
          <a:prstGeom prst="rect">
            <a:avLst/>
          </a:prstGeom>
        </p:spPr>
        <p:txBody>
          <a:bodyPr vert="horz" lIns="93177" tIns="46588" rIns="93177" bIns="46588" rtlCol="0" anchor="b"/>
          <a:lstStyle>
            <a:lvl1pPr algn="r">
              <a:defRPr sz="1200"/>
            </a:lvl1pPr>
          </a:lstStyle>
          <a:p>
            <a:fld id="{7E84F8AE-2524-4C16-B6C2-A1928140B02C}" type="slidenum">
              <a:rPr lang="en-CA" smtClean="0"/>
              <a:t>‹#›</a:t>
            </a:fld>
            <a:endParaRPr lang="en-CA" dirty="0"/>
          </a:p>
        </p:txBody>
      </p:sp>
    </p:spTree>
    <p:extLst>
      <p:ext uri="{BB962C8B-B14F-4D97-AF65-F5344CB8AC3E}">
        <p14:creationId xmlns:p14="http://schemas.microsoft.com/office/powerpoint/2010/main" val="198379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D5456F6-A782-464D-AAAC-F6E77840E6A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0466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3</a:t>
            </a:fld>
            <a:endParaRPr lang="en-CA" dirty="0"/>
          </a:p>
        </p:txBody>
      </p:sp>
    </p:spTree>
    <p:extLst>
      <p:ext uri="{BB962C8B-B14F-4D97-AF65-F5344CB8AC3E}">
        <p14:creationId xmlns:p14="http://schemas.microsoft.com/office/powerpoint/2010/main" val="2235863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7</a:t>
            </a:fld>
            <a:endParaRPr lang="en-CA" dirty="0"/>
          </a:p>
        </p:txBody>
      </p:sp>
    </p:spTree>
    <p:extLst>
      <p:ext uri="{BB962C8B-B14F-4D97-AF65-F5344CB8AC3E}">
        <p14:creationId xmlns:p14="http://schemas.microsoft.com/office/powerpoint/2010/main" val="306990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9</a:t>
            </a:fld>
            <a:endParaRPr lang="en-CA" dirty="0"/>
          </a:p>
        </p:txBody>
      </p:sp>
    </p:spTree>
    <p:extLst>
      <p:ext uri="{BB962C8B-B14F-4D97-AF65-F5344CB8AC3E}">
        <p14:creationId xmlns:p14="http://schemas.microsoft.com/office/powerpoint/2010/main" val="157677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11</a:t>
            </a:fld>
            <a:endParaRPr lang="en-CA" dirty="0"/>
          </a:p>
        </p:txBody>
      </p:sp>
    </p:spTree>
    <p:extLst>
      <p:ext uri="{BB962C8B-B14F-4D97-AF65-F5344CB8AC3E}">
        <p14:creationId xmlns:p14="http://schemas.microsoft.com/office/powerpoint/2010/main" val="4029943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0906" y="2506918"/>
            <a:ext cx="6024695" cy="1017288"/>
          </a:xfrm>
        </p:spPr>
        <p:txBody>
          <a:bodyPr>
            <a:normAutofit/>
          </a:bodyPr>
          <a:lstStyle>
            <a:lvl1pPr algn="r">
              <a:lnSpc>
                <a:spcPts val="4000"/>
              </a:lnSpc>
              <a:defRPr sz="4700" b="0" i="0">
                <a:solidFill>
                  <a:srgbClr val="003A8C"/>
                </a:solidFill>
                <a:latin typeface="Arial" panose="020B0604020202020204" pitchFamily="34" charset="0"/>
                <a:cs typeface="Arial" panose="020B0604020202020204" pitchFamily="34" charset="0"/>
              </a:defRPr>
            </a:lvl1pPr>
          </a:lstStyle>
          <a:p>
            <a:r>
              <a:rPr lang="en-US" dirty="0"/>
              <a:t>Title of Presentation</a:t>
            </a:r>
          </a:p>
        </p:txBody>
      </p:sp>
      <p:sp>
        <p:nvSpPr>
          <p:cNvPr id="3" name="Subtitle 2"/>
          <p:cNvSpPr>
            <a:spLocks noGrp="1"/>
          </p:cNvSpPr>
          <p:nvPr>
            <p:ph type="subTitle" idx="1" hasCustomPrompt="1"/>
          </p:nvPr>
        </p:nvSpPr>
        <p:spPr>
          <a:xfrm>
            <a:off x="2780907" y="3637871"/>
            <a:ext cx="6024693" cy="579845"/>
          </a:xfrm>
        </p:spPr>
        <p:txBody>
          <a:bodyPr>
            <a:normAutofit/>
          </a:bodyPr>
          <a:lstStyle>
            <a:lvl1pPr marL="0" indent="0" algn="r">
              <a:buNone/>
              <a:defRPr sz="3000" b="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grpSp>
        <p:nvGrpSpPr>
          <p:cNvPr id="14" name="Group 13"/>
          <p:cNvGrpSpPr/>
          <p:nvPr userDrawn="1"/>
        </p:nvGrpSpPr>
        <p:grpSpPr>
          <a:xfrm>
            <a:off x="2780908" y="2506920"/>
            <a:ext cx="6046467" cy="1032979"/>
            <a:chOff x="2846223" y="1498513"/>
            <a:chExt cx="6046467" cy="1032979"/>
          </a:xfrm>
        </p:grpSpPr>
        <p:cxnSp>
          <p:nvCxnSpPr>
            <p:cNvPr id="11" name="Straight Connector 10"/>
            <p:cNvCxnSpPr/>
            <p:nvPr userDrawn="1"/>
          </p:nvCxnSpPr>
          <p:spPr>
            <a:xfrm>
              <a:off x="8892689" y="1498513"/>
              <a:ext cx="0" cy="10329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2846223" y="2531492"/>
              <a:ext cx="6046467"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17" name="Picture 16"/>
          <p:cNvPicPr>
            <a:picLocks noChangeAspect="1"/>
          </p:cNvPicPr>
          <p:nvPr userDrawn="1"/>
        </p:nvPicPr>
        <p:blipFill>
          <a:blip r:embed="rId2"/>
          <a:stretch>
            <a:fillRect/>
          </a:stretch>
        </p:blipFill>
        <p:spPr>
          <a:xfrm>
            <a:off x="191587" y="153290"/>
            <a:ext cx="2120650" cy="6258120"/>
          </a:xfrm>
          <a:prstGeom prst="rect">
            <a:avLst/>
          </a:prstGeom>
          <a:ln>
            <a:solidFill>
              <a:schemeClr val="accent1"/>
            </a:solidFill>
          </a:ln>
        </p:spPr>
      </p:pic>
      <p:pic>
        <p:nvPicPr>
          <p:cNvPr id="9" name="Picture 2" descr="C:\Studies\200103001 - ACI - Q1\ACI_ASQ_Logo_Definition.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45184" y="95730"/>
            <a:ext cx="2331203" cy="99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1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3552" y="2506918"/>
            <a:ext cx="5532050" cy="1017288"/>
          </a:xfrm>
        </p:spPr>
        <p:txBody>
          <a:bodyPr>
            <a:normAutofit/>
          </a:bodyPr>
          <a:lstStyle>
            <a:lvl1pPr algn="r">
              <a:lnSpc>
                <a:spcPts val="4000"/>
              </a:lnSpc>
              <a:defRPr sz="4700" b="0" i="0">
                <a:solidFill>
                  <a:srgbClr val="003A8C"/>
                </a:solidFill>
                <a:latin typeface="+mj-lt"/>
                <a:cs typeface="Myriad Pro"/>
              </a:defRPr>
            </a:lvl1pPr>
          </a:lstStyle>
          <a:p>
            <a:r>
              <a:rPr lang="en-US" dirty="0"/>
              <a:t>Title of Presentation</a:t>
            </a:r>
          </a:p>
        </p:txBody>
      </p:sp>
      <p:sp>
        <p:nvSpPr>
          <p:cNvPr id="3" name="Subtitle 2"/>
          <p:cNvSpPr>
            <a:spLocks noGrp="1"/>
          </p:cNvSpPr>
          <p:nvPr>
            <p:ph type="subTitle" idx="1" hasCustomPrompt="1"/>
          </p:nvPr>
        </p:nvSpPr>
        <p:spPr>
          <a:xfrm>
            <a:off x="3273551" y="3637871"/>
            <a:ext cx="5532049" cy="579845"/>
          </a:xfrm>
        </p:spPr>
        <p:txBody>
          <a:bodyPr>
            <a:normAutofit/>
          </a:bodyPr>
          <a:lstStyle>
            <a:lvl1pPr marL="0" indent="0" algn="r">
              <a:buNone/>
              <a:defRPr sz="300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grpSp>
        <p:nvGrpSpPr>
          <p:cNvPr id="14" name="Group 13"/>
          <p:cNvGrpSpPr/>
          <p:nvPr userDrawn="1"/>
        </p:nvGrpSpPr>
        <p:grpSpPr>
          <a:xfrm>
            <a:off x="3273552" y="2506920"/>
            <a:ext cx="5553824" cy="1032979"/>
            <a:chOff x="3338867" y="1498513"/>
            <a:chExt cx="5553824" cy="1032979"/>
          </a:xfrm>
        </p:grpSpPr>
        <p:cxnSp>
          <p:nvCxnSpPr>
            <p:cNvPr id="11" name="Straight Connector 10"/>
            <p:cNvCxnSpPr/>
            <p:nvPr userDrawn="1"/>
          </p:nvCxnSpPr>
          <p:spPr>
            <a:xfrm>
              <a:off x="8892689" y="1498513"/>
              <a:ext cx="0" cy="10329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3338867" y="2531492"/>
              <a:ext cx="5553824"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4" name="Picture 3"/>
          <p:cNvPicPr>
            <a:picLocks noChangeAspect="1"/>
          </p:cNvPicPr>
          <p:nvPr userDrawn="1"/>
        </p:nvPicPr>
        <p:blipFill rotWithShape="1">
          <a:blip r:embed="rId2"/>
          <a:srcRect l="10670" t="-149" r="6014" b="149"/>
          <a:stretch/>
        </p:blipFill>
        <p:spPr>
          <a:xfrm flipH="1">
            <a:off x="147674" y="116126"/>
            <a:ext cx="2492013" cy="6333396"/>
          </a:xfrm>
          <a:prstGeom prst="rect">
            <a:avLst/>
          </a:prstGeom>
          <a:ln>
            <a:solidFill>
              <a:schemeClr val="accent1"/>
            </a:solidFill>
          </a:ln>
        </p:spPr>
      </p:pic>
      <p:pic>
        <p:nvPicPr>
          <p:cNvPr id="10" name="Picture 2" descr="C:\Studies\200103001 - ACI - Q1\ACI_ASQ_Logo_Definition.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83178" y="730"/>
            <a:ext cx="2652584" cy="123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Interior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0138" y="2706498"/>
            <a:ext cx="8508538" cy="739487"/>
          </a:xfrm>
          <a:gradFill>
            <a:gsLst>
              <a:gs pos="0">
                <a:srgbClr val="5693C9"/>
              </a:gs>
              <a:gs pos="47000">
                <a:srgbClr val="CCDBED"/>
              </a:gs>
              <a:gs pos="100000">
                <a:schemeClr val="bg1"/>
              </a:gs>
            </a:gsLst>
            <a:lin ang="0" scaled="1"/>
          </a:gradFill>
        </p:spPr>
        <p:txBody>
          <a:bodyPr>
            <a:noAutofit/>
          </a:bodyPr>
          <a:lstStyle>
            <a:lvl1pPr algn="l">
              <a:defRPr sz="3800" b="0" i="0">
                <a:solidFill>
                  <a:srgbClr val="003A8C"/>
                </a:solidFill>
                <a:latin typeface="Arial" panose="020B0604020202020204" pitchFamily="34" charset="0"/>
                <a:cs typeface="Arial" panose="020B0604020202020204" pitchFamily="34" charset="0"/>
              </a:defRPr>
            </a:lvl1pPr>
          </a:lstStyle>
          <a:p>
            <a:r>
              <a:rPr lang="en-US" dirty="0"/>
              <a:t>Title of Section</a:t>
            </a:r>
          </a:p>
        </p:txBody>
      </p:sp>
      <p:sp>
        <p:nvSpPr>
          <p:cNvPr id="3" name="Subtitle 2"/>
          <p:cNvSpPr>
            <a:spLocks noGrp="1"/>
          </p:cNvSpPr>
          <p:nvPr>
            <p:ph type="subTitle" idx="1" hasCustomPrompt="1"/>
          </p:nvPr>
        </p:nvSpPr>
        <p:spPr>
          <a:xfrm>
            <a:off x="463193" y="3584951"/>
            <a:ext cx="8495483" cy="492443"/>
          </a:xfrm>
        </p:spPr>
        <p:txBody>
          <a:bodyPr>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260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Subtitles Goes Here</a:t>
            </a:r>
          </a:p>
        </p:txBody>
      </p:sp>
      <p:sp>
        <p:nvSpPr>
          <p:cNvPr id="9"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1"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2"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pic>
        <p:nvPicPr>
          <p:cNvPr id="10" name="Picture 2" descr="C:\Studies\200103001 - ACI - Q1\ACI_ASQ_Logo_Definiti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 y="730"/>
            <a:ext cx="2652584" cy="123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06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Interior Slide">
    <p:spTree>
      <p:nvGrpSpPr>
        <p:cNvPr id="1" name=""/>
        <p:cNvGrpSpPr/>
        <p:nvPr/>
      </p:nvGrpSpPr>
      <p:grpSpPr>
        <a:xfrm>
          <a:off x="0" y="0"/>
          <a:ext cx="0" cy="0"/>
          <a:chOff x="0" y="0"/>
          <a:chExt cx="0" cy="0"/>
        </a:xfrm>
      </p:grpSpPr>
      <p:grpSp>
        <p:nvGrpSpPr>
          <p:cNvPr id="13" name="Group 12"/>
          <p:cNvGrpSpPr/>
          <p:nvPr userDrawn="1"/>
        </p:nvGrpSpPr>
        <p:grpSpPr>
          <a:xfrm>
            <a:off x="7505205" y="95003"/>
            <a:ext cx="1555667" cy="786517"/>
            <a:chOff x="7588333" y="190005"/>
            <a:chExt cx="1555667" cy="777652"/>
          </a:xfrm>
        </p:grpSpPr>
        <p:pic>
          <p:nvPicPr>
            <p:cNvPr id="14"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a:extLst/>
          </p:spPr>
        </p:pic>
      </p:grpSp>
      <p:pic>
        <p:nvPicPr>
          <p:cNvPr id="15" name="Picture 14" descr="ASQ_PPT_Elements_Design1-Interior_HeaderLine.jpg"/>
          <p:cNvPicPr>
            <a:picLocks noChangeAspect="1"/>
          </p:cNvPicPr>
          <p:nvPr/>
        </p:nvPicPr>
        <p:blipFill rotWithShape="1">
          <a:blip r:embed="rId3">
            <a:extLst>
              <a:ext uri="{28A0092B-C50C-407E-A947-70E740481C1C}">
                <a14:useLocalDpi xmlns:a14="http://schemas.microsoft.com/office/drawing/2010/main" val="0"/>
              </a:ext>
            </a:extLst>
          </a:blip>
          <a:srcRect t="21790"/>
          <a:stretch/>
        </p:blipFill>
        <p:spPr>
          <a:xfrm>
            <a:off x="-1" y="166257"/>
            <a:ext cx="7272000" cy="756960"/>
          </a:xfrm>
          <a:prstGeom prst="rect">
            <a:avLst/>
          </a:prstGeom>
        </p:spPr>
      </p:pic>
      <p:sp>
        <p:nvSpPr>
          <p:cNvPr id="16" name="Title 1"/>
          <p:cNvSpPr>
            <a:spLocks noGrp="1"/>
          </p:cNvSpPr>
          <p:nvPr>
            <p:ph type="title" hasCustomPrompt="1"/>
          </p:nvPr>
        </p:nvSpPr>
        <p:spPr>
          <a:xfrm>
            <a:off x="457201" y="241070"/>
            <a:ext cx="6293381" cy="640451"/>
          </a:xfrm>
          <a:ln>
            <a:noFill/>
          </a:ln>
        </p:spPr>
        <p:txBody>
          <a:bodyPr>
            <a:normAutofit/>
          </a:bodyPr>
          <a:lstStyle>
            <a:lvl1pPr algn="l">
              <a:defRPr sz="2400" baseline="0">
                <a:solidFill>
                  <a:srgbClr val="5693C9"/>
                </a:solidFill>
                <a:latin typeface="Arial" panose="020B0604020202020204" pitchFamily="34" charset="0"/>
                <a:cs typeface="Arial" panose="020B0604020202020204" pitchFamily="34" charset="0"/>
              </a:defRPr>
            </a:lvl1pPr>
          </a:lstStyle>
          <a:p>
            <a:r>
              <a:rPr lang="en-US" dirty="0"/>
              <a:t>Slide Title Goes Here</a:t>
            </a:r>
          </a:p>
        </p:txBody>
      </p:sp>
      <p:sp>
        <p:nvSpPr>
          <p:cNvPr id="18"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1"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0"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sp>
        <p:nvSpPr>
          <p:cNvPr id="8" name="Subtitle 2"/>
          <p:cNvSpPr>
            <a:spLocks noGrp="1"/>
          </p:cNvSpPr>
          <p:nvPr>
            <p:ph type="subTitle" idx="1" hasCustomPrompt="1"/>
          </p:nvPr>
        </p:nvSpPr>
        <p:spPr>
          <a:xfrm>
            <a:off x="468516" y="1195642"/>
            <a:ext cx="8409477" cy="1341906"/>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4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349790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Interior Slide">
    <p:spTree>
      <p:nvGrpSpPr>
        <p:cNvPr id="1" name=""/>
        <p:cNvGrpSpPr/>
        <p:nvPr/>
      </p:nvGrpSpPr>
      <p:grpSpPr>
        <a:xfrm>
          <a:off x="0" y="0"/>
          <a:ext cx="0" cy="0"/>
          <a:chOff x="0" y="0"/>
          <a:chExt cx="0" cy="0"/>
        </a:xfrm>
      </p:grpSpPr>
      <p:grpSp>
        <p:nvGrpSpPr>
          <p:cNvPr id="11" name="Group 10"/>
          <p:cNvGrpSpPr/>
          <p:nvPr userDrawn="1"/>
        </p:nvGrpSpPr>
        <p:grpSpPr>
          <a:xfrm>
            <a:off x="7493330" y="95003"/>
            <a:ext cx="1555667" cy="786517"/>
            <a:chOff x="7588333" y="190005"/>
            <a:chExt cx="1555667" cy="777652"/>
          </a:xfrm>
        </p:grpSpPr>
        <p:pic>
          <p:nvPicPr>
            <p:cNvPr id="14"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a:extLst/>
          </p:spPr>
        </p:pic>
      </p:grpSp>
      <p:sp>
        <p:nvSpPr>
          <p:cNvPr id="16" name="Title 1"/>
          <p:cNvSpPr>
            <a:spLocks noGrp="1"/>
          </p:cNvSpPr>
          <p:nvPr>
            <p:ph type="title" hasCustomPrompt="1"/>
          </p:nvPr>
        </p:nvSpPr>
        <p:spPr>
          <a:xfrm>
            <a:off x="407505" y="231129"/>
            <a:ext cx="6293381" cy="756960"/>
          </a:xfrm>
          <a:ln>
            <a:noFill/>
          </a:ln>
        </p:spPr>
        <p:txBody>
          <a:bodyPr>
            <a:normAutofit/>
          </a:bodyPr>
          <a:lstStyle>
            <a:lvl1pPr algn="l">
              <a:defRPr sz="2400" baseline="0">
                <a:solidFill>
                  <a:schemeClr val="tx2">
                    <a:lumMod val="60000"/>
                    <a:lumOff val="40000"/>
                  </a:schemeClr>
                </a:solidFill>
              </a:defRPr>
            </a:lvl1pPr>
          </a:lstStyle>
          <a:p>
            <a:r>
              <a:rPr lang="en-US" dirty="0"/>
              <a:t>Slide Title Goes Here</a:t>
            </a:r>
          </a:p>
        </p:txBody>
      </p:sp>
      <p:sp>
        <p:nvSpPr>
          <p:cNvPr id="18"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Myriad Pro"/>
                <a:cs typeface="Myriad Pro"/>
              </a:defRPr>
            </a:lvl1pPr>
          </a:lstStyle>
          <a:p>
            <a:r>
              <a:rPr lang="en-US" dirty="0">
                <a:solidFill>
                  <a:prstClr val="white"/>
                </a:solidFill>
              </a:rPr>
              <a:t>^K50^</a:t>
            </a:r>
          </a:p>
        </p:txBody>
      </p:sp>
      <p:sp>
        <p:nvSpPr>
          <p:cNvPr id="19"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Myriad Pro"/>
                <a:cs typeface="Myriad Pro"/>
              </a:defRPr>
            </a:lvl1pPr>
          </a:lstStyle>
          <a:p>
            <a:fld id="{13DAD56E-802A-2646-A8DB-6610A51D0FC3}" type="slidenum">
              <a:rPr lang="en-US" smtClean="0"/>
              <a:pPr/>
              <a:t>‹#›</a:t>
            </a:fld>
            <a:endParaRPr lang="en-US" dirty="0"/>
          </a:p>
        </p:txBody>
      </p:sp>
      <p:sp>
        <p:nvSpPr>
          <p:cNvPr id="12" name="Date Placeholder 3"/>
          <p:cNvSpPr>
            <a:spLocks noGrp="1"/>
          </p:cNvSpPr>
          <p:nvPr>
            <p:ph type="dt" sz="half" idx="2"/>
          </p:nvPr>
        </p:nvSpPr>
        <p:spPr>
          <a:xfrm>
            <a:off x="197221" y="6546961"/>
            <a:ext cx="2133600" cy="324000"/>
          </a:xfrm>
          <a:prstGeom prst="rect">
            <a:avLst/>
          </a:prstGeom>
        </p:spPr>
        <p:txBody>
          <a:bodyPr anchor="ctr"/>
          <a:lstStyle>
            <a:lvl1pPr>
              <a:defRPr sz="1000">
                <a:solidFill>
                  <a:schemeClr val="bg1"/>
                </a:solidFill>
                <a:latin typeface="Myriad Pro"/>
                <a:cs typeface="Myriad Pro"/>
              </a:defRPr>
            </a:lvl1pPr>
          </a:lstStyle>
          <a:p>
            <a:r>
              <a:rPr lang="en-US" dirty="0">
                <a:solidFill>
                  <a:prstClr val="white"/>
                </a:solidFill>
              </a:rPr>
              <a:t>© 2017 ACI</a:t>
            </a:r>
          </a:p>
        </p:txBody>
      </p:sp>
      <p:sp>
        <p:nvSpPr>
          <p:cNvPr id="10" name="Subtitle 2"/>
          <p:cNvSpPr>
            <a:spLocks noGrp="1"/>
          </p:cNvSpPr>
          <p:nvPr>
            <p:ph type="subTitle" idx="1" hasCustomPrompt="1"/>
          </p:nvPr>
        </p:nvSpPr>
        <p:spPr>
          <a:xfrm>
            <a:off x="468516" y="1195642"/>
            <a:ext cx="8409477" cy="1163395"/>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2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282874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rior Slide">
    <p:spTree>
      <p:nvGrpSpPr>
        <p:cNvPr id="1" name=""/>
        <p:cNvGrpSpPr/>
        <p:nvPr/>
      </p:nvGrpSpPr>
      <p:grpSpPr>
        <a:xfrm>
          <a:off x="0" y="0"/>
          <a:ext cx="0" cy="0"/>
          <a:chOff x="0" y="0"/>
          <a:chExt cx="0" cy="0"/>
        </a:xfrm>
      </p:grpSpPr>
      <p:grpSp>
        <p:nvGrpSpPr>
          <p:cNvPr id="2" name="Group 1"/>
          <p:cNvGrpSpPr/>
          <p:nvPr userDrawn="1"/>
        </p:nvGrpSpPr>
        <p:grpSpPr>
          <a:xfrm>
            <a:off x="7517080" y="95003"/>
            <a:ext cx="1555667" cy="786517"/>
            <a:chOff x="7588333" y="190005"/>
            <a:chExt cx="1555667" cy="777652"/>
          </a:xfrm>
        </p:grpSpPr>
        <p:pic>
          <p:nvPicPr>
            <p:cNvPr id="12"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a:extLst/>
          </p:spPr>
        </p:pic>
      </p:grpSp>
      <p:sp>
        <p:nvSpPr>
          <p:cNvPr id="16" name="Title 1"/>
          <p:cNvSpPr>
            <a:spLocks noGrp="1"/>
          </p:cNvSpPr>
          <p:nvPr userDrawn="1">
            <p:ph type="title" hasCustomPrompt="1"/>
          </p:nvPr>
        </p:nvSpPr>
        <p:spPr>
          <a:xfrm>
            <a:off x="457201" y="241070"/>
            <a:ext cx="6293381" cy="640451"/>
          </a:xfrm>
          <a:ln>
            <a:noFill/>
          </a:ln>
        </p:spPr>
        <p:txBody>
          <a:bodyPr>
            <a:normAutofit/>
          </a:bodyPr>
          <a:lstStyle>
            <a:lvl1pPr algn="l">
              <a:defRPr sz="2400" baseline="0">
                <a:solidFill>
                  <a:srgbClr val="5693C9"/>
                </a:solidFill>
                <a:latin typeface="Arial" panose="020B0604020202020204" pitchFamily="34" charset="0"/>
                <a:cs typeface="Arial" panose="020B0604020202020204" pitchFamily="34" charset="0"/>
              </a:defRPr>
            </a:lvl1pPr>
          </a:lstStyle>
          <a:p>
            <a:r>
              <a:rPr lang="en-US" dirty="0"/>
              <a:t>Slide Title Goes Here</a:t>
            </a:r>
          </a:p>
        </p:txBody>
      </p:sp>
      <p:sp>
        <p:nvSpPr>
          <p:cNvPr id="18" name="Footer Placeholder 4"/>
          <p:cNvSpPr>
            <a:spLocks noGrp="1"/>
          </p:cNvSpPr>
          <p:nvPr userDrawn="1">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1" name="Slide Number Placeholder 5"/>
          <p:cNvSpPr>
            <a:spLocks noGrp="1"/>
          </p:cNvSpPr>
          <p:nvPr userDrawn="1">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0" name="Date Placeholder 3"/>
          <p:cNvSpPr>
            <a:spLocks noGrp="1"/>
          </p:cNvSpPr>
          <p:nvPr userDrawn="1">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sp>
        <p:nvSpPr>
          <p:cNvPr id="19" name="Subtitle 2"/>
          <p:cNvSpPr>
            <a:spLocks noGrp="1"/>
          </p:cNvSpPr>
          <p:nvPr userDrawn="1">
            <p:ph type="subTitle" idx="1" hasCustomPrompt="1"/>
          </p:nvPr>
        </p:nvSpPr>
        <p:spPr>
          <a:xfrm>
            <a:off x="468516" y="1195642"/>
            <a:ext cx="8409477" cy="1341906"/>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4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231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10" name="Picture 9" descr="ASQ_PPT_Elements_Design1-BackSlide_Logo_TopLef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84960" cy="1950720"/>
          </a:xfrm>
          <a:prstGeom prst="rect">
            <a:avLst/>
          </a:prstGeom>
        </p:spPr>
      </p:pic>
      <p:pic>
        <p:nvPicPr>
          <p:cNvPr id="3" name="Picture 2" descr="ASQ_PPT_Elements_Design1-BackSlide_UrlNOCopyright-32.jpg"/>
          <p:cNvPicPr>
            <a:picLocks noChangeAspect="1"/>
          </p:cNvPicPr>
          <p:nvPr/>
        </p:nvPicPr>
        <p:blipFill rotWithShape="1">
          <a:blip r:embed="rId3">
            <a:extLst>
              <a:ext uri="{28A0092B-C50C-407E-A947-70E740481C1C}">
                <a14:useLocalDpi xmlns:a14="http://schemas.microsoft.com/office/drawing/2010/main" val="0"/>
              </a:ext>
            </a:extLst>
          </a:blip>
          <a:srcRect r="6578"/>
          <a:stretch/>
        </p:blipFill>
        <p:spPr>
          <a:xfrm>
            <a:off x="5009110" y="3116348"/>
            <a:ext cx="4043450" cy="542544"/>
          </a:xfrm>
          <a:prstGeom prst="rect">
            <a:avLst/>
          </a:prstGeom>
        </p:spPr>
      </p:pic>
      <p:sp>
        <p:nvSpPr>
          <p:cNvPr id="17"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8" name="TextBox 7"/>
          <p:cNvSpPr txBox="1"/>
          <p:nvPr/>
        </p:nvSpPr>
        <p:spPr>
          <a:xfrm>
            <a:off x="5494336" y="3636122"/>
            <a:ext cx="3133705" cy="569387"/>
          </a:xfrm>
          <a:prstGeom prst="rect">
            <a:avLst/>
          </a:prstGeom>
          <a:noFill/>
        </p:spPr>
        <p:txBody>
          <a:bodyPr wrap="square" rtlCol="0">
            <a:spAutoFit/>
          </a:bodyPr>
          <a:lstStyle/>
          <a:p>
            <a:pPr algn="r" defTabSz="457200"/>
            <a:r>
              <a:rPr lang="en-US" sz="3000" dirty="0">
                <a:solidFill>
                  <a:srgbClr val="1F497D">
                    <a:lumMod val="60000"/>
                    <a:lumOff val="40000"/>
                  </a:srgbClr>
                </a:solidFill>
                <a:latin typeface="Myriad Pro"/>
                <a:cs typeface="Myriad Pro"/>
              </a:rPr>
              <a:t>© 2018 ACI</a:t>
            </a:r>
          </a:p>
        </p:txBody>
      </p:sp>
      <p:sp>
        <p:nvSpPr>
          <p:cNvPr id="12"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mn-lt"/>
                <a:cs typeface="Myriad Pro"/>
              </a:defRPr>
            </a:lvl1pPr>
          </a:lstStyle>
          <a:p>
            <a:fld id="{13DAD56E-802A-2646-A8DB-6610A51D0FC3}" type="slidenum">
              <a:rPr lang="en-US" smtClean="0"/>
              <a:pPr/>
              <a:t>‹#›</a:t>
            </a:fld>
            <a:endParaRPr lang="en-US" dirty="0"/>
          </a:p>
        </p:txBody>
      </p:sp>
      <p:pic>
        <p:nvPicPr>
          <p:cNvPr id="9" name="Picture 8" descr="ASQ_PPT_Elements_Design1-BackSlide_Logo_TopLef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84960" cy="1950720"/>
          </a:xfrm>
          <a:prstGeom prst="rect">
            <a:avLst/>
          </a:prstGeom>
        </p:spPr>
      </p:pic>
      <p:pic>
        <p:nvPicPr>
          <p:cNvPr id="14" name="Picture 13" descr="ASQ_PPT_Elements_Design1-BackSlide_UrlNOCopyright-32.jpg"/>
          <p:cNvPicPr>
            <a:picLocks noChangeAspect="1"/>
          </p:cNvPicPr>
          <p:nvPr userDrawn="1"/>
        </p:nvPicPr>
        <p:blipFill rotWithShape="1">
          <a:blip r:embed="rId3">
            <a:extLst>
              <a:ext uri="{28A0092B-C50C-407E-A947-70E740481C1C}">
                <a14:useLocalDpi xmlns:a14="http://schemas.microsoft.com/office/drawing/2010/main" val="0"/>
              </a:ext>
            </a:extLst>
          </a:blip>
          <a:srcRect r="6578"/>
          <a:stretch/>
        </p:blipFill>
        <p:spPr>
          <a:xfrm>
            <a:off x="5009110" y="3116348"/>
            <a:ext cx="4043450" cy="542544"/>
          </a:xfrm>
          <a:prstGeom prst="rect">
            <a:avLst/>
          </a:prstGeom>
        </p:spPr>
      </p:pic>
      <p:sp>
        <p:nvSpPr>
          <p:cNvPr id="16"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2017 ACI</a:t>
            </a:r>
          </a:p>
        </p:txBody>
      </p:sp>
      <p:pic>
        <p:nvPicPr>
          <p:cNvPr id="18" name="Picture 2" descr="C:\Studies\200103001 - ACI - Q1\ACI_ASQ_Logo_Definition.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904996" y="1838259"/>
            <a:ext cx="2815774" cy="131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8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descr="ASQ_PPT_Elements_Design1-CoverFooter.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21" y="6560213"/>
            <a:ext cx="7526891" cy="256032"/>
          </a:xfrm>
          <a:prstGeom prst="rect">
            <a:avLst/>
          </a:prstGeom>
        </p:spPr>
      </p:pic>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pPr defTabSz="457200"/>
            <a:fld id="{13DAD56E-802A-2646-A8DB-6610A51D0FC3}" type="slidenum">
              <a:rPr lang="en-US" smtClean="0"/>
              <a:pPr defTabSz="457200"/>
              <a:t>‹#›</a:t>
            </a:fld>
            <a:endParaRPr lang="en-US" dirty="0"/>
          </a:p>
        </p:txBody>
      </p:sp>
      <p:sp>
        <p:nvSpPr>
          <p:cNvPr id="10" name="Date Placeholder 3"/>
          <p:cNvSpPr>
            <a:spLocks noGrp="1"/>
          </p:cNvSpPr>
          <p:nvPr>
            <p:ph type="dt" sz="half" idx="2"/>
          </p:nvPr>
        </p:nvSpPr>
        <p:spPr>
          <a:xfrm>
            <a:off x="134874" y="6534000"/>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2018 ACI</a:t>
            </a:r>
          </a:p>
        </p:txBody>
      </p:sp>
      <p:pic>
        <p:nvPicPr>
          <p:cNvPr id="8" name="Picture 2" descr="grm-logo-final-small">
            <a:extLst>
              <a:ext uri="{FF2B5EF4-FFF2-40B4-BE49-F238E27FC236}">
                <a16:creationId xmlns:a16="http://schemas.microsoft.com/office/drawing/2014/main" id="{EA5BF6D2-F3C7-4E62-A2AB-15DE268F02A8}"/>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952467" y="6583362"/>
            <a:ext cx="490352" cy="2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098844" y="6560213"/>
            <a:ext cx="2895600" cy="324000"/>
          </a:xfrm>
          <a:prstGeom prst="rect">
            <a:avLst/>
          </a:prstGeom>
        </p:spPr>
        <p:txBody>
          <a:bodyPr/>
          <a:lstStyle>
            <a:lvl1pPr>
              <a:defRPr sz="1200" baseline="0"/>
            </a:lvl1pPr>
          </a:lstStyle>
          <a:p>
            <a:pPr>
              <a:defRPr/>
            </a:pPr>
            <a:r>
              <a:rPr lang="en-US" b="1" dirty="0">
                <a:solidFill>
                  <a:prstClr val="white"/>
                </a:solidFill>
              </a:rPr>
              <a:t>Airport Performance – Q3 2018</a:t>
            </a:r>
          </a:p>
        </p:txBody>
      </p:sp>
    </p:spTree>
    <p:extLst>
      <p:ext uri="{BB962C8B-B14F-4D97-AF65-F5344CB8AC3E}">
        <p14:creationId xmlns:p14="http://schemas.microsoft.com/office/powerpoint/2010/main" val="3665782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77" r:id="rId6"/>
    <p:sldLayoutId id="2147483678" r:id="rId7"/>
  </p:sldLayoutIdLst>
  <p:hf hdr="0"/>
  <p:txStyles>
    <p:titleStyle>
      <a:lvl1pPr algn="ctr" defTabSz="4572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Q"/>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ubtitle 2"/>
          <p:cNvSpPr>
            <a:spLocks noGrp="1"/>
          </p:cNvSpPr>
          <p:nvPr>
            <p:ph type="subTitle" idx="1"/>
          </p:nvPr>
        </p:nvSpPr>
        <p:spPr>
          <a:xfrm>
            <a:off x="1402107" y="3654494"/>
            <a:ext cx="7403494" cy="579845"/>
          </a:xfrm>
        </p:spPr>
        <p:txBody>
          <a:bodyPr vert="horz" lIns="91440" tIns="45720" rIns="91440" bIns="45720" rtlCol="0" anchor="ctr">
            <a:normAutofit/>
          </a:bodyPr>
          <a:lstStyle/>
          <a:p>
            <a:pPr>
              <a:defRPr/>
            </a:pPr>
            <a:r>
              <a:rPr lang="en-US" sz="2400" dirty="0"/>
              <a:t>Fourth Quarter 2018</a:t>
            </a:r>
          </a:p>
        </p:txBody>
      </p:sp>
      <p:sp>
        <p:nvSpPr>
          <p:cNvPr id="5" name="Date Placeholder 4"/>
          <p:cNvSpPr>
            <a:spLocks noGrp="1"/>
          </p:cNvSpPr>
          <p:nvPr>
            <p:ph type="dt" sz="half" idx="4294967295"/>
          </p:nvPr>
        </p:nvSpPr>
        <p:spPr>
          <a:xfrm>
            <a:off x="192024" y="6546961"/>
            <a:ext cx="3081528" cy="324000"/>
          </a:xfrm>
        </p:spPr>
        <p:txBody>
          <a:bodyPr/>
          <a:lstStyle/>
          <a:p>
            <a:r>
              <a:rPr lang="en-US" dirty="0">
                <a:solidFill>
                  <a:prstClr val="white"/>
                </a:solidFill>
              </a:rPr>
              <a:t>© 2019 ACI</a:t>
            </a:r>
          </a:p>
        </p:txBody>
      </p:sp>
      <p:sp>
        <p:nvSpPr>
          <p:cNvPr id="3" name="Title 2"/>
          <p:cNvSpPr>
            <a:spLocks noGrp="1"/>
          </p:cNvSpPr>
          <p:nvPr>
            <p:ph type="ctrTitle"/>
          </p:nvPr>
        </p:nvSpPr>
        <p:spPr>
          <a:xfrm>
            <a:off x="1390732" y="2492669"/>
            <a:ext cx="7414871" cy="1017288"/>
          </a:xfrm>
        </p:spPr>
        <p:txBody>
          <a:bodyPr>
            <a:noAutofit/>
          </a:bodyPr>
          <a:lstStyle/>
          <a:p>
            <a:pPr>
              <a:lnSpc>
                <a:spcPts val="4600"/>
              </a:lnSpc>
              <a:spcBef>
                <a:spcPts val="600"/>
              </a:spcBef>
              <a:defRPr/>
            </a:pPr>
            <a:r>
              <a:rPr lang="en-US" sz="3600" b="1" dirty="0"/>
              <a:t>Airport Terminal-level Performance Report</a:t>
            </a:r>
            <a:endParaRPr lang="en-CA" sz="4400" dirty="0"/>
          </a:p>
        </p:txBody>
      </p:sp>
      <p:sp>
        <p:nvSpPr>
          <p:cNvPr id="6" name="Rectangle 3"/>
          <p:cNvSpPr>
            <a:spLocks noChangeArrowheads="1"/>
          </p:cNvSpPr>
          <p:nvPr/>
        </p:nvSpPr>
        <p:spPr bwMode="auto">
          <a:xfrm>
            <a:off x="2313542" y="4287504"/>
            <a:ext cx="6713499" cy="1866900"/>
          </a:xfrm>
          <a:prstGeom prst="rect">
            <a:avLst/>
          </a:prstGeom>
          <a:noFill/>
          <a:ln w="9525">
            <a:noFill/>
            <a:miter lim="800000"/>
            <a:headEnd/>
            <a:tailEnd/>
          </a:ln>
        </p:spPr>
        <p:txBody>
          <a:bodyPr lIns="137160" tIns="68580" rIns="137160" bIns="68580"/>
          <a:lstStyle/>
          <a:p>
            <a:pPr algn="r">
              <a:lnSpc>
                <a:spcPct val="80000"/>
              </a:lnSpc>
              <a:spcBef>
                <a:spcPct val="25000"/>
              </a:spcBef>
              <a:spcAft>
                <a:spcPct val="40000"/>
              </a:spcAft>
              <a:buClr>
                <a:srgbClr val="000066"/>
              </a:buClr>
              <a:buSzPct val="75000"/>
              <a:buFont typeface="Wingdings" pitchFamily="2" charset="2"/>
              <a:buNone/>
              <a:defRPr/>
            </a:pPr>
            <a:r>
              <a:rPr lang="en-US" sz="2700" b="1" i="1" dirty="0">
                <a:solidFill>
                  <a:srgbClr val="0C56B0"/>
                </a:solidFill>
              </a:rPr>
              <a:t>Summary</a:t>
            </a:r>
            <a:r>
              <a:rPr lang="en-US" sz="2700" b="1" i="1" dirty="0">
                <a:solidFill>
                  <a:srgbClr val="0C56B0"/>
                </a:solidFill>
                <a:latin typeface="+mn-lt"/>
              </a:rPr>
              <a:t> Results for Aviation Management</a:t>
            </a:r>
            <a:endParaRPr lang="en-US" sz="2700" b="1" i="1" dirty="0">
              <a:solidFill>
                <a:srgbClr val="0C56B0"/>
              </a:solidFill>
            </a:endParaRPr>
          </a:p>
          <a:p>
            <a:pPr algn="r">
              <a:lnSpc>
                <a:spcPct val="80000"/>
              </a:lnSpc>
              <a:spcBef>
                <a:spcPct val="25000"/>
              </a:spcBef>
              <a:spcAft>
                <a:spcPct val="40000"/>
              </a:spcAft>
              <a:buClr>
                <a:srgbClr val="000066"/>
              </a:buClr>
              <a:buSzPct val="75000"/>
              <a:buFont typeface="Wingdings" pitchFamily="2" charset="2"/>
              <a:buNone/>
              <a:defRPr/>
            </a:pPr>
            <a:r>
              <a:rPr lang="en-US" sz="2700" dirty="0">
                <a:solidFill>
                  <a:srgbClr val="0C56B0"/>
                </a:solidFill>
                <a:latin typeface="+mn-lt"/>
              </a:rPr>
              <a:t>February 11, 2019</a:t>
            </a:r>
          </a:p>
          <a:p>
            <a:pPr algn="r">
              <a:lnSpc>
                <a:spcPct val="80000"/>
              </a:lnSpc>
              <a:spcBef>
                <a:spcPct val="70000"/>
              </a:spcBef>
              <a:buClr>
                <a:srgbClr val="000066"/>
              </a:buClr>
              <a:buSzPct val="75000"/>
              <a:buFont typeface="Wingdings" pitchFamily="2" charset="2"/>
              <a:buNone/>
              <a:defRPr/>
            </a:pPr>
            <a:r>
              <a:rPr lang="en-US" sz="2100" i="1" dirty="0">
                <a:solidFill>
                  <a:srgbClr val="0C56B0"/>
                </a:solidFill>
                <a:latin typeface="Tahoma" pitchFamily="34" charset="0"/>
                <a:cs typeface="Tahoma" pitchFamily="34" charset="0"/>
              </a:rPr>
              <a:t>A Customer Experience Presentation</a:t>
            </a:r>
          </a:p>
          <a:p>
            <a:pPr algn="r">
              <a:lnSpc>
                <a:spcPct val="80000"/>
              </a:lnSpc>
              <a:spcBef>
                <a:spcPct val="70000"/>
              </a:spcBef>
              <a:buClr>
                <a:srgbClr val="000066"/>
              </a:buClr>
              <a:buSzPct val="75000"/>
              <a:buFont typeface="Wingdings" pitchFamily="2" charset="2"/>
              <a:buNone/>
              <a:defRPr/>
            </a:pPr>
            <a:endParaRPr lang="en-US" sz="2700" dirty="0">
              <a:latin typeface="Times" pitchFamily="18" charset="0"/>
            </a:endParaRPr>
          </a:p>
        </p:txBody>
      </p:sp>
    </p:spTree>
    <p:extLst>
      <p:ext uri="{BB962C8B-B14F-4D97-AF65-F5344CB8AC3E}">
        <p14:creationId xmlns:p14="http://schemas.microsoft.com/office/powerpoint/2010/main" val="99099560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LGA Terminal Performance</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250983" y="828472"/>
            <a:ext cx="8409477" cy="5718489"/>
          </a:xfrm>
        </p:spPr>
        <p:txBody>
          <a:bodyPr/>
          <a:lstStyle/>
          <a:p>
            <a:pPr>
              <a:lnSpc>
                <a:spcPts val="1500"/>
              </a:lnSpc>
              <a:spcAft>
                <a:spcPts val="300"/>
              </a:spcAft>
            </a:pPr>
            <a:r>
              <a:rPr lang="en-US" sz="1350" b="1" u="sng" dirty="0"/>
              <a:t>Terminals A</a:t>
            </a:r>
            <a:r>
              <a:rPr lang="en-US" sz="1350" b="1" dirty="0"/>
              <a:t>: Passenger satisfaction remained stable overall in Q4 2018, as did nearly all terminal elements, except for a significant increase in airport ambience (3.84) versus YOY (Q4 2017) and a significant decline in satisfaction since Q3 2018 for security check ID/ticket wait time (4.05).  Shopping facilities VFM (3.06) scored lowest in Q4; check-in staff courtesy (4.46) scored highest. </a:t>
            </a:r>
            <a:endParaRPr lang="en-US" sz="1350" b="1" u="sng" dirty="0"/>
          </a:p>
          <a:p>
            <a:pPr>
              <a:lnSpc>
                <a:spcPts val="1500"/>
              </a:lnSpc>
              <a:spcAft>
                <a:spcPts val="300"/>
              </a:spcAft>
            </a:pPr>
            <a:r>
              <a:rPr lang="en-US" sz="1350" b="1" u="sng" dirty="0"/>
              <a:t>Terminal B</a:t>
            </a:r>
            <a:r>
              <a:rPr lang="en-US" sz="1350" b="1" dirty="0"/>
              <a:t>: Passenger satisfaction remained stable overall since Q3 2018.  A number of terminal elements improved significantly since Q3 2018 and YOY (Q4 2017): all three check-in elements, all six security check elements, and airport staff courtesy (4.05).  Some elements improved significantly YOY only: ground transportation (3.52), parking facilities (2.90), baggage cart availability (3.46), Internet/Wi-Fi access (3.39) and restroom cleanliness (3.26). Shopping facilities VFM (2.64) was the lowest scoring element in Q4); check-in staff efficiency and wait time ties for the highest score (4.26). </a:t>
            </a:r>
          </a:p>
          <a:p>
            <a:pPr>
              <a:lnSpc>
                <a:spcPts val="1500"/>
              </a:lnSpc>
              <a:spcAft>
                <a:spcPts val="300"/>
              </a:spcAft>
            </a:pPr>
            <a:r>
              <a:rPr lang="en-US" sz="1350" b="1" u="sng" dirty="0"/>
              <a:t>Terminal C</a:t>
            </a:r>
            <a:r>
              <a:rPr lang="en-US" sz="1350" b="1" dirty="0"/>
              <a:t>: Passenger satisfaction improved significantly overall and on many terminal elements YOY (versus Q4 2017): ground transportation (3.57), baggage cart availability (3.88), check-in staff courtesy (4.30), check-in wait time (4.31) and staff efficiency (4.35-also the highest scoring element in Q4) – both also up significantly since Q3 2018, all six security check elements – magnetometer area wait time (4.15) also up significantly since Q3, wayfinding (4.10) and FIDS (4.18), airport staff courtesy (4.22), Internet/Wi-Fi access (3.90), business/exec. lounges (4.05), restroom availability (3.86) and cleanliness (3.73), terminal cleanliness (3.91), and comfort at the gate (3.70). Only walking distance (3.87) satisfaction declined significantly since Q3 2018. The lowest scoring element was parking facilities VFM (2.47).</a:t>
            </a:r>
          </a:p>
          <a:p>
            <a:pPr>
              <a:lnSpc>
                <a:spcPts val="1500"/>
              </a:lnSpc>
              <a:spcAft>
                <a:spcPts val="300"/>
              </a:spcAft>
            </a:pPr>
            <a:r>
              <a:rPr lang="en-US" sz="1350" b="1" u="sng" dirty="0"/>
              <a:t>Terminal D</a:t>
            </a:r>
            <a:r>
              <a:rPr lang="en-US" sz="1350" b="1" dirty="0"/>
              <a:t>: Passenger satisfaction improved significantly overall YOY (versus Q4 2017) and on many terminal elements: ground transportation (3.50), check-in staff efficiency (4.34-the highest scoring element in Q4 2018) and courtesy (4.28), security check ID inspection staff courtesy (4.22) and all magnetometer area elements, (except safe/secure feeling), ATMs/Money Exchanges (3.77), shopping facilities (3.43) and their VFM (3.22), Internet/Wi-Fi access (3.90). Comfort at the gate (3.58) and eating facilities VFM (3.01) improved significantly only since Q3 2018. Parking facilities VFM (2.67) is the lowest scoring element in Q4). </a:t>
            </a:r>
            <a:endParaRPr lang="en-US" sz="1350" dirty="0"/>
          </a:p>
        </p:txBody>
      </p:sp>
      <p:sp>
        <p:nvSpPr>
          <p:cNvPr id="7"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Tree>
    <p:extLst>
      <p:ext uri="{BB962C8B-B14F-4D97-AF65-F5344CB8AC3E}">
        <p14:creationId xmlns:p14="http://schemas.microsoft.com/office/powerpoint/2010/main" val="355931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0200" y="1615022"/>
            <a:ext cx="8238066" cy="4665410"/>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199" y="976163"/>
            <a:ext cx="8238067" cy="609329"/>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ext uri="{D42A27DB-BD31-4B8C-83A1-F6EECF244321}">
                <p14:modId xmlns:p14="http://schemas.microsoft.com/office/powerpoint/2010/main" val="3462131051"/>
              </p:ext>
            </p:extLst>
          </p:nvPr>
        </p:nvGraphicFramePr>
        <p:xfrm>
          <a:off x="601131" y="453888"/>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11</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56587"/>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594203"/>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60331"/>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604540"/>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53980"/>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522496"/>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104283"/>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58922"/>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806972"/>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ext uri="{D42A27DB-BD31-4B8C-83A1-F6EECF244321}">
                <p14:modId xmlns:p14="http://schemas.microsoft.com/office/powerpoint/2010/main" val="1535005244"/>
              </p:ext>
            </p:extLst>
          </p:nvPr>
        </p:nvGraphicFramePr>
        <p:xfrm>
          <a:off x="3802095" y="450505"/>
          <a:ext cx="1642533" cy="59711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7">
            <a:extLst>
              <a:ext uri="{FF2B5EF4-FFF2-40B4-BE49-F238E27FC236}">
                <a16:creationId xmlns:a16="http://schemas.microsoft.com/office/drawing/2014/main" id="{724D77DA-DBA0-4D58-8DE2-C49BD82A434C}"/>
              </a:ext>
            </a:extLst>
          </p:cNvPr>
          <p:cNvGraphicFramePr>
            <a:graphicFrameLocks/>
          </p:cNvGraphicFramePr>
          <p:nvPr>
            <p:extLst>
              <p:ext uri="{D42A27DB-BD31-4B8C-83A1-F6EECF244321}">
                <p14:modId xmlns:p14="http://schemas.microsoft.com/office/powerpoint/2010/main" val="1017577751"/>
              </p:ext>
            </p:extLst>
          </p:nvPr>
        </p:nvGraphicFramePr>
        <p:xfrm>
          <a:off x="5206190" y="459605"/>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28" name="Rectangle 27">
            <a:extLst>
              <a:ext uri="{FF2B5EF4-FFF2-40B4-BE49-F238E27FC236}">
                <a16:creationId xmlns:a16="http://schemas.microsoft.com/office/drawing/2014/main" id="{BD6B72C3-9F22-4725-85B4-FEE1CBF66041}"/>
              </a:ext>
            </a:extLst>
          </p:cNvPr>
          <p:cNvSpPr/>
          <p:nvPr/>
        </p:nvSpPr>
        <p:spPr>
          <a:xfrm>
            <a:off x="2847505" y="769512"/>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TA</a:t>
            </a:r>
          </a:p>
        </p:txBody>
      </p:sp>
      <p:sp>
        <p:nvSpPr>
          <p:cNvPr id="30" name="Rectangle 29">
            <a:extLst>
              <a:ext uri="{FF2B5EF4-FFF2-40B4-BE49-F238E27FC236}">
                <a16:creationId xmlns:a16="http://schemas.microsoft.com/office/drawing/2014/main" id="{CA72B1C0-7516-4E22-BE66-77E24D1277E0}"/>
              </a:ext>
            </a:extLst>
          </p:cNvPr>
          <p:cNvSpPr/>
          <p:nvPr/>
        </p:nvSpPr>
        <p:spPr>
          <a:xfrm>
            <a:off x="4262360" y="761044"/>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TB</a:t>
            </a:r>
          </a:p>
        </p:txBody>
      </p:sp>
      <p:sp>
        <p:nvSpPr>
          <p:cNvPr id="32" name="Rectangle 31">
            <a:extLst>
              <a:ext uri="{FF2B5EF4-FFF2-40B4-BE49-F238E27FC236}">
                <a16:creationId xmlns:a16="http://schemas.microsoft.com/office/drawing/2014/main" id="{A11C6288-7CC3-459E-A584-CB6183663D8F}"/>
              </a:ext>
            </a:extLst>
          </p:cNvPr>
          <p:cNvSpPr/>
          <p:nvPr/>
        </p:nvSpPr>
        <p:spPr>
          <a:xfrm>
            <a:off x="5693334" y="761038"/>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TC</a:t>
            </a:r>
          </a:p>
        </p:txBody>
      </p:sp>
      <p:graphicFrame>
        <p:nvGraphicFramePr>
          <p:cNvPr id="35" name="Content Placeholder 7">
            <a:extLst>
              <a:ext uri="{FF2B5EF4-FFF2-40B4-BE49-F238E27FC236}">
                <a16:creationId xmlns:a16="http://schemas.microsoft.com/office/drawing/2014/main" id="{C194EDF6-A107-4365-946E-E18B63101807}"/>
              </a:ext>
            </a:extLst>
          </p:cNvPr>
          <p:cNvGraphicFramePr>
            <a:graphicFrameLocks/>
          </p:cNvGraphicFramePr>
          <p:nvPr>
            <p:extLst>
              <p:ext uri="{D42A27DB-BD31-4B8C-83A1-F6EECF244321}">
                <p14:modId xmlns:p14="http://schemas.microsoft.com/office/powerpoint/2010/main" val="3618084757"/>
              </p:ext>
            </p:extLst>
          </p:nvPr>
        </p:nvGraphicFramePr>
        <p:xfrm>
          <a:off x="6635624" y="470816"/>
          <a:ext cx="1642533" cy="5971117"/>
        </p:xfrm>
        <a:graphic>
          <a:graphicData uri="http://schemas.openxmlformats.org/drawingml/2006/chart">
            <c:chart xmlns:c="http://schemas.openxmlformats.org/drawingml/2006/chart" xmlns:r="http://schemas.openxmlformats.org/officeDocument/2006/relationships" r:id="rId6"/>
          </a:graphicData>
        </a:graphic>
      </p:graphicFrame>
      <p:sp>
        <p:nvSpPr>
          <p:cNvPr id="36" name="Rectangle 35">
            <a:extLst>
              <a:ext uri="{FF2B5EF4-FFF2-40B4-BE49-F238E27FC236}">
                <a16:creationId xmlns:a16="http://schemas.microsoft.com/office/drawing/2014/main" id="{54A9AFB9-5B8C-412C-BA1F-B6A853A2DBF6}"/>
              </a:ext>
            </a:extLst>
          </p:cNvPr>
          <p:cNvSpPr/>
          <p:nvPr/>
        </p:nvSpPr>
        <p:spPr>
          <a:xfrm>
            <a:off x="7078611" y="769502"/>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TD</a:t>
            </a:r>
          </a:p>
        </p:txBody>
      </p:sp>
      <p:sp>
        <p:nvSpPr>
          <p:cNvPr id="42" name="Rectangle 41">
            <a:extLst>
              <a:ext uri="{FF2B5EF4-FFF2-40B4-BE49-F238E27FC236}">
                <a16:creationId xmlns:a16="http://schemas.microsoft.com/office/drawing/2014/main" id="{4DC25709-11C1-4354-9B96-73688FDDE2B3}"/>
              </a:ext>
            </a:extLst>
          </p:cNvPr>
          <p:cNvSpPr/>
          <p:nvPr/>
        </p:nvSpPr>
        <p:spPr>
          <a:xfrm>
            <a:off x="7123387" y="6098503"/>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09E24E7B-20F5-4AD8-A544-66E17749A71D}"/>
              </a:ext>
            </a:extLst>
          </p:cNvPr>
          <p:cNvSpPr/>
          <p:nvPr/>
        </p:nvSpPr>
        <p:spPr>
          <a:xfrm>
            <a:off x="4309636" y="608418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A42B3029-5E74-42ED-9754-38FEF0285C1A}"/>
              </a:ext>
            </a:extLst>
          </p:cNvPr>
          <p:cNvSpPr/>
          <p:nvPr/>
        </p:nvSpPr>
        <p:spPr>
          <a:xfrm>
            <a:off x="5706800" y="611063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43143763-A0FB-421B-88C9-BD67EE0A7320}"/>
              </a:ext>
            </a:extLst>
          </p:cNvPr>
          <p:cNvSpPr/>
          <p:nvPr/>
        </p:nvSpPr>
        <p:spPr>
          <a:xfrm>
            <a:off x="5707652" y="589637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BFBEA0F1-E618-4F2C-998E-2F4A2BDED619}"/>
              </a:ext>
            </a:extLst>
          </p:cNvPr>
          <p:cNvSpPr/>
          <p:nvPr/>
        </p:nvSpPr>
        <p:spPr>
          <a:xfrm>
            <a:off x="2785714" y="5874256"/>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A069BF5E-6174-46B7-9BC1-D601AD2BAE7C}"/>
              </a:ext>
            </a:extLst>
          </p:cNvPr>
          <p:cNvSpPr/>
          <p:nvPr/>
        </p:nvSpPr>
        <p:spPr>
          <a:xfrm>
            <a:off x="4319666" y="588708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B16C464F-F609-4D35-99C8-79C3D8F4C685}"/>
              </a:ext>
            </a:extLst>
          </p:cNvPr>
          <p:cNvSpPr/>
          <p:nvPr/>
        </p:nvSpPr>
        <p:spPr>
          <a:xfrm>
            <a:off x="2784251" y="6079159"/>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FCA9E130-EC6E-439A-B158-C3E8527874D3}"/>
              </a:ext>
            </a:extLst>
          </p:cNvPr>
          <p:cNvSpPr/>
          <p:nvPr/>
        </p:nvSpPr>
        <p:spPr>
          <a:xfrm>
            <a:off x="7123448" y="5905344"/>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6E7629C6-5E2E-47EC-95FD-4F6CA307669B}"/>
              </a:ext>
            </a:extLst>
          </p:cNvPr>
          <p:cNvSpPr/>
          <p:nvPr/>
        </p:nvSpPr>
        <p:spPr>
          <a:xfrm>
            <a:off x="244614" y="6170395"/>
            <a:ext cx="8149586" cy="601447"/>
          </a:xfrm>
          <a:prstGeom prst="rect">
            <a:avLst/>
          </a:prstGeom>
        </p:spPr>
        <p:txBody>
          <a:bodyPr wrap="square">
            <a:spAutoFit/>
          </a:bodyPr>
          <a:lstStyle/>
          <a:p>
            <a:pPr defTabSz="457200"/>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8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NA: Not applicable.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H3/4- </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L3/4</a:t>
            </a:r>
            <a:r>
              <a:rPr lang="en-US"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Higher/Lower than Q3 2018/Q4 2017. </a:t>
            </a:r>
            <a:r>
              <a:rPr lang="fr-FR"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Q4 N: TA=45; TB=473; TC=270; TD=227</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2BF21C45-F8EB-4F43-ADF2-045ADD71D262}"/>
              </a:ext>
            </a:extLst>
          </p:cNvPr>
          <p:cNvSpPr/>
          <p:nvPr/>
        </p:nvSpPr>
        <p:spPr>
          <a:xfrm>
            <a:off x="3593846" y="3033943"/>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L</a:t>
            </a:r>
          </a:p>
        </p:txBody>
      </p:sp>
      <p:sp>
        <p:nvSpPr>
          <p:cNvPr id="81" name="Rectangle 80">
            <a:extLst>
              <a:ext uri="{FF2B5EF4-FFF2-40B4-BE49-F238E27FC236}">
                <a16:creationId xmlns:a16="http://schemas.microsoft.com/office/drawing/2014/main" id="{165FBDC3-8318-443E-8373-E9A69B845B43}"/>
              </a:ext>
            </a:extLst>
          </p:cNvPr>
          <p:cNvSpPr/>
          <p:nvPr/>
        </p:nvSpPr>
        <p:spPr>
          <a:xfrm>
            <a:off x="6418542" y="4614914"/>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3" name="Rectangle 92">
            <a:extLst>
              <a:ext uri="{FF2B5EF4-FFF2-40B4-BE49-F238E27FC236}">
                <a16:creationId xmlns:a16="http://schemas.microsoft.com/office/drawing/2014/main" id="{C027867A-DF8E-4440-B56C-AE0B808E8FA4}"/>
              </a:ext>
            </a:extLst>
          </p:cNvPr>
          <p:cNvSpPr/>
          <p:nvPr/>
        </p:nvSpPr>
        <p:spPr>
          <a:xfrm>
            <a:off x="7182019" y="5886893"/>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101" name="Rectangle 100">
            <a:extLst>
              <a:ext uri="{FF2B5EF4-FFF2-40B4-BE49-F238E27FC236}">
                <a16:creationId xmlns:a16="http://schemas.microsoft.com/office/drawing/2014/main" id="{F7F7206E-5744-49FA-91EC-94CA500973D6}"/>
              </a:ext>
            </a:extLst>
          </p:cNvPr>
          <p:cNvSpPr/>
          <p:nvPr/>
        </p:nvSpPr>
        <p:spPr>
          <a:xfrm>
            <a:off x="6392081" y="4868924"/>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2" name="Rectangle 101">
            <a:extLst>
              <a:ext uri="{FF2B5EF4-FFF2-40B4-BE49-F238E27FC236}">
                <a16:creationId xmlns:a16="http://schemas.microsoft.com/office/drawing/2014/main" id="{01AD0BF6-800B-4053-BD74-1A507F6C043D}"/>
              </a:ext>
            </a:extLst>
          </p:cNvPr>
          <p:cNvSpPr/>
          <p:nvPr/>
        </p:nvSpPr>
        <p:spPr>
          <a:xfrm>
            <a:off x="6418542" y="5076258"/>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3" name="Rectangle 102">
            <a:extLst>
              <a:ext uri="{FF2B5EF4-FFF2-40B4-BE49-F238E27FC236}">
                <a16:creationId xmlns:a16="http://schemas.microsoft.com/office/drawing/2014/main" id="{D51747B4-8E15-4563-A5AA-7058B49B86EB}"/>
              </a:ext>
            </a:extLst>
          </p:cNvPr>
          <p:cNvSpPr/>
          <p:nvPr/>
        </p:nvSpPr>
        <p:spPr>
          <a:xfrm>
            <a:off x="6372123" y="519762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7" name="Rectangle 106">
            <a:extLst>
              <a:ext uri="{FF2B5EF4-FFF2-40B4-BE49-F238E27FC236}">
                <a16:creationId xmlns:a16="http://schemas.microsoft.com/office/drawing/2014/main" id="{7B7E9E91-D66D-4F81-9609-3A6AB8DCB0C4}"/>
              </a:ext>
            </a:extLst>
          </p:cNvPr>
          <p:cNvSpPr/>
          <p:nvPr/>
        </p:nvSpPr>
        <p:spPr>
          <a:xfrm>
            <a:off x="7970992" y="222302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8" name="Rectangle 107">
            <a:extLst>
              <a:ext uri="{FF2B5EF4-FFF2-40B4-BE49-F238E27FC236}">
                <a16:creationId xmlns:a16="http://schemas.microsoft.com/office/drawing/2014/main" id="{5127B699-74A5-4D7E-AEDA-39903360A269}"/>
              </a:ext>
            </a:extLst>
          </p:cNvPr>
          <p:cNvSpPr/>
          <p:nvPr/>
        </p:nvSpPr>
        <p:spPr>
          <a:xfrm>
            <a:off x="7970992" y="2357631"/>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9" name="Rectangle 108">
            <a:extLst>
              <a:ext uri="{FF2B5EF4-FFF2-40B4-BE49-F238E27FC236}">
                <a16:creationId xmlns:a16="http://schemas.microsoft.com/office/drawing/2014/main" id="{35948418-A3A7-4A4E-A989-543D4B0538D4}"/>
              </a:ext>
            </a:extLst>
          </p:cNvPr>
          <p:cNvSpPr/>
          <p:nvPr/>
        </p:nvSpPr>
        <p:spPr>
          <a:xfrm>
            <a:off x="7970992" y="2472281"/>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5" name="Title 1"/>
          <p:cNvSpPr>
            <a:spLocks noGrp="1"/>
          </p:cNvSpPr>
          <p:nvPr>
            <p:ph type="title"/>
          </p:nvPr>
        </p:nvSpPr>
        <p:spPr>
          <a:xfrm>
            <a:off x="244614" y="203784"/>
            <a:ext cx="3525773" cy="559721"/>
          </a:xfrm>
        </p:spPr>
        <p:txBody>
          <a:bodyPr>
            <a:noAutofit/>
          </a:bodyPr>
          <a:lstStyle/>
          <a:p>
            <a:r>
              <a:rPr lang="en-CA" sz="2000" b="1" dirty="0"/>
              <a:t>LGA Terminal Performance</a:t>
            </a:r>
          </a:p>
        </p:txBody>
      </p:sp>
      <p:sp>
        <p:nvSpPr>
          <p:cNvPr id="56" name="Rectangle 55">
            <a:extLst>
              <a:ext uri="{FF2B5EF4-FFF2-40B4-BE49-F238E27FC236}">
                <a16:creationId xmlns:a16="http://schemas.microsoft.com/office/drawing/2014/main" id="{92A5C843-62FB-42E6-96D5-689688C6585F}"/>
              </a:ext>
            </a:extLst>
          </p:cNvPr>
          <p:cNvSpPr/>
          <p:nvPr/>
        </p:nvSpPr>
        <p:spPr>
          <a:xfrm>
            <a:off x="2863644" y="588052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58" name="Rectangle 57">
            <a:extLst>
              <a:ext uri="{FF2B5EF4-FFF2-40B4-BE49-F238E27FC236}">
                <a16:creationId xmlns:a16="http://schemas.microsoft.com/office/drawing/2014/main" id="{9695C5F8-7E39-4843-A0CA-D67AF198FABD}"/>
              </a:ext>
            </a:extLst>
          </p:cNvPr>
          <p:cNvSpPr/>
          <p:nvPr/>
        </p:nvSpPr>
        <p:spPr>
          <a:xfrm>
            <a:off x="2854642" y="6110631"/>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59" name="Rectangle 58">
            <a:extLst>
              <a:ext uri="{FF2B5EF4-FFF2-40B4-BE49-F238E27FC236}">
                <a16:creationId xmlns:a16="http://schemas.microsoft.com/office/drawing/2014/main" id="{643632B4-711B-4E03-B87F-F993A2FC39D1}"/>
              </a:ext>
            </a:extLst>
          </p:cNvPr>
          <p:cNvSpPr/>
          <p:nvPr/>
        </p:nvSpPr>
        <p:spPr>
          <a:xfrm>
            <a:off x="4340010" y="5877856"/>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1" name="Rectangle 60">
            <a:extLst>
              <a:ext uri="{FF2B5EF4-FFF2-40B4-BE49-F238E27FC236}">
                <a16:creationId xmlns:a16="http://schemas.microsoft.com/office/drawing/2014/main" id="{DE4D1845-E6D0-4F79-80EB-CA0978B672A6}"/>
              </a:ext>
            </a:extLst>
          </p:cNvPr>
          <p:cNvSpPr/>
          <p:nvPr/>
        </p:nvSpPr>
        <p:spPr>
          <a:xfrm>
            <a:off x="4343315" y="612245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2" name="Rectangle 61">
            <a:extLst>
              <a:ext uri="{FF2B5EF4-FFF2-40B4-BE49-F238E27FC236}">
                <a16:creationId xmlns:a16="http://schemas.microsoft.com/office/drawing/2014/main" id="{2F3A464B-CAE8-4A1C-A16F-FBAC62EC0E42}"/>
              </a:ext>
            </a:extLst>
          </p:cNvPr>
          <p:cNvSpPr/>
          <p:nvPr/>
        </p:nvSpPr>
        <p:spPr>
          <a:xfrm>
            <a:off x="5753464" y="5877856"/>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3" name="Rectangle 62">
            <a:extLst>
              <a:ext uri="{FF2B5EF4-FFF2-40B4-BE49-F238E27FC236}">
                <a16:creationId xmlns:a16="http://schemas.microsoft.com/office/drawing/2014/main" id="{D8E5AA4F-5CAC-49C7-984C-0DE7AB613669}"/>
              </a:ext>
            </a:extLst>
          </p:cNvPr>
          <p:cNvSpPr/>
          <p:nvPr/>
        </p:nvSpPr>
        <p:spPr>
          <a:xfrm>
            <a:off x="5747444" y="6133640"/>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4" name="Rectangle 63">
            <a:extLst>
              <a:ext uri="{FF2B5EF4-FFF2-40B4-BE49-F238E27FC236}">
                <a16:creationId xmlns:a16="http://schemas.microsoft.com/office/drawing/2014/main" id="{2FA409D8-3514-46AC-945B-FD3BE9E6A026}"/>
              </a:ext>
            </a:extLst>
          </p:cNvPr>
          <p:cNvSpPr/>
          <p:nvPr/>
        </p:nvSpPr>
        <p:spPr>
          <a:xfrm>
            <a:off x="7184514" y="612963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5"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
        <p:nvSpPr>
          <p:cNvPr id="67" name="Rectangle 66">
            <a:extLst>
              <a:ext uri="{FF2B5EF4-FFF2-40B4-BE49-F238E27FC236}">
                <a16:creationId xmlns:a16="http://schemas.microsoft.com/office/drawing/2014/main" id="{3417A0D6-6A39-4CDB-A325-BC68025480C1}"/>
              </a:ext>
            </a:extLst>
          </p:cNvPr>
          <p:cNvSpPr/>
          <p:nvPr/>
        </p:nvSpPr>
        <p:spPr>
          <a:xfrm>
            <a:off x="7910313" y="434376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68" name="Rectangle 67">
            <a:extLst>
              <a:ext uri="{FF2B5EF4-FFF2-40B4-BE49-F238E27FC236}">
                <a16:creationId xmlns:a16="http://schemas.microsoft.com/office/drawing/2014/main" id="{BDEFE22A-CF9E-4653-AE50-098D92B99045}"/>
              </a:ext>
            </a:extLst>
          </p:cNvPr>
          <p:cNvSpPr/>
          <p:nvPr/>
        </p:nvSpPr>
        <p:spPr>
          <a:xfrm>
            <a:off x="6518078" y="376842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69" name="Rectangle 68">
            <a:extLst>
              <a:ext uri="{FF2B5EF4-FFF2-40B4-BE49-F238E27FC236}">
                <a16:creationId xmlns:a16="http://schemas.microsoft.com/office/drawing/2014/main" id="{3473DE06-5CB5-4DF7-9385-6827A148EB7B}"/>
              </a:ext>
            </a:extLst>
          </p:cNvPr>
          <p:cNvSpPr/>
          <p:nvPr/>
        </p:nvSpPr>
        <p:spPr>
          <a:xfrm>
            <a:off x="3729404" y="262861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74" name="Rectangle 73">
            <a:extLst>
              <a:ext uri="{FF2B5EF4-FFF2-40B4-BE49-F238E27FC236}">
                <a16:creationId xmlns:a16="http://schemas.microsoft.com/office/drawing/2014/main" id="{C07BD65B-5E2F-4840-9D2D-6A42BFDE7A52}"/>
              </a:ext>
            </a:extLst>
          </p:cNvPr>
          <p:cNvSpPr/>
          <p:nvPr/>
        </p:nvSpPr>
        <p:spPr>
          <a:xfrm>
            <a:off x="5100512" y="480190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75" name="Rectangle 74">
            <a:extLst>
              <a:ext uri="{FF2B5EF4-FFF2-40B4-BE49-F238E27FC236}">
                <a16:creationId xmlns:a16="http://schemas.microsoft.com/office/drawing/2014/main" id="{E43AB1CF-9A08-4048-913B-DFAD300092A0}"/>
              </a:ext>
            </a:extLst>
          </p:cNvPr>
          <p:cNvSpPr/>
          <p:nvPr/>
        </p:nvSpPr>
        <p:spPr>
          <a:xfrm>
            <a:off x="5054325" y="159200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76" name="Rectangle 75">
            <a:extLst>
              <a:ext uri="{FF2B5EF4-FFF2-40B4-BE49-F238E27FC236}">
                <a16:creationId xmlns:a16="http://schemas.microsoft.com/office/drawing/2014/main" id="{0C3E5DDF-399E-4BE8-BE41-C19FCF7CBD59}"/>
              </a:ext>
            </a:extLst>
          </p:cNvPr>
          <p:cNvSpPr/>
          <p:nvPr/>
        </p:nvSpPr>
        <p:spPr>
          <a:xfrm>
            <a:off x="3729404" y="559980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77" name="Rectangle 76">
            <a:extLst>
              <a:ext uri="{FF2B5EF4-FFF2-40B4-BE49-F238E27FC236}">
                <a16:creationId xmlns:a16="http://schemas.microsoft.com/office/drawing/2014/main" id="{31855D3B-F006-4B85-8294-92D30823EECC}"/>
              </a:ext>
            </a:extLst>
          </p:cNvPr>
          <p:cNvSpPr/>
          <p:nvPr/>
        </p:nvSpPr>
        <p:spPr>
          <a:xfrm>
            <a:off x="6562035" y="3219093"/>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79" name="Rectangle 78">
            <a:extLst>
              <a:ext uri="{FF2B5EF4-FFF2-40B4-BE49-F238E27FC236}">
                <a16:creationId xmlns:a16="http://schemas.microsoft.com/office/drawing/2014/main" id="{BC9F4EE8-4D90-42DF-B228-0B760481D27C}"/>
              </a:ext>
            </a:extLst>
          </p:cNvPr>
          <p:cNvSpPr/>
          <p:nvPr/>
        </p:nvSpPr>
        <p:spPr>
          <a:xfrm>
            <a:off x="5059516" y="172879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80" name="Rectangle 79">
            <a:extLst>
              <a:ext uri="{FF2B5EF4-FFF2-40B4-BE49-F238E27FC236}">
                <a16:creationId xmlns:a16="http://schemas.microsoft.com/office/drawing/2014/main" id="{0F9D36ED-EFB6-4DD6-9A52-6D0F2086557E}"/>
              </a:ext>
            </a:extLst>
          </p:cNvPr>
          <p:cNvSpPr/>
          <p:nvPr/>
        </p:nvSpPr>
        <p:spPr>
          <a:xfrm>
            <a:off x="5063421" y="196906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82" name="Rectangle 81">
            <a:extLst>
              <a:ext uri="{FF2B5EF4-FFF2-40B4-BE49-F238E27FC236}">
                <a16:creationId xmlns:a16="http://schemas.microsoft.com/office/drawing/2014/main" id="{86CDA79E-ECA6-4C26-A834-1269AABF25D5}"/>
              </a:ext>
            </a:extLst>
          </p:cNvPr>
          <p:cNvSpPr/>
          <p:nvPr/>
        </p:nvSpPr>
        <p:spPr>
          <a:xfrm>
            <a:off x="5163397" y="2179426"/>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3" name="Rectangle 82">
            <a:extLst>
              <a:ext uri="{FF2B5EF4-FFF2-40B4-BE49-F238E27FC236}">
                <a16:creationId xmlns:a16="http://schemas.microsoft.com/office/drawing/2014/main" id="{9260D503-F5B0-4FFA-891E-C3B97D514C5B}"/>
              </a:ext>
            </a:extLst>
          </p:cNvPr>
          <p:cNvSpPr/>
          <p:nvPr/>
        </p:nvSpPr>
        <p:spPr>
          <a:xfrm>
            <a:off x="5157407" y="2321846"/>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4" name="Rectangle 83">
            <a:extLst>
              <a:ext uri="{FF2B5EF4-FFF2-40B4-BE49-F238E27FC236}">
                <a16:creationId xmlns:a16="http://schemas.microsoft.com/office/drawing/2014/main" id="{85673EF3-BC29-478C-95E0-E5A13CCBF9C9}"/>
              </a:ext>
            </a:extLst>
          </p:cNvPr>
          <p:cNvSpPr/>
          <p:nvPr/>
        </p:nvSpPr>
        <p:spPr>
          <a:xfrm>
            <a:off x="5157893" y="243449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5" name="Rectangle 84">
            <a:extLst>
              <a:ext uri="{FF2B5EF4-FFF2-40B4-BE49-F238E27FC236}">
                <a16:creationId xmlns:a16="http://schemas.microsoft.com/office/drawing/2014/main" id="{7C3FF6ED-C166-488B-A55B-C06EA97ED6A6}"/>
              </a:ext>
            </a:extLst>
          </p:cNvPr>
          <p:cNvSpPr/>
          <p:nvPr/>
        </p:nvSpPr>
        <p:spPr>
          <a:xfrm>
            <a:off x="5163178" y="264747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6" name="Rectangle 85">
            <a:extLst>
              <a:ext uri="{FF2B5EF4-FFF2-40B4-BE49-F238E27FC236}">
                <a16:creationId xmlns:a16="http://schemas.microsoft.com/office/drawing/2014/main" id="{3F8BE9B2-951B-46A1-9EA5-FA67CB77268B}"/>
              </a:ext>
            </a:extLst>
          </p:cNvPr>
          <p:cNvSpPr/>
          <p:nvPr/>
        </p:nvSpPr>
        <p:spPr>
          <a:xfrm>
            <a:off x="5147954" y="276941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7" name="Rectangle 86">
            <a:extLst>
              <a:ext uri="{FF2B5EF4-FFF2-40B4-BE49-F238E27FC236}">
                <a16:creationId xmlns:a16="http://schemas.microsoft.com/office/drawing/2014/main" id="{250144B0-97D4-4525-9157-ABF7BA9D26A8}"/>
              </a:ext>
            </a:extLst>
          </p:cNvPr>
          <p:cNvSpPr/>
          <p:nvPr/>
        </p:nvSpPr>
        <p:spPr>
          <a:xfrm>
            <a:off x="5163178" y="2982387"/>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8" name="Rectangle 87">
            <a:extLst>
              <a:ext uri="{FF2B5EF4-FFF2-40B4-BE49-F238E27FC236}">
                <a16:creationId xmlns:a16="http://schemas.microsoft.com/office/drawing/2014/main" id="{1FA75FD0-70F4-4E3B-9B0F-488EB0B3F3CD}"/>
              </a:ext>
            </a:extLst>
          </p:cNvPr>
          <p:cNvSpPr/>
          <p:nvPr/>
        </p:nvSpPr>
        <p:spPr>
          <a:xfrm>
            <a:off x="5157893" y="3104013"/>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9" name="Rectangle 88">
            <a:extLst>
              <a:ext uri="{FF2B5EF4-FFF2-40B4-BE49-F238E27FC236}">
                <a16:creationId xmlns:a16="http://schemas.microsoft.com/office/drawing/2014/main" id="{A57EBE82-617A-4248-B0C5-03B4F5BB6979}"/>
              </a:ext>
            </a:extLst>
          </p:cNvPr>
          <p:cNvSpPr/>
          <p:nvPr/>
        </p:nvSpPr>
        <p:spPr>
          <a:xfrm>
            <a:off x="5160557" y="3216665"/>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0" name="Rectangle 89">
            <a:extLst>
              <a:ext uri="{FF2B5EF4-FFF2-40B4-BE49-F238E27FC236}">
                <a16:creationId xmlns:a16="http://schemas.microsoft.com/office/drawing/2014/main" id="{7539C7E5-C8A3-488E-B556-72762EC399CF}"/>
              </a:ext>
            </a:extLst>
          </p:cNvPr>
          <p:cNvSpPr/>
          <p:nvPr/>
        </p:nvSpPr>
        <p:spPr>
          <a:xfrm>
            <a:off x="5154091" y="331884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1" name="Rectangle 90">
            <a:extLst>
              <a:ext uri="{FF2B5EF4-FFF2-40B4-BE49-F238E27FC236}">
                <a16:creationId xmlns:a16="http://schemas.microsoft.com/office/drawing/2014/main" id="{8EF29D54-191A-43C5-869F-5DD88BD08B95}"/>
              </a:ext>
            </a:extLst>
          </p:cNvPr>
          <p:cNvSpPr/>
          <p:nvPr/>
        </p:nvSpPr>
        <p:spPr>
          <a:xfrm>
            <a:off x="5152171" y="4132472"/>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4" name="Rectangle 93">
            <a:extLst>
              <a:ext uri="{FF2B5EF4-FFF2-40B4-BE49-F238E27FC236}">
                <a16:creationId xmlns:a16="http://schemas.microsoft.com/office/drawing/2014/main" id="{C4FDDF14-92B4-4906-8F18-82E490349568}"/>
              </a:ext>
            </a:extLst>
          </p:cNvPr>
          <p:cNvSpPr/>
          <p:nvPr/>
        </p:nvSpPr>
        <p:spPr>
          <a:xfrm>
            <a:off x="5063421" y="51222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96" name="Rectangle 95">
            <a:extLst>
              <a:ext uri="{FF2B5EF4-FFF2-40B4-BE49-F238E27FC236}">
                <a16:creationId xmlns:a16="http://schemas.microsoft.com/office/drawing/2014/main" id="{47E4D253-09B3-4D8F-B16B-FAF65304BB6B}"/>
              </a:ext>
            </a:extLst>
          </p:cNvPr>
          <p:cNvSpPr/>
          <p:nvPr/>
        </p:nvSpPr>
        <p:spPr>
          <a:xfrm>
            <a:off x="6549835" y="411380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97" name="Rectangle 96">
            <a:extLst>
              <a:ext uri="{FF2B5EF4-FFF2-40B4-BE49-F238E27FC236}">
                <a16:creationId xmlns:a16="http://schemas.microsoft.com/office/drawing/2014/main" id="{E2BBFB58-16BD-4028-BB34-221DC7B52220}"/>
              </a:ext>
            </a:extLst>
          </p:cNvPr>
          <p:cNvSpPr/>
          <p:nvPr/>
        </p:nvSpPr>
        <p:spPr>
          <a:xfrm>
            <a:off x="6501676" y="93856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98" name="Rectangle 97">
            <a:extLst>
              <a:ext uri="{FF2B5EF4-FFF2-40B4-BE49-F238E27FC236}">
                <a16:creationId xmlns:a16="http://schemas.microsoft.com/office/drawing/2014/main" id="{1A99CCD7-7A99-4329-9C93-8877AD25B0CA}"/>
              </a:ext>
            </a:extLst>
          </p:cNvPr>
          <p:cNvSpPr/>
          <p:nvPr/>
        </p:nvSpPr>
        <p:spPr>
          <a:xfrm>
            <a:off x="6515867" y="195597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99" name="Rectangle 98">
            <a:extLst>
              <a:ext uri="{FF2B5EF4-FFF2-40B4-BE49-F238E27FC236}">
                <a16:creationId xmlns:a16="http://schemas.microsoft.com/office/drawing/2014/main" id="{7CED5465-2D46-44B6-8C57-0C882EA30BEF}"/>
              </a:ext>
            </a:extLst>
          </p:cNvPr>
          <p:cNvSpPr/>
          <p:nvPr/>
        </p:nvSpPr>
        <p:spPr>
          <a:xfrm>
            <a:off x="6480879" y="162064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0" name="Rectangle 99">
            <a:extLst>
              <a:ext uri="{FF2B5EF4-FFF2-40B4-BE49-F238E27FC236}">
                <a16:creationId xmlns:a16="http://schemas.microsoft.com/office/drawing/2014/main" id="{2F045463-48B5-4C9D-9D25-2EF7D0F3D6BF}"/>
              </a:ext>
            </a:extLst>
          </p:cNvPr>
          <p:cNvSpPr/>
          <p:nvPr/>
        </p:nvSpPr>
        <p:spPr>
          <a:xfrm>
            <a:off x="6502597" y="104164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4" name="Rectangle 103">
            <a:extLst>
              <a:ext uri="{FF2B5EF4-FFF2-40B4-BE49-F238E27FC236}">
                <a16:creationId xmlns:a16="http://schemas.microsoft.com/office/drawing/2014/main" id="{59889842-0A3A-4CC9-BC61-069764382F75}"/>
              </a:ext>
            </a:extLst>
          </p:cNvPr>
          <p:cNvSpPr/>
          <p:nvPr/>
        </p:nvSpPr>
        <p:spPr>
          <a:xfrm>
            <a:off x="6552998" y="219030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05" name="Rectangle 104">
            <a:extLst>
              <a:ext uri="{FF2B5EF4-FFF2-40B4-BE49-F238E27FC236}">
                <a16:creationId xmlns:a16="http://schemas.microsoft.com/office/drawing/2014/main" id="{1DCF6726-D87A-40B1-B667-629B831AF2C2}"/>
              </a:ext>
            </a:extLst>
          </p:cNvPr>
          <p:cNvSpPr/>
          <p:nvPr/>
        </p:nvSpPr>
        <p:spPr>
          <a:xfrm>
            <a:off x="6570368" y="232253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06" name="Rectangle 105">
            <a:extLst>
              <a:ext uri="{FF2B5EF4-FFF2-40B4-BE49-F238E27FC236}">
                <a16:creationId xmlns:a16="http://schemas.microsoft.com/office/drawing/2014/main" id="{577D85FD-D531-4F0F-98A8-ABCB066D9C06}"/>
              </a:ext>
            </a:extLst>
          </p:cNvPr>
          <p:cNvSpPr/>
          <p:nvPr/>
        </p:nvSpPr>
        <p:spPr>
          <a:xfrm>
            <a:off x="6570705" y="242590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0" name="Rectangle 109">
            <a:extLst>
              <a:ext uri="{FF2B5EF4-FFF2-40B4-BE49-F238E27FC236}">
                <a16:creationId xmlns:a16="http://schemas.microsoft.com/office/drawing/2014/main" id="{E9A1095C-FB62-482A-9497-94DAC09020CD}"/>
              </a:ext>
            </a:extLst>
          </p:cNvPr>
          <p:cNvSpPr/>
          <p:nvPr/>
        </p:nvSpPr>
        <p:spPr>
          <a:xfrm>
            <a:off x="6566417" y="264635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1" name="Rectangle 110">
            <a:extLst>
              <a:ext uri="{FF2B5EF4-FFF2-40B4-BE49-F238E27FC236}">
                <a16:creationId xmlns:a16="http://schemas.microsoft.com/office/drawing/2014/main" id="{C458E1D6-025A-4B67-9CC9-34D3AA8D84D8}"/>
              </a:ext>
            </a:extLst>
          </p:cNvPr>
          <p:cNvSpPr/>
          <p:nvPr/>
        </p:nvSpPr>
        <p:spPr>
          <a:xfrm>
            <a:off x="6567770" y="277087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2" name="Rectangle 111">
            <a:extLst>
              <a:ext uri="{FF2B5EF4-FFF2-40B4-BE49-F238E27FC236}">
                <a16:creationId xmlns:a16="http://schemas.microsoft.com/office/drawing/2014/main" id="{B9D32128-F16E-497A-8098-FFBEF03C750B}"/>
              </a:ext>
            </a:extLst>
          </p:cNvPr>
          <p:cNvSpPr/>
          <p:nvPr/>
        </p:nvSpPr>
        <p:spPr>
          <a:xfrm>
            <a:off x="6561146" y="299285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3" name="Rectangle 112">
            <a:extLst>
              <a:ext uri="{FF2B5EF4-FFF2-40B4-BE49-F238E27FC236}">
                <a16:creationId xmlns:a16="http://schemas.microsoft.com/office/drawing/2014/main" id="{E8004D16-050C-490B-9707-196AE26C5A32}"/>
              </a:ext>
            </a:extLst>
          </p:cNvPr>
          <p:cNvSpPr/>
          <p:nvPr/>
        </p:nvSpPr>
        <p:spPr>
          <a:xfrm>
            <a:off x="6564461" y="310549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4" name="Rectangle 113">
            <a:extLst>
              <a:ext uri="{FF2B5EF4-FFF2-40B4-BE49-F238E27FC236}">
                <a16:creationId xmlns:a16="http://schemas.microsoft.com/office/drawing/2014/main" id="{E85A5143-492C-4A11-A5F4-F0520A1B4BEB}"/>
              </a:ext>
            </a:extLst>
          </p:cNvPr>
          <p:cNvSpPr/>
          <p:nvPr/>
        </p:nvSpPr>
        <p:spPr>
          <a:xfrm>
            <a:off x="6557837" y="332746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6" name="Rectangle 115">
            <a:extLst>
              <a:ext uri="{FF2B5EF4-FFF2-40B4-BE49-F238E27FC236}">
                <a16:creationId xmlns:a16="http://schemas.microsoft.com/office/drawing/2014/main" id="{8CCBF75B-6201-401E-B257-3F59399513D7}"/>
              </a:ext>
            </a:extLst>
          </p:cNvPr>
          <p:cNvSpPr/>
          <p:nvPr/>
        </p:nvSpPr>
        <p:spPr>
          <a:xfrm>
            <a:off x="6569590" y="355573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7" name="Rectangle 116">
            <a:extLst>
              <a:ext uri="{FF2B5EF4-FFF2-40B4-BE49-F238E27FC236}">
                <a16:creationId xmlns:a16="http://schemas.microsoft.com/office/drawing/2014/main" id="{E9517063-3AC0-43D3-95C0-F19E7AD9467D}"/>
              </a:ext>
            </a:extLst>
          </p:cNvPr>
          <p:cNvSpPr/>
          <p:nvPr/>
        </p:nvSpPr>
        <p:spPr>
          <a:xfrm>
            <a:off x="6573173" y="365753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8" name="Rectangle 117">
            <a:extLst>
              <a:ext uri="{FF2B5EF4-FFF2-40B4-BE49-F238E27FC236}">
                <a16:creationId xmlns:a16="http://schemas.microsoft.com/office/drawing/2014/main" id="{01EA1588-893F-4CF5-8ABA-259923A19970}"/>
              </a:ext>
            </a:extLst>
          </p:cNvPr>
          <p:cNvSpPr/>
          <p:nvPr/>
        </p:nvSpPr>
        <p:spPr>
          <a:xfrm>
            <a:off x="6531818" y="480265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9" name="Rectangle 118">
            <a:extLst>
              <a:ext uri="{FF2B5EF4-FFF2-40B4-BE49-F238E27FC236}">
                <a16:creationId xmlns:a16="http://schemas.microsoft.com/office/drawing/2014/main" id="{6E828B49-ECDE-4DDB-907C-C68971FE578F}"/>
              </a:ext>
            </a:extLst>
          </p:cNvPr>
          <p:cNvSpPr/>
          <p:nvPr/>
        </p:nvSpPr>
        <p:spPr>
          <a:xfrm>
            <a:off x="6525094" y="492559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0" name="Rectangle 119">
            <a:extLst>
              <a:ext uri="{FF2B5EF4-FFF2-40B4-BE49-F238E27FC236}">
                <a16:creationId xmlns:a16="http://schemas.microsoft.com/office/drawing/2014/main" id="{F6BFD821-0175-4FF6-A237-1DD2960C4E92}"/>
              </a:ext>
            </a:extLst>
          </p:cNvPr>
          <p:cNvSpPr/>
          <p:nvPr/>
        </p:nvSpPr>
        <p:spPr>
          <a:xfrm>
            <a:off x="6528677" y="504863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1" name="Rectangle 120">
            <a:extLst>
              <a:ext uri="{FF2B5EF4-FFF2-40B4-BE49-F238E27FC236}">
                <a16:creationId xmlns:a16="http://schemas.microsoft.com/office/drawing/2014/main" id="{2CA727FC-674D-4E29-AE99-D690B206102F}"/>
              </a:ext>
            </a:extLst>
          </p:cNvPr>
          <p:cNvSpPr/>
          <p:nvPr/>
        </p:nvSpPr>
        <p:spPr>
          <a:xfrm>
            <a:off x="6531818" y="515081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2" name="Rectangle 121">
            <a:extLst>
              <a:ext uri="{FF2B5EF4-FFF2-40B4-BE49-F238E27FC236}">
                <a16:creationId xmlns:a16="http://schemas.microsoft.com/office/drawing/2014/main" id="{C7771CE9-73DE-4034-B15A-6613B196CB11}"/>
              </a:ext>
            </a:extLst>
          </p:cNvPr>
          <p:cNvSpPr/>
          <p:nvPr/>
        </p:nvSpPr>
        <p:spPr>
          <a:xfrm>
            <a:off x="6525375" y="525275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3" name="Rectangle 122">
            <a:extLst>
              <a:ext uri="{FF2B5EF4-FFF2-40B4-BE49-F238E27FC236}">
                <a16:creationId xmlns:a16="http://schemas.microsoft.com/office/drawing/2014/main" id="{3ACAB413-C8EB-4F0A-B6CC-32E87F69EAAD}"/>
              </a:ext>
            </a:extLst>
          </p:cNvPr>
          <p:cNvSpPr/>
          <p:nvPr/>
        </p:nvSpPr>
        <p:spPr>
          <a:xfrm>
            <a:off x="6528563" y="548438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5" name="Rectangle 124">
            <a:extLst>
              <a:ext uri="{FF2B5EF4-FFF2-40B4-BE49-F238E27FC236}">
                <a16:creationId xmlns:a16="http://schemas.microsoft.com/office/drawing/2014/main" id="{C0EC6A3F-F52A-4AF3-B6FE-359BB32E5CB8}"/>
              </a:ext>
            </a:extLst>
          </p:cNvPr>
          <p:cNvSpPr/>
          <p:nvPr/>
        </p:nvSpPr>
        <p:spPr>
          <a:xfrm>
            <a:off x="7911829" y="95933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6" name="Rectangle 125">
            <a:extLst>
              <a:ext uri="{FF2B5EF4-FFF2-40B4-BE49-F238E27FC236}">
                <a16:creationId xmlns:a16="http://schemas.microsoft.com/office/drawing/2014/main" id="{1307F059-9A6F-44BB-BD2A-8788CC71C849}"/>
              </a:ext>
            </a:extLst>
          </p:cNvPr>
          <p:cNvSpPr/>
          <p:nvPr/>
        </p:nvSpPr>
        <p:spPr>
          <a:xfrm>
            <a:off x="7921768" y="11719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7" name="Rectangle 126">
            <a:extLst>
              <a:ext uri="{FF2B5EF4-FFF2-40B4-BE49-F238E27FC236}">
                <a16:creationId xmlns:a16="http://schemas.microsoft.com/office/drawing/2014/main" id="{E933F636-92C7-41F8-BC59-2A04E0CD04D1}"/>
              </a:ext>
            </a:extLst>
          </p:cNvPr>
          <p:cNvSpPr/>
          <p:nvPr/>
        </p:nvSpPr>
        <p:spPr>
          <a:xfrm>
            <a:off x="7910313" y="162235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8" name="Rectangle 127">
            <a:extLst>
              <a:ext uri="{FF2B5EF4-FFF2-40B4-BE49-F238E27FC236}">
                <a16:creationId xmlns:a16="http://schemas.microsoft.com/office/drawing/2014/main" id="{BB6088A7-CD5A-463F-B44D-F313EB33C8B9}"/>
              </a:ext>
            </a:extLst>
          </p:cNvPr>
          <p:cNvSpPr/>
          <p:nvPr/>
        </p:nvSpPr>
        <p:spPr>
          <a:xfrm>
            <a:off x="8012626" y="231084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29" name="Rectangle 128">
            <a:extLst>
              <a:ext uri="{FF2B5EF4-FFF2-40B4-BE49-F238E27FC236}">
                <a16:creationId xmlns:a16="http://schemas.microsoft.com/office/drawing/2014/main" id="{8DBD8552-C1F2-4C32-9C10-6B8E13811F6A}"/>
              </a:ext>
            </a:extLst>
          </p:cNvPr>
          <p:cNvSpPr/>
          <p:nvPr/>
        </p:nvSpPr>
        <p:spPr>
          <a:xfrm>
            <a:off x="8015902" y="243346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0" name="Rectangle 129">
            <a:extLst>
              <a:ext uri="{FF2B5EF4-FFF2-40B4-BE49-F238E27FC236}">
                <a16:creationId xmlns:a16="http://schemas.microsoft.com/office/drawing/2014/main" id="{BB82E4E9-1064-485D-A1DF-7A9B21F05163}"/>
              </a:ext>
            </a:extLst>
          </p:cNvPr>
          <p:cNvSpPr/>
          <p:nvPr/>
        </p:nvSpPr>
        <p:spPr>
          <a:xfrm>
            <a:off x="8021356" y="277121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1" name="Rectangle 130">
            <a:extLst>
              <a:ext uri="{FF2B5EF4-FFF2-40B4-BE49-F238E27FC236}">
                <a16:creationId xmlns:a16="http://schemas.microsoft.com/office/drawing/2014/main" id="{06B1E3A7-76AA-4B59-A889-5F902B2A6EBC}"/>
              </a:ext>
            </a:extLst>
          </p:cNvPr>
          <p:cNvSpPr/>
          <p:nvPr/>
        </p:nvSpPr>
        <p:spPr>
          <a:xfrm>
            <a:off x="8022661" y="300304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2" name="Rectangle 131">
            <a:extLst>
              <a:ext uri="{FF2B5EF4-FFF2-40B4-BE49-F238E27FC236}">
                <a16:creationId xmlns:a16="http://schemas.microsoft.com/office/drawing/2014/main" id="{8BC65863-2093-459D-BC6B-B475BD4A184C}"/>
              </a:ext>
            </a:extLst>
          </p:cNvPr>
          <p:cNvSpPr/>
          <p:nvPr/>
        </p:nvSpPr>
        <p:spPr>
          <a:xfrm>
            <a:off x="8015902" y="311503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3" name="Rectangle 132">
            <a:extLst>
              <a:ext uri="{FF2B5EF4-FFF2-40B4-BE49-F238E27FC236}">
                <a16:creationId xmlns:a16="http://schemas.microsoft.com/office/drawing/2014/main" id="{0F2E4D12-81D2-404A-BE05-85AEBD11B997}"/>
              </a:ext>
            </a:extLst>
          </p:cNvPr>
          <p:cNvSpPr/>
          <p:nvPr/>
        </p:nvSpPr>
        <p:spPr>
          <a:xfrm>
            <a:off x="8008990" y="322790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4" name="Rectangle 133">
            <a:extLst>
              <a:ext uri="{FF2B5EF4-FFF2-40B4-BE49-F238E27FC236}">
                <a16:creationId xmlns:a16="http://schemas.microsoft.com/office/drawing/2014/main" id="{E8D2C935-8FDA-4D9C-B268-206C4099451B}"/>
              </a:ext>
            </a:extLst>
          </p:cNvPr>
          <p:cNvSpPr/>
          <p:nvPr/>
        </p:nvSpPr>
        <p:spPr>
          <a:xfrm>
            <a:off x="7925077" y="446600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5" name="Rectangle 134">
            <a:extLst>
              <a:ext uri="{FF2B5EF4-FFF2-40B4-BE49-F238E27FC236}">
                <a16:creationId xmlns:a16="http://schemas.microsoft.com/office/drawing/2014/main" id="{5D6CA4EA-2F33-4768-A779-D47BA428492F}"/>
              </a:ext>
            </a:extLst>
          </p:cNvPr>
          <p:cNvSpPr/>
          <p:nvPr/>
        </p:nvSpPr>
        <p:spPr>
          <a:xfrm>
            <a:off x="7917275" y="457865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6" name="Rectangle 135">
            <a:extLst>
              <a:ext uri="{FF2B5EF4-FFF2-40B4-BE49-F238E27FC236}">
                <a16:creationId xmlns:a16="http://schemas.microsoft.com/office/drawing/2014/main" id="{D0414A86-5B5B-471F-BA59-D564DDE15FF5}"/>
              </a:ext>
            </a:extLst>
          </p:cNvPr>
          <p:cNvSpPr/>
          <p:nvPr/>
        </p:nvSpPr>
        <p:spPr>
          <a:xfrm>
            <a:off x="7921768" y="470982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7" name="Rectangle 136">
            <a:extLst>
              <a:ext uri="{FF2B5EF4-FFF2-40B4-BE49-F238E27FC236}">
                <a16:creationId xmlns:a16="http://schemas.microsoft.com/office/drawing/2014/main" id="{92D4702B-58AE-4E13-80C6-AD7824ED4FEE}"/>
              </a:ext>
            </a:extLst>
          </p:cNvPr>
          <p:cNvSpPr/>
          <p:nvPr/>
        </p:nvSpPr>
        <p:spPr>
          <a:xfrm>
            <a:off x="7964929" y="482366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8" name="Rectangle 137">
            <a:extLst>
              <a:ext uri="{FF2B5EF4-FFF2-40B4-BE49-F238E27FC236}">
                <a16:creationId xmlns:a16="http://schemas.microsoft.com/office/drawing/2014/main" id="{893D2DFE-E89D-4FB7-907D-AE87E8949D33}"/>
              </a:ext>
            </a:extLst>
          </p:cNvPr>
          <p:cNvSpPr/>
          <p:nvPr/>
        </p:nvSpPr>
        <p:spPr>
          <a:xfrm>
            <a:off x="7919464" y="528319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Tree>
    <p:extLst>
      <p:ext uri="{BB962C8B-B14F-4D97-AF65-F5344CB8AC3E}">
        <p14:creationId xmlns:p14="http://schemas.microsoft.com/office/powerpoint/2010/main" val="116568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latin typeface="Arial" panose="020B0604020202020204" pitchFamily="34" charset="0"/>
                <a:cs typeface="Arial" panose="020B0604020202020204" pitchFamily="34" charset="0"/>
              </a:rPr>
              <a:t>Methodology at a Glance</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2</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468517" y="1195642"/>
            <a:ext cx="8240478" cy="5256824"/>
          </a:xfrm>
        </p:spPr>
        <p:txBody>
          <a:bodyPr/>
          <a:lstStyle/>
          <a:p>
            <a:r>
              <a:rPr lang="en-CA" sz="1400" b="1" dirty="0"/>
              <a:t>ACI’s Airport Service Quality (ASQ) is a monthly benchmarking program aggregated to a quarterly report.</a:t>
            </a:r>
          </a:p>
          <a:p>
            <a:endParaRPr lang="en-US" sz="1400" b="1" dirty="0"/>
          </a:p>
          <a:p>
            <a:r>
              <a:rPr lang="en-US" sz="1400" b="1" dirty="0"/>
              <a:t>340 airports worldwide participated in the study to ascertain their passengers’ views with respect to its airport’s products, services and amenities vis-à-vis:</a:t>
            </a:r>
          </a:p>
          <a:p>
            <a:pPr marL="909638" indent="-284163">
              <a:buFont typeface="Wingdings" panose="05000000000000000000" pitchFamily="2" charset="2"/>
              <a:buChar char=""/>
            </a:pPr>
            <a:r>
              <a:rPr lang="en-US" sz="1300" dirty="0"/>
              <a:t>Other worldwide airports by traffic type, size, region, benchmark, etc.;</a:t>
            </a:r>
          </a:p>
          <a:p>
            <a:pPr marL="909638" indent="-284163">
              <a:buFont typeface="Wingdings" panose="05000000000000000000" pitchFamily="2" charset="2"/>
              <a:buChar char=""/>
            </a:pPr>
            <a:r>
              <a:rPr lang="en-US" sz="1300" dirty="0"/>
              <a:t>Their particular importance for a specific airport, and;</a:t>
            </a:r>
          </a:p>
          <a:p>
            <a:pPr marL="909638" indent="-284163">
              <a:buFont typeface="Wingdings" panose="05000000000000000000" pitchFamily="2" charset="2"/>
              <a:buChar char=""/>
            </a:pPr>
            <a:r>
              <a:rPr lang="en-US" sz="1300" dirty="0"/>
              <a:t>How passengers’ perceptions and priorities are evolving over time.</a:t>
            </a:r>
          </a:p>
          <a:p>
            <a:pPr marL="909638"/>
            <a:endParaRPr lang="en-US" dirty="0"/>
          </a:p>
          <a:p>
            <a:r>
              <a:rPr lang="en-US" sz="1400" b="1" dirty="0"/>
              <a:t>The ASQ Survey Questionnaire Design</a:t>
            </a:r>
          </a:p>
          <a:p>
            <a:pPr marL="909638" indent="-284163">
              <a:buFont typeface="Wingdings" panose="05000000000000000000" pitchFamily="2" charset="2"/>
              <a:buChar char=""/>
            </a:pPr>
            <a:r>
              <a:rPr lang="en-US" sz="1300" dirty="0"/>
              <a:t>34 items where passengers are asked to rate specific service related topics and their overall satisfaction </a:t>
            </a:r>
            <a:r>
              <a:rPr lang="en-CA" sz="1300" dirty="0"/>
              <a:t>with the airport on a scale of 1 (poor) to 5 (excellent)</a:t>
            </a:r>
          </a:p>
          <a:p>
            <a:pPr marL="909638" indent="-284163">
              <a:buFont typeface="Wingdings" panose="05000000000000000000" pitchFamily="2" charset="2"/>
              <a:buChar char=""/>
            </a:pPr>
            <a:r>
              <a:rPr lang="en-CA" sz="1300" dirty="0"/>
              <a:t>21 questions related to the passenger profile.</a:t>
            </a:r>
            <a:endParaRPr lang="en-US" sz="1300" dirty="0"/>
          </a:p>
          <a:p>
            <a:endParaRPr lang="en-US" dirty="0"/>
          </a:p>
          <a:p>
            <a:r>
              <a:rPr lang="en-US" sz="1400" b="1" dirty="0"/>
              <a:t>Sample Composition and Stratification</a:t>
            </a:r>
          </a:p>
          <a:p>
            <a:pPr marL="909638" indent="-284163">
              <a:buFont typeface="Wingdings" panose="05000000000000000000" pitchFamily="2" charset="2"/>
              <a:buChar char=""/>
            </a:pPr>
            <a:r>
              <a:rPr lang="en-US" sz="1300" dirty="0"/>
              <a:t>The questionnaire is self-completed by randomly selected passengers at the boarding gates of pre-selected flights. Flights are selected based on destination and carrier in order to obtain a representative stratified sample of all departures from the airport, covering all operating hours, with each day of a week evenly distributed between each month of a quarter. Data are weighted according to the proportion of actual international traffic and actual domestic traffic, when applicable.  In Q3 2018, the Port Authority more than doubled the sample size for it’s three airports to over 5,000 completes surveys, in order to provide a more robust database for detailed analysis.</a:t>
            </a:r>
            <a:endParaRPr lang="en-CA" sz="1300" dirty="0"/>
          </a:p>
        </p:txBody>
      </p:sp>
      <p:sp>
        <p:nvSpPr>
          <p:cNvPr id="9" name="Footer Placeholder 11">
            <a:extLst>
              <a:ext uri="{FF2B5EF4-FFF2-40B4-BE49-F238E27FC236}">
                <a16:creationId xmlns:a16="http://schemas.microsoft.com/office/drawing/2014/main" id="{AC3BEAD9-7147-42BB-B079-EE22400611C8}"/>
              </a:ext>
            </a:extLst>
          </p:cNvPr>
          <p:cNvSpPr>
            <a:spLocks noGrp="1"/>
          </p:cNvSpPr>
          <p:nvPr>
            <p:ph type="ftr" sz="quarter" idx="3"/>
          </p:nvPr>
        </p:nvSpPr>
        <p:spPr>
          <a:xfrm>
            <a:off x="3554195" y="6560920"/>
            <a:ext cx="2895600" cy="324000"/>
          </a:xfrm>
        </p:spPr>
        <p:txBody>
          <a:bodyPr/>
          <a:lstStyle/>
          <a:p>
            <a:pPr>
              <a:defRPr/>
            </a:pPr>
            <a:r>
              <a:rPr lang="en-US" b="1" dirty="0">
                <a:solidFill>
                  <a:prstClr val="white"/>
                </a:solidFill>
              </a:rPr>
              <a:t>Airport Performance – Q4 2018</a:t>
            </a:r>
          </a:p>
        </p:txBody>
      </p:sp>
    </p:spTree>
    <p:extLst>
      <p:ext uri="{BB962C8B-B14F-4D97-AF65-F5344CB8AC3E}">
        <p14:creationId xmlns:p14="http://schemas.microsoft.com/office/powerpoint/2010/main" val="282787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7757" y="877218"/>
            <a:ext cx="8064000" cy="5400150"/>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3</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572243" y="867925"/>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 Satisfaction</a:t>
            </a:r>
          </a:p>
        </p:txBody>
      </p:sp>
      <p:sp>
        <p:nvSpPr>
          <p:cNvPr id="16" name="Rectangle 15"/>
          <p:cNvSpPr/>
          <p:nvPr/>
        </p:nvSpPr>
        <p:spPr>
          <a:xfrm>
            <a:off x="739432" y="1268014"/>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739432" y="1854924"/>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736384" y="2309526"/>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739432" y="2690137"/>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739432" y="3237871"/>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739432" y="4079433"/>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739432" y="5527591"/>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739432" y="5896423"/>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6" name="Rectangle 5"/>
          <p:cNvSpPr/>
          <p:nvPr/>
        </p:nvSpPr>
        <p:spPr>
          <a:xfrm>
            <a:off x="493190" y="6324889"/>
            <a:ext cx="8149586" cy="230832"/>
          </a:xfrm>
          <a:prstGeom prst="rect">
            <a:avLst/>
          </a:prstGeom>
        </p:spPr>
        <p:txBody>
          <a:bodyPr wrap="square">
            <a:spAutoFit/>
          </a:bodyPr>
          <a:lstStyle/>
          <a:p>
            <a:pPr defTabSz="457200"/>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5-Point Rating Scale: 1-Poor, 2-Fair, 3-Good, 4- Very Good, 5- Excellent. </a:t>
            </a: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27" name="Rectangle 26">
            <a:extLst>
              <a:ext uri="{FF2B5EF4-FFF2-40B4-BE49-F238E27FC236}">
                <a16:creationId xmlns:a16="http://schemas.microsoft.com/office/drawing/2014/main" id="{0867A805-26D6-481F-AF58-B27875047D1B}"/>
              </a:ext>
            </a:extLst>
          </p:cNvPr>
          <p:cNvSpPr/>
          <p:nvPr/>
        </p:nvSpPr>
        <p:spPr>
          <a:xfrm>
            <a:off x="414306" y="322462"/>
            <a:ext cx="6831432" cy="53546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45720" tIns="45720" rIns="9144" bIns="9144" rtlCol="0" anchor="ctr"/>
          <a:lstStyle/>
          <a:p>
            <a:pPr>
              <a:lnSpc>
                <a:spcPts val="2000"/>
              </a:lnSpc>
            </a:pPr>
            <a:r>
              <a:rPr lang="en-US" sz="2000" dirty="0">
                <a:solidFill>
                  <a:srgbClr val="0070C0"/>
                </a:solidFill>
                <a:latin typeface="Arial" panose="020B0604020202020204" pitchFamily="34" charset="0"/>
                <a:cs typeface="Arial" panose="020B0604020202020204" pitchFamily="34" charset="0"/>
              </a:rPr>
              <a:t>The Satisfaction Rating Attributes</a:t>
            </a:r>
            <a:endParaRPr lang="en-US" sz="1600" i="1" dirty="0">
              <a:solidFill>
                <a:srgbClr val="0070C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898857" y="1287301"/>
            <a:ext cx="6618433" cy="5017709"/>
          </a:xfrm>
          <a:prstGeom prst="rect">
            <a:avLst/>
          </a:prstGeom>
        </p:spPr>
      </p:pic>
      <p:sp>
        <p:nvSpPr>
          <p:cNvPr id="24" name="Footer Placeholder 11">
            <a:extLst>
              <a:ext uri="{FF2B5EF4-FFF2-40B4-BE49-F238E27FC236}">
                <a16:creationId xmlns:a16="http://schemas.microsoft.com/office/drawing/2014/main" id="{3F01D0A1-0A12-4696-9644-A8BD9CC9DBB7}"/>
              </a:ext>
            </a:extLst>
          </p:cNvPr>
          <p:cNvSpPr>
            <a:spLocks noGrp="1"/>
          </p:cNvSpPr>
          <p:nvPr>
            <p:ph type="ftr" sz="quarter" idx="3"/>
          </p:nvPr>
        </p:nvSpPr>
        <p:spPr>
          <a:xfrm>
            <a:off x="3242832" y="6534000"/>
            <a:ext cx="2895600" cy="324000"/>
          </a:xfrm>
        </p:spPr>
        <p:txBody>
          <a:bodyPr/>
          <a:lstStyle/>
          <a:p>
            <a:pPr>
              <a:defRPr/>
            </a:pPr>
            <a:r>
              <a:rPr lang="en-US" b="1" dirty="0">
                <a:solidFill>
                  <a:prstClr val="white"/>
                </a:solidFill>
              </a:rPr>
              <a:t>Airport Performance – Q4 2018</a:t>
            </a:r>
          </a:p>
        </p:txBody>
      </p:sp>
    </p:spTree>
    <p:extLst>
      <p:ext uri="{BB962C8B-B14F-4D97-AF65-F5344CB8AC3E}">
        <p14:creationId xmlns:p14="http://schemas.microsoft.com/office/powerpoint/2010/main" val="370345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defRPr/>
            </a:pPr>
            <a:r>
              <a:rPr lang="en-US" sz="3600" dirty="0"/>
              <a:t>Terminal-level Satisfaction Performance</a:t>
            </a:r>
          </a:p>
        </p:txBody>
      </p:sp>
      <p:sp>
        <p:nvSpPr>
          <p:cNvPr id="3" name="Slide Number Placeholder 2"/>
          <p:cNvSpPr>
            <a:spLocks noGrp="1"/>
          </p:cNvSpPr>
          <p:nvPr>
            <p:ph type="sldNum" sz="quarter" idx="4"/>
          </p:nvPr>
        </p:nvSpPr>
        <p:spPr/>
        <p:txBody>
          <a:bodyPr/>
          <a:lstStyle/>
          <a:p>
            <a:fld id="{13DAD56E-802A-2646-A8DB-6610A51D0FC3}" type="slidenum">
              <a:rPr lang="en-US" smtClean="0"/>
              <a:pPr/>
              <a:t>4</a:t>
            </a:fld>
            <a:endParaRPr lang="en-US" dirty="0"/>
          </a:p>
        </p:txBody>
      </p:sp>
      <p:sp>
        <p:nvSpPr>
          <p:cNvPr id="4" name="Date Placeholder 3"/>
          <p:cNvSpPr>
            <a:spLocks noGrp="1"/>
          </p:cNvSpPr>
          <p:nvPr>
            <p:ph type="dt" sz="half" idx="2"/>
          </p:nvPr>
        </p:nvSpPr>
        <p:spPr/>
        <p:txBody>
          <a:bodyPr/>
          <a:lstStyle/>
          <a:p>
            <a:r>
              <a:rPr lang="en-US" dirty="0">
                <a:solidFill>
                  <a:prstClr val="white"/>
                </a:solidFill>
              </a:rPr>
              <a:t>© 2019 ACI</a:t>
            </a:r>
          </a:p>
        </p:txBody>
      </p:sp>
      <p:sp>
        <p:nvSpPr>
          <p:cNvPr id="6"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Tree>
    <p:extLst>
      <p:ext uri="{BB962C8B-B14F-4D97-AF65-F5344CB8AC3E}">
        <p14:creationId xmlns:p14="http://schemas.microsoft.com/office/powerpoint/2010/main" val="394215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JFK Terminal Performance</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1" y="881379"/>
            <a:ext cx="8409477" cy="5095241"/>
          </a:xfrm>
        </p:spPr>
        <p:txBody>
          <a:bodyPr/>
          <a:lstStyle/>
          <a:p>
            <a:r>
              <a:rPr lang="en-US" sz="1350" b="1" u="sng" dirty="0"/>
              <a:t>Terminals 1</a:t>
            </a:r>
            <a:r>
              <a:rPr lang="en-US" sz="1350" b="1" dirty="0"/>
              <a:t>: Overall passenger satisfaction remained stable overall in Q4 2018, as it did for most terminal elements. Internet/Wi-Fi access (3.40) and restroom cleanliness (3.69) improved significantly since Q3 2018 and YOY—vs. Q4 2017, while satisfaction improved significantly YOY for security ID/Ticket check wait-time (3.92) and connections (3.67).   Satisfaction declined significantly from Q3 2018 for security check magnetometer wait-time (3.52), but improved significantly YOY. Check-in staff efficiency and courtesy both received the highest satisfaction score (4.06); eating facilities value for the money (VFM -- 2.67) received the lowest score.</a:t>
            </a:r>
          </a:p>
          <a:p>
            <a:pPr>
              <a:lnSpc>
                <a:spcPts val="1200"/>
              </a:lnSpc>
              <a:spcBef>
                <a:spcPts val="0"/>
              </a:spcBef>
            </a:pPr>
            <a:endParaRPr lang="en-US" sz="1350" dirty="0"/>
          </a:p>
          <a:p>
            <a:r>
              <a:rPr lang="en-US" sz="1350" b="1" u="sng" dirty="0"/>
              <a:t>Terminal 2</a:t>
            </a:r>
            <a:r>
              <a:rPr lang="en-US" sz="1350" b="1" dirty="0"/>
              <a:t>: Passenger satisfaction improved significantly overall versus YOY (Q4 2017) and across most terminal elements compared  to Q3 2018 and YOY, including all check-in elements, all security check elements, eating facilities (3.82), Internet/Wi-Fi access (3.95),and terminal cleanliness (4.21).  Other elements improved significantly versus only YOY:  all wayfinding elements, airport staff courtesy (4.25), eating facilities VFM (3.01), restroom availability (3.95) and cleanliness (3.76), airport ambience (3.76) and arrival baggage speed (3.90).</a:t>
            </a:r>
          </a:p>
          <a:p>
            <a:pPr>
              <a:lnSpc>
                <a:spcPts val="1200"/>
              </a:lnSpc>
            </a:pPr>
            <a:endParaRPr lang="en-US" sz="1350" b="1" dirty="0"/>
          </a:p>
          <a:p>
            <a:r>
              <a:rPr lang="en-US" sz="1350" b="1" u="sng" dirty="0"/>
              <a:t>Terminal 4</a:t>
            </a:r>
            <a:r>
              <a:rPr lang="en-US" sz="1350" b="1" dirty="0"/>
              <a:t>: Passenger satisfaction increased significantly overall since Q3 2018 and YOY (Q4 2017).  Nearly all terminal elements significantly improved compared to YOY, except for those few items that scored on a par with Q3: parking facilities (3.74) and their VFM (3.19), security check thoroughness (3.99), ATMs/Money Exchanges (3.83), and airport ambience (3.92), while safe/secure feeling ( 4.12) at the security check declined significantly from Q3.  Almost the same level of improvement was seen for the terminal elements since Q3, although all the security check elements, most of wayfinding, shopping facilities and their VFM, ATMs/Mexchanges, FIS and baggage speed remained steady. Check-in staff efficiency and courtesy (both 4.16) scored highest in Q4, while eating facilities VFM (2.98) scored lowest. </a:t>
            </a:r>
            <a:endParaRPr lang="en-US" sz="1400" dirty="0"/>
          </a:p>
        </p:txBody>
      </p:sp>
      <p:sp>
        <p:nvSpPr>
          <p:cNvPr id="7"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Tree>
    <p:extLst>
      <p:ext uri="{BB962C8B-B14F-4D97-AF65-F5344CB8AC3E}">
        <p14:creationId xmlns:p14="http://schemas.microsoft.com/office/powerpoint/2010/main" val="196461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JFK Terminal Performance</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2" y="783117"/>
            <a:ext cx="8197632" cy="6124754"/>
          </a:xfrm>
        </p:spPr>
        <p:txBody>
          <a:bodyPr/>
          <a:lstStyle/>
          <a:p>
            <a:r>
              <a:rPr lang="en-US" sz="1400" b="1" u="sng" dirty="0"/>
              <a:t>Terminal 5</a:t>
            </a:r>
            <a:r>
              <a:rPr lang="en-US" sz="1400" b="1" dirty="0"/>
              <a:t>:Passenger satisfaction improved significantly overall and on many terminals elements since Q3 2018. It remained steady versus Q3 2018 on all security elements, parking elements, baggage cart availability (3.82, airport staff courtesy (4.11), eating facilities (3.88), ATMs/Mexchanges (3.66), Shopping facilities (3.81) airport ambience (3.98) FIS, and baggage speed (3.86). T5 also remained steady overall and on nearly all terminal elements versus YOY (Q4 2017), except Internet/Wi-Fi access, which improved significantly and ATMS/ Mexchanges, which declined significantly.</a:t>
            </a:r>
          </a:p>
          <a:p>
            <a:pPr>
              <a:lnSpc>
                <a:spcPts val="1200"/>
              </a:lnSpc>
            </a:pPr>
            <a:endParaRPr lang="en-US" sz="1400" b="1" dirty="0"/>
          </a:p>
          <a:p>
            <a:r>
              <a:rPr lang="en-US" sz="1400" b="1" u="sng" dirty="0"/>
              <a:t>Terminal 7</a:t>
            </a:r>
            <a:r>
              <a:rPr lang="en-US" sz="1400" b="1" dirty="0"/>
              <a:t>: Passenger satisfaction improved significantly overall and across many terminal elements: check-in wait time (4.24 – also up significantly since Q3 2018) and efficiency (4.28 – also the highest scoring element in Q4 2018), security ID/ticket wait time (4.06), all other security check elements except safe/secure feeling (4.06), all wayfinding elements except ease of connections (3.54), eating facilities VFM (2.71-also the lowest scoring element in Q4 2018), shopping facilities VFM (2.77), Internet/Wi-Fi access (3.80 – also up significantly since Q3 2018), comfort at the gate (3.50), restroom availability (3.85) and cleanliness (3.66) and terminal cleanliness (3.90) – the latter two also up significantly since Q3 2018).</a:t>
            </a:r>
          </a:p>
          <a:p>
            <a:pPr>
              <a:lnSpc>
                <a:spcPts val="1200"/>
              </a:lnSpc>
            </a:pPr>
            <a:endParaRPr lang="en-US" sz="1400" b="1" dirty="0"/>
          </a:p>
          <a:p>
            <a:r>
              <a:rPr lang="en-US" sz="1400" b="1" u="sng" dirty="0"/>
              <a:t>Terminal 8</a:t>
            </a:r>
            <a:r>
              <a:rPr lang="en-US" sz="1400" b="1" dirty="0"/>
              <a:t>:  satisfaction improved significantly overall compared to YOY (Q4 2017) and on a number of terminal elements: Security at the magnetometer wait time (3.72) and its staff courtesy (3.79), all wayfinding elements, Internet/Wi-Fi access (3.88 – also up significantly since Q3 2018), restroom availability (4.18) and cleanliness (3.91), terminal cleanliness (4.32 – also up significantly since Q3 2018 and he highest scoring element in Q4 2018), comfort at the gate (4.03) and airport ambience (4.10).  Check-in staff courtesy (4.24) and wait time (4.17) both improved significantly since Q3 2018.  Eating facilities value for the money (VFM) – (3.07) was the lowest scoring element in Q4 2018.</a:t>
            </a:r>
          </a:p>
          <a:p>
            <a:endParaRPr lang="en-CA" sz="1400" dirty="0"/>
          </a:p>
        </p:txBody>
      </p:sp>
      <p:sp>
        <p:nvSpPr>
          <p:cNvPr id="7"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Tree>
    <p:extLst>
      <p:ext uri="{BB962C8B-B14F-4D97-AF65-F5344CB8AC3E}">
        <p14:creationId xmlns:p14="http://schemas.microsoft.com/office/powerpoint/2010/main" val="334182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0199" y="1585491"/>
            <a:ext cx="8547793" cy="4696344"/>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199" y="989118"/>
            <a:ext cx="8547793" cy="596374"/>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ext uri="{D42A27DB-BD31-4B8C-83A1-F6EECF244321}">
                <p14:modId xmlns:p14="http://schemas.microsoft.com/office/powerpoint/2010/main" val="3612232044"/>
              </p:ext>
            </p:extLst>
          </p:nvPr>
        </p:nvGraphicFramePr>
        <p:xfrm>
          <a:off x="333242" y="455880"/>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7</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86404"/>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624020"/>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90148"/>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634357"/>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83797"/>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552313"/>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134100"/>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88739"/>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836789"/>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(c)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ext uri="{D42A27DB-BD31-4B8C-83A1-F6EECF244321}">
                <p14:modId xmlns:p14="http://schemas.microsoft.com/office/powerpoint/2010/main" val="2449129003"/>
              </p:ext>
            </p:extLst>
          </p:nvPr>
        </p:nvGraphicFramePr>
        <p:xfrm>
          <a:off x="4242453" y="457710"/>
          <a:ext cx="1642533" cy="5971117"/>
        </p:xfrm>
        <a:graphic>
          <a:graphicData uri="http://schemas.openxmlformats.org/drawingml/2006/chart">
            <c:chart xmlns:c="http://schemas.openxmlformats.org/drawingml/2006/chart" xmlns:r="http://schemas.openxmlformats.org/officeDocument/2006/relationships" r:id="rId4"/>
          </a:graphicData>
        </a:graphic>
      </p:graphicFrame>
      <p:sp>
        <p:nvSpPr>
          <p:cNvPr id="42" name="Rectangle 41">
            <a:extLst>
              <a:ext uri="{FF2B5EF4-FFF2-40B4-BE49-F238E27FC236}">
                <a16:creationId xmlns:a16="http://schemas.microsoft.com/office/drawing/2014/main" id="{3DA70BD7-77D3-41F3-BE6D-B96D780C5922}"/>
              </a:ext>
            </a:extLst>
          </p:cNvPr>
          <p:cNvSpPr/>
          <p:nvPr/>
        </p:nvSpPr>
        <p:spPr>
          <a:xfrm>
            <a:off x="3794290" y="6115114"/>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6AACEEB0-6D53-4C37-8992-B823363D9526}"/>
              </a:ext>
            </a:extLst>
          </p:cNvPr>
          <p:cNvSpPr/>
          <p:nvPr/>
        </p:nvSpPr>
        <p:spPr>
          <a:xfrm>
            <a:off x="3794290" y="5909393"/>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graphicFrame>
        <p:nvGraphicFramePr>
          <p:cNvPr id="39" name="Content Placeholder 7">
            <a:extLst>
              <a:ext uri="{FF2B5EF4-FFF2-40B4-BE49-F238E27FC236}">
                <a16:creationId xmlns:a16="http://schemas.microsoft.com/office/drawing/2014/main" id="{4E171A84-4C93-4A0B-990C-35C39EC5EE33}"/>
              </a:ext>
            </a:extLst>
          </p:cNvPr>
          <p:cNvGraphicFramePr>
            <a:graphicFrameLocks/>
          </p:cNvGraphicFramePr>
          <p:nvPr>
            <p:extLst>
              <p:ext uri="{D42A27DB-BD31-4B8C-83A1-F6EECF244321}">
                <p14:modId xmlns:p14="http://schemas.microsoft.com/office/powerpoint/2010/main" val="2848796961"/>
              </p:ext>
            </p:extLst>
          </p:nvPr>
        </p:nvGraphicFramePr>
        <p:xfrm>
          <a:off x="7302354" y="501038"/>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190" name="Rectangle 189">
            <a:extLst>
              <a:ext uri="{FF2B5EF4-FFF2-40B4-BE49-F238E27FC236}">
                <a16:creationId xmlns:a16="http://schemas.microsoft.com/office/drawing/2014/main" id="{17835DD8-DB94-465F-9024-AC902E84B1B5}"/>
              </a:ext>
            </a:extLst>
          </p:cNvPr>
          <p:cNvSpPr/>
          <p:nvPr/>
        </p:nvSpPr>
        <p:spPr>
          <a:xfrm>
            <a:off x="8386644" y="95747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91" name="Rectangle 190">
            <a:extLst>
              <a:ext uri="{FF2B5EF4-FFF2-40B4-BE49-F238E27FC236}">
                <a16:creationId xmlns:a16="http://schemas.microsoft.com/office/drawing/2014/main" id="{141B7870-C1D1-49D6-A584-9CB5A04FB2C1}"/>
              </a:ext>
            </a:extLst>
          </p:cNvPr>
          <p:cNvSpPr/>
          <p:nvPr/>
        </p:nvSpPr>
        <p:spPr>
          <a:xfrm>
            <a:off x="8385787" y="1203012"/>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8" name="Title 1"/>
          <p:cNvSpPr>
            <a:spLocks noGrp="1"/>
          </p:cNvSpPr>
          <p:nvPr>
            <p:ph type="title"/>
          </p:nvPr>
        </p:nvSpPr>
        <p:spPr>
          <a:xfrm>
            <a:off x="248717" y="199241"/>
            <a:ext cx="3442916" cy="559721"/>
          </a:xfrm>
        </p:spPr>
        <p:txBody>
          <a:bodyPr>
            <a:noAutofit/>
          </a:bodyPr>
          <a:lstStyle/>
          <a:p>
            <a:r>
              <a:rPr lang="en-CA" sz="2000" b="1" dirty="0"/>
              <a:t>JFK Terminal Performance</a:t>
            </a:r>
          </a:p>
        </p:txBody>
      </p:sp>
      <p:graphicFrame>
        <p:nvGraphicFramePr>
          <p:cNvPr id="91" name="Content Placeholder 7">
            <a:extLst>
              <a:ext uri="{FF2B5EF4-FFF2-40B4-BE49-F238E27FC236}">
                <a16:creationId xmlns:a16="http://schemas.microsoft.com/office/drawing/2014/main" id="{9A52C413-B7F3-4AA7-9F83-3EEAFCD4BFBF}"/>
              </a:ext>
            </a:extLst>
          </p:cNvPr>
          <p:cNvGraphicFramePr>
            <a:graphicFrameLocks/>
          </p:cNvGraphicFramePr>
          <p:nvPr>
            <p:extLst>
              <p:ext uri="{D42A27DB-BD31-4B8C-83A1-F6EECF244321}">
                <p14:modId xmlns:p14="http://schemas.microsoft.com/office/powerpoint/2010/main" val="1136858024"/>
              </p:ext>
            </p:extLst>
          </p:nvPr>
        </p:nvGraphicFramePr>
        <p:xfrm>
          <a:off x="3175715" y="470814"/>
          <a:ext cx="1642533" cy="597111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Content Placeholder 7">
            <a:extLst>
              <a:ext uri="{FF2B5EF4-FFF2-40B4-BE49-F238E27FC236}">
                <a16:creationId xmlns:a16="http://schemas.microsoft.com/office/drawing/2014/main" id="{C194EDF6-A107-4365-946E-E18B63101807}"/>
              </a:ext>
            </a:extLst>
          </p:cNvPr>
          <p:cNvGraphicFramePr>
            <a:graphicFrameLocks/>
          </p:cNvGraphicFramePr>
          <p:nvPr>
            <p:extLst>
              <p:ext uri="{D42A27DB-BD31-4B8C-83A1-F6EECF244321}">
                <p14:modId xmlns:p14="http://schemas.microsoft.com/office/powerpoint/2010/main" val="4046202840"/>
              </p:ext>
            </p:extLst>
          </p:nvPr>
        </p:nvGraphicFramePr>
        <p:xfrm>
          <a:off x="5270778" y="457362"/>
          <a:ext cx="1642533" cy="5971117"/>
        </p:xfrm>
        <a:graphic>
          <a:graphicData uri="http://schemas.openxmlformats.org/drawingml/2006/chart">
            <c:chart xmlns:c="http://schemas.openxmlformats.org/drawingml/2006/chart" xmlns:r="http://schemas.openxmlformats.org/officeDocument/2006/relationships" r:id="rId7"/>
          </a:graphicData>
        </a:graphic>
      </p:graphicFrame>
      <p:sp>
        <p:nvSpPr>
          <p:cNvPr id="114" name="Rectangle 113"/>
          <p:cNvSpPr/>
          <p:nvPr/>
        </p:nvSpPr>
        <p:spPr>
          <a:xfrm>
            <a:off x="307423" y="6264725"/>
            <a:ext cx="8047354" cy="369332"/>
          </a:xfrm>
          <a:prstGeom prst="rect">
            <a:avLst/>
          </a:prstGeom>
        </p:spPr>
        <p:txBody>
          <a:bodyPr wrap="square" lIns="45720" rIns="9144" anchor="t" anchorCtr="0">
            <a:spAutoFit/>
          </a:bodyPr>
          <a:lstStyle/>
          <a:p>
            <a:pPr defTabSz="457200">
              <a:lnSpc>
                <a:spcPts val="10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10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NA: Not Applicable;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H3/4- </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L3/4</a:t>
            </a:r>
            <a:r>
              <a:rPr lang="en-US"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Higher/Lower than Q3 2018/Q4 2017; Q4 N: T1=377; T2=152; T4=1,105; T5=775; T7=239; 78=463</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17"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
        <p:nvSpPr>
          <p:cNvPr id="55" name="Rectangle 54">
            <a:extLst>
              <a:ext uri="{FF2B5EF4-FFF2-40B4-BE49-F238E27FC236}">
                <a16:creationId xmlns:a16="http://schemas.microsoft.com/office/drawing/2014/main" id="{2BF21C45-F8EB-4F43-ADF2-045ADD71D262}"/>
              </a:ext>
            </a:extLst>
          </p:cNvPr>
          <p:cNvSpPr/>
          <p:nvPr/>
        </p:nvSpPr>
        <p:spPr>
          <a:xfrm>
            <a:off x="3368527" y="3186327"/>
            <a:ext cx="354115" cy="24267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8" name="Rectangle 117">
            <a:extLst>
              <a:ext uri="{FF2B5EF4-FFF2-40B4-BE49-F238E27FC236}">
                <a16:creationId xmlns:a16="http://schemas.microsoft.com/office/drawing/2014/main" id="{92A5C843-62FB-42E6-96D5-689688C6585F}"/>
              </a:ext>
            </a:extLst>
          </p:cNvPr>
          <p:cNvSpPr/>
          <p:nvPr/>
        </p:nvSpPr>
        <p:spPr>
          <a:xfrm>
            <a:off x="3898906" y="5901466"/>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119" name="Rectangle 118">
            <a:extLst>
              <a:ext uri="{FF2B5EF4-FFF2-40B4-BE49-F238E27FC236}">
                <a16:creationId xmlns:a16="http://schemas.microsoft.com/office/drawing/2014/main" id="{92A5C843-62FB-42E6-96D5-689688C6585F}"/>
              </a:ext>
            </a:extLst>
          </p:cNvPr>
          <p:cNvSpPr/>
          <p:nvPr/>
        </p:nvSpPr>
        <p:spPr>
          <a:xfrm>
            <a:off x="3898906" y="6102947"/>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105" name="Rectangle 104">
            <a:extLst>
              <a:ext uri="{FF2B5EF4-FFF2-40B4-BE49-F238E27FC236}">
                <a16:creationId xmlns:a16="http://schemas.microsoft.com/office/drawing/2014/main" id="{2BF21C45-F8EB-4F43-ADF2-045ADD71D262}"/>
              </a:ext>
            </a:extLst>
          </p:cNvPr>
          <p:cNvSpPr/>
          <p:nvPr/>
        </p:nvSpPr>
        <p:spPr>
          <a:xfrm>
            <a:off x="5366972" y="325552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Rectangle 27">
            <a:extLst>
              <a:ext uri="{FF2B5EF4-FFF2-40B4-BE49-F238E27FC236}">
                <a16:creationId xmlns:a16="http://schemas.microsoft.com/office/drawing/2014/main" id="{BD6B72C3-9F22-4725-85B4-FEE1CBF66041}"/>
              </a:ext>
            </a:extLst>
          </p:cNvPr>
          <p:cNvSpPr/>
          <p:nvPr/>
        </p:nvSpPr>
        <p:spPr>
          <a:xfrm>
            <a:off x="2568708" y="722699"/>
            <a:ext cx="520996" cy="34036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T1</a:t>
            </a:r>
          </a:p>
        </p:txBody>
      </p:sp>
      <p:sp>
        <p:nvSpPr>
          <p:cNvPr id="30" name="Rectangle 29">
            <a:extLst>
              <a:ext uri="{FF2B5EF4-FFF2-40B4-BE49-F238E27FC236}">
                <a16:creationId xmlns:a16="http://schemas.microsoft.com/office/drawing/2014/main" id="{CA72B1C0-7516-4E22-BE66-77E24D1277E0}"/>
              </a:ext>
            </a:extLst>
          </p:cNvPr>
          <p:cNvSpPr/>
          <p:nvPr/>
        </p:nvSpPr>
        <p:spPr>
          <a:xfrm>
            <a:off x="3692832" y="756663"/>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T2</a:t>
            </a:r>
          </a:p>
        </p:txBody>
      </p:sp>
      <p:sp>
        <p:nvSpPr>
          <p:cNvPr id="32" name="Rectangle 31">
            <a:extLst>
              <a:ext uri="{FF2B5EF4-FFF2-40B4-BE49-F238E27FC236}">
                <a16:creationId xmlns:a16="http://schemas.microsoft.com/office/drawing/2014/main" id="{A11C6288-7CC3-459E-A584-CB6183663D8F}"/>
              </a:ext>
            </a:extLst>
          </p:cNvPr>
          <p:cNvSpPr/>
          <p:nvPr/>
        </p:nvSpPr>
        <p:spPr>
          <a:xfrm>
            <a:off x="4779904" y="736779"/>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T4</a:t>
            </a:r>
          </a:p>
        </p:txBody>
      </p:sp>
      <p:sp>
        <p:nvSpPr>
          <p:cNvPr id="36" name="Rectangle 35">
            <a:extLst>
              <a:ext uri="{FF2B5EF4-FFF2-40B4-BE49-F238E27FC236}">
                <a16:creationId xmlns:a16="http://schemas.microsoft.com/office/drawing/2014/main" id="{54A9AFB9-5B8C-412C-BA1F-B6A853A2DBF6}"/>
              </a:ext>
            </a:extLst>
          </p:cNvPr>
          <p:cNvSpPr/>
          <p:nvPr/>
        </p:nvSpPr>
        <p:spPr>
          <a:xfrm>
            <a:off x="5843087" y="76512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T5</a:t>
            </a:r>
          </a:p>
        </p:txBody>
      </p:sp>
      <p:sp>
        <p:nvSpPr>
          <p:cNvPr id="38" name="Rectangle 37">
            <a:extLst>
              <a:ext uri="{FF2B5EF4-FFF2-40B4-BE49-F238E27FC236}">
                <a16:creationId xmlns:a16="http://schemas.microsoft.com/office/drawing/2014/main" id="{AE74C03F-A2BC-4C3D-8DEB-29FAD00F239F}"/>
              </a:ext>
            </a:extLst>
          </p:cNvPr>
          <p:cNvSpPr/>
          <p:nvPr/>
        </p:nvSpPr>
        <p:spPr>
          <a:xfrm>
            <a:off x="6753558" y="75690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T7</a:t>
            </a:r>
          </a:p>
        </p:txBody>
      </p:sp>
      <p:sp>
        <p:nvSpPr>
          <p:cNvPr id="40" name="Rectangle 39">
            <a:extLst>
              <a:ext uri="{FF2B5EF4-FFF2-40B4-BE49-F238E27FC236}">
                <a16:creationId xmlns:a16="http://schemas.microsoft.com/office/drawing/2014/main" id="{1B4C686F-A943-4675-864C-E5033CB57B52}"/>
              </a:ext>
            </a:extLst>
          </p:cNvPr>
          <p:cNvSpPr/>
          <p:nvPr/>
        </p:nvSpPr>
        <p:spPr>
          <a:xfrm>
            <a:off x="7781833" y="773586"/>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T8</a:t>
            </a:r>
          </a:p>
        </p:txBody>
      </p:sp>
      <p:sp>
        <p:nvSpPr>
          <p:cNvPr id="127" name="Rectangle 126">
            <a:extLst>
              <a:ext uri="{FF2B5EF4-FFF2-40B4-BE49-F238E27FC236}">
                <a16:creationId xmlns:a16="http://schemas.microsoft.com/office/drawing/2014/main" id="{C6BCC138-DD86-434B-8657-637944A2C1CD}"/>
              </a:ext>
            </a:extLst>
          </p:cNvPr>
          <p:cNvSpPr/>
          <p:nvPr/>
        </p:nvSpPr>
        <p:spPr>
          <a:xfrm>
            <a:off x="3405229" y="5135257"/>
            <a:ext cx="306853" cy="24267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28" name="Rectangle 127">
            <a:extLst>
              <a:ext uri="{FF2B5EF4-FFF2-40B4-BE49-F238E27FC236}">
                <a16:creationId xmlns:a16="http://schemas.microsoft.com/office/drawing/2014/main" id="{33FCCF40-E757-4171-AE0A-749FCA576F24}"/>
              </a:ext>
            </a:extLst>
          </p:cNvPr>
          <p:cNvSpPr/>
          <p:nvPr/>
        </p:nvSpPr>
        <p:spPr>
          <a:xfrm>
            <a:off x="3331504" y="4812791"/>
            <a:ext cx="361327" cy="1841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30" name="Rectangle 129">
            <a:extLst>
              <a:ext uri="{FF2B5EF4-FFF2-40B4-BE49-F238E27FC236}">
                <a16:creationId xmlns:a16="http://schemas.microsoft.com/office/drawing/2014/main" id="{D64FF47B-38AD-41EC-A5E0-18ADB93DE887}"/>
              </a:ext>
            </a:extLst>
          </p:cNvPr>
          <p:cNvSpPr/>
          <p:nvPr/>
        </p:nvSpPr>
        <p:spPr>
          <a:xfrm>
            <a:off x="3383458" y="388730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1" name="Rectangle 130">
            <a:extLst>
              <a:ext uri="{FF2B5EF4-FFF2-40B4-BE49-F238E27FC236}">
                <a16:creationId xmlns:a16="http://schemas.microsoft.com/office/drawing/2014/main" id="{B2D85C05-86E9-4F28-92C1-038C49E2D517}"/>
              </a:ext>
            </a:extLst>
          </p:cNvPr>
          <p:cNvSpPr/>
          <p:nvPr/>
        </p:nvSpPr>
        <p:spPr>
          <a:xfrm>
            <a:off x="3425078" y="263544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2" name="Rectangle 131">
            <a:extLst>
              <a:ext uri="{FF2B5EF4-FFF2-40B4-BE49-F238E27FC236}">
                <a16:creationId xmlns:a16="http://schemas.microsoft.com/office/drawing/2014/main" id="{78422F47-729C-426D-8167-B441B718E77D}"/>
              </a:ext>
            </a:extLst>
          </p:cNvPr>
          <p:cNvSpPr/>
          <p:nvPr/>
        </p:nvSpPr>
        <p:spPr>
          <a:xfrm>
            <a:off x="4524945" y="355496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3" name="Rectangle 132">
            <a:extLst>
              <a:ext uri="{FF2B5EF4-FFF2-40B4-BE49-F238E27FC236}">
                <a16:creationId xmlns:a16="http://schemas.microsoft.com/office/drawing/2014/main" id="{997546DD-EA01-422C-80CE-C852C9A3FD90}"/>
              </a:ext>
            </a:extLst>
          </p:cNvPr>
          <p:cNvSpPr/>
          <p:nvPr/>
        </p:nvSpPr>
        <p:spPr>
          <a:xfrm>
            <a:off x="4501839" y="140227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4" name="Rectangle 133">
            <a:extLst>
              <a:ext uri="{FF2B5EF4-FFF2-40B4-BE49-F238E27FC236}">
                <a16:creationId xmlns:a16="http://schemas.microsoft.com/office/drawing/2014/main" id="{F707BA34-D649-47E5-9E01-D887B398DF51}"/>
              </a:ext>
            </a:extLst>
          </p:cNvPr>
          <p:cNvSpPr/>
          <p:nvPr/>
        </p:nvSpPr>
        <p:spPr>
          <a:xfrm>
            <a:off x="4504590" y="119529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5" name="Rectangle 134">
            <a:extLst>
              <a:ext uri="{FF2B5EF4-FFF2-40B4-BE49-F238E27FC236}">
                <a16:creationId xmlns:a16="http://schemas.microsoft.com/office/drawing/2014/main" id="{8FBC773E-86F5-41CA-AA7B-20385D26ABF4}"/>
              </a:ext>
            </a:extLst>
          </p:cNvPr>
          <p:cNvSpPr/>
          <p:nvPr/>
        </p:nvSpPr>
        <p:spPr>
          <a:xfrm>
            <a:off x="4493171" y="94098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7" name="Rectangle 66">
            <a:extLst>
              <a:ext uri="{FF2B5EF4-FFF2-40B4-BE49-F238E27FC236}">
                <a16:creationId xmlns:a16="http://schemas.microsoft.com/office/drawing/2014/main" id="{A58EDACF-D4E5-487E-8136-40A1953DDEEE}"/>
              </a:ext>
            </a:extLst>
          </p:cNvPr>
          <p:cNvSpPr/>
          <p:nvPr/>
        </p:nvSpPr>
        <p:spPr>
          <a:xfrm>
            <a:off x="5520975" y="492326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78" name="Rectangle 77">
            <a:extLst>
              <a:ext uri="{FF2B5EF4-FFF2-40B4-BE49-F238E27FC236}">
                <a16:creationId xmlns:a16="http://schemas.microsoft.com/office/drawing/2014/main" id="{C6EC7C31-656F-4CB2-A365-74CD0F6D5470}"/>
              </a:ext>
            </a:extLst>
          </p:cNvPr>
          <p:cNvSpPr/>
          <p:nvPr/>
        </p:nvSpPr>
        <p:spPr>
          <a:xfrm>
            <a:off x="4497809" y="414776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79" name="Rectangle 78">
            <a:extLst>
              <a:ext uri="{FF2B5EF4-FFF2-40B4-BE49-F238E27FC236}">
                <a16:creationId xmlns:a16="http://schemas.microsoft.com/office/drawing/2014/main" id="{9B1261B0-3EEA-46B0-A8E8-EF5894A65A25}"/>
              </a:ext>
            </a:extLst>
          </p:cNvPr>
          <p:cNvSpPr/>
          <p:nvPr/>
        </p:nvSpPr>
        <p:spPr>
          <a:xfrm>
            <a:off x="4484343" y="161694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87" name="Rectangle 86">
            <a:extLst>
              <a:ext uri="{FF2B5EF4-FFF2-40B4-BE49-F238E27FC236}">
                <a16:creationId xmlns:a16="http://schemas.microsoft.com/office/drawing/2014/main" id="{4EA99AF2-120C-4763-A5B7-99FBD6DF3DD4}"/>
              </a:ext>
            </a:extLst>
          </p:cNvPr>
          <p:cNvSpPr/>
          <p:nvPr/>
        </p:nvSpPr>
        <p:spPr>
          <a:xfrm>
            <a:off x="4445067" y="483480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9" name="Rectangle 88">
            <a:extLst>
              <a:ext uri="{FF2B5EF4-FFF2-40B4-BE49-F238E27FC236}">
                <a16:creationId xmlns:a16="http://schemas.microsoft.com/office/drawing/2014/main" id="{807DBA17-6831-4731-B9CE-75719F5970B1}"/>
              </a:ext>
            </a:extLst>
          </p:cNvPr>
          <p:cNvSpPr/>
          <p:nvPr/>
        </p:nvSpPr>
        <p:spPr>
          <a:xfrm>
            <a:off x="4458645" y="4281193"/>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0" name="Rectangle 89">
            <a:extLst>
              <a:ext uri="{FF2B5EF4-FFF2-40B4-BE49-F238E27FC236}">
                <a16:creationId xmlns:a16="http://schemas.microsoft.com/office/drawing/2014/main" id="{BD17BDD2-56B4-47D3-839D-A087DBDD48DD}"/>
              </a:ext>
            </a:extLst>
          </p:cNvPr>
          <p:cNvSpPr/>
          <p:nvPr/>
        </p:nvSpPr>
        <p:spPr>
          <a:xfrm>
            <a:off x="4496736" y="221689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2" name="Rectangle 91">
            <a:extLst>
              <a:ext uri="{FF2B5EF4-FFF2-40B4-BE49-F238E27FC236}">
                <a16:creationId xmlns:a16="http://schemas.microsoft.com/office/drawing/2014/main" id="{CDFB25A3-667F-468F-94F0-4FD9E83723E9}"/>
              </a:ext>
            </a:extLst>
          </p:cNvPr>
          <p:cNvSpPr/>
          <p:nvPr/>
        </p:nvSpPr>
        <p:spPr>
          <a:xfrm>
            <a:off x="4504689" y="2339482"/>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3" name="Rectangle 92">
            <a:extLst>
              <a:ext uri="{FF2B5EF4-FFF2-40B4-BE49-F238E27FC236}">
                <a16:creationId xmlns:a16="http://schemas.microsoft.com/office/drawing/2014/main" id="{DFE6777C-32C8-414F-B1E6-2DFD9C47C23A}"/>
              </a:ext>
            </a:extLst>
          </p:cNvPr>
          <p:cNvSpPr/>
          <p:nvPr/>
        </p:nvSpPr>
        <p:spPr>
          <a:xfrm>
            <a:off x="4495746" y="2467366"/>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4" name="Rectangle 93">
            <a:extLst>
              <a:ext uri="{FF2B5EF4-FFF2-40B4-BE49-F238E27FC236}">
                <a16:creationId xmlns:a16="http://schemas.microsoft.com/office/drawing/2014/main" id="{EA7C0C61-A6B2-4EF9-8589-77F41EBD147E}"/>
              </a:ext>
            </a:extLst>
          </p:cNvPr>
          <p:cNvSpPr/>
          <p:nvPr/>
        </p:nvSpPr>
        <p:spPr>
          <a:xfrm>
            <a:off x="4486803" y="267409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5" name="Rectangle 94">
            <a:extLst>
              <a:ext uri="{FF2B5EF4-FFF2-40B4-BE49-F238E27FC236}">
                <a16:creationId xmlns:a16="http://schemas.microsoft.com/office/drawing/2014/main" id="{52A1B580-419D-4442-8245-48860AAB6373}"/>
              </a:ext>
            </a:extLst>
          </p:cNvPr>
          <p:cNvSpPr/>
          <p:nvPr/>
        </p:nvSpPr>
        <p:spPr>
          <a:xfrm>
            <a:off x="4487799" y="2796682"/>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6" name="Rectangle 95">
            <a:extLst>
              <a:ext uri="{FF2B5EF4-FFF2-40B4-BE49-F238E27FC236}">
                <a16:creationId xmlns:a16="http://schemas.microsoft.com/office/drawing/2014/main" id="{2C827C47-7277-459B-A037-16CE7D1871F2}"/>
              </a:ext>
            </a:extLst>
          </p:cNvPr>
          <p:cNvSpPr/>
          <p:nvPr/>
        </p:nvSpPr>
        <p:spPr>
          <a:xfrm>
            <a:off x="4485813" y="3018655"/>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7" name="Rectangle 96">
            <a:extLst>
              <a:ext uri="{FF2B5EF4-FFF2-40B4-BE49-F238E27FC236}">
                <a16:creationId xmlns:a16="http://schemas.microsoft.com/office/drawing/2014/main" id="{8B27544A-DA1D-4C69-8A48-2354FFBC137F}"/>
              </a:ext>
            </a:extLst>
          </p:cNvPr>
          <p:cNvSpPr/>
          <p:nvPr/>
        </p:nvSpPr>
        <p:spPr>
          <a:xfrm>
            <a:off x="4492110" y="313129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8" name="Rectangle 97">
            <a:extLst>
              <a:ext uri="{FF2B5EF4-FFF2-40B4-BE49-F238E27FC236}">
                <a16:creationId xmlns:a16="http://schemas.microsoft.com/office/drawing/2014/main" id="{037DAB84-DC47-4D54-B44D-70BA0D7A509B}"/>
              </a:ext>
            </a:extLst>
          </p:cNvPr>
          <p:cNvSpPr/>
          <p:nvPr/>
        </p:nvSpPr>
        <p:spPr>
          <a:xfrm>
            <a:off x="4483167" y="3243943"/>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9" name="Rectangle 98">
            <a:extLst>
              <a:ext uri="{FF2B5EF4-FFF2-40B4-BE49-F238E27FC236}">
                <a16:creationId xmlns:a16="http://schemas.microsoft.com/office/drawing/2014/main" id="{44B54CF9-8983-4193-89A4-1D468B433004}"/>
              </a:ext>
            </a:extLst>
          </p:cNvPr>
          <p:cNvSpPr/>
          <p:nvPr/>
        </p:nvSpPr>
        <p:spPr>
          <a:xfrm>
            <a:off x="4495758" y="335658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00" name="Rectangle 99">
            <a:extLst>
              <a:ext uri="{FF2B5EF4-FFF2-40B4-BE49-F238E27FC236}">
                <a16:creationId xmlns:a16="http://schemas.microsoft.com/office/drawing/2014/main" id="{2659FC0D-280F-454F-B99F-6FBCADED3167}"/>
              </a:ext>
            </a:extLst>
          </p:cNvPr>
          <p:cNvSpPr/>
          <p:nvPr/>
        </p:nvSpPr>
        <p:spPr>
          <a:xfrm>
            <a:off x="4518321" y="367755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1" name="Rectangle 100">
            <a:extLst>
              <a:ext uri="{FF2B5EF4-FFF2-40B4-BE49-F238E27FC236}">
                <a16:creationId xmlns:a16="http://schemas.microsoft.com/office/drawing/2014/main" id="{1D94AA9B-35A6-484E-9572-D2A9E8F96DC6}"/>
              </a:ext>
            </a:extLst>
          </p:cNvPr>
          <p:cNvSpPr/>
          <p:nvPr/>
        </p:nvSpPr>
        <p:spPr>
          <a:xfrm>
            <a:off x="4511697" y="379019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2" name="Rectangle 101">
            <a:extLst>
              <a:ext uri="{FF2B5EF4-FFF2-40B4-BE49-F238E27FC236}">
                <a16:creationId xmlns:a16="http://schemas.microsoft.com/office/drawing/2014/main" id="{95C01630-F47E-4089-8B4B-CCEA00ADC597}"/>
              </a:ext>
            </a:extLst>
          </p:cNvPr>
          <p:cNvSpPr/>
          <p:nvPr/>
        </p:nvSpPr>
        <p:spPr>
          <a:xfrm>
            <a:off x="4515012" y="389290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3" name="Rectangle 102">
            <a:extLst>
              <a:ext uri="{FF2B5EF4-FFF2-40B4-BE49-F238E27FC236}">
                <a16:creationId xmlns:a16="http://schemas.microsoft.com/office/drawing/2014/main" id="{4BAE24A1-3CC6-4144-B322-9264926EF806}"/>
              </a:ext>
            </a:extLst>
          </p:cNvPr>
          <p:cNvSpPr/>
          <p:nvPr/>
        </p:nvSpPr>
        <p:spPr>
          <a:xfrm>
            <a:off x="4492124" y="436022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4" name="Rectangle 103">
            <a:extLst>
              <a:ext uri="{FF2B5EF4-FFF2-40B4-BE49-F238E27FC236}">
                <a16:creationId xmlns:a16="http://schemas.microsoft.com/office/drawing/2014/main" id="{2A8C4267-E751-4712-B98F-DF935B7CD6A7}"/>
              </a:ext>
            </a:extLst>
          </p:cNvPr>
          <p:cNvSpPr/>
          <p:nvPr/>
        </p:nvSpPr>
        <p:spPr>
          <a:xfrm>
            <a:off x="4493996" y="504046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6" name="Rectangle 105">
            <a:extLst>
              <a:ext uri="{FF2B5EF4-FFF2-40B4-BE49-F238E27FC236}">
                <a16:creationId xmlns:a16="http://schemas.microsoft.com/office/drawing/2014/main" id="{68B5A498-E0CA-4E29-8EA2-E38A667D1ACC}"/>
              </a:ext>
            </a:extLst>
          </p:cNvPr>
          <p:cNvSpPr/>
          <p:nvPr/>
        </p:nvSpPr>
        <p:spPr>
          <a:xfrm>
            <a:off x="4500184" y="517302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7" name="Rectangle 106">
            <a:extLst>
              <a:ext uri="{FF2B5EF4-FFF2-40B4-BE49-F238E27FC236}">
                <a16:creationId xmlns:a16="http://schemas.microsoft.com/office/drawing/2014/main" id="{8E2A87E3-BD7B-4427-BAD0-3446C42978C5}"/>
              </a:ext>
            </a:extLst>
          </p:cNvPr>
          <p:cNvSpPr/>
          <p:nvPr/>
        </p:nvSpPr>
        <p:spPr>
          <a:xfrm>
            <a:off x="4484343" y="526505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8" name="Rectangle 107">
            <a:extLst>
              <a:ext uri="{FF2B5EF4-FFF2-40B4-BE49-F238E27FC236}">
                <a16:creationId xmlns:a16="http://schemas.microsoft.com/office/drawing/2014/main" id="{96D4AD49-0196-47A6-A1B9-282C79093057}"/>
              </a:ext>
            </a:extLst>
          </p:cNvPr>
          <p:cNvSpPr/>
          <p:nvPr/>
        </p:nvSpPr>
        <p:spPr>
          <a:xfrm>
            <a:off x="4468527" y="595427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09" name="Rectangle 108">
            <a:extLst>
              <a:ext uri="{FF2B5EF4-FFF2-40B4-BE49-F238E27FC236}">
                <a16:creationId xmlns:a16="http://schemas.microsoft.com/office/drawing/2014/main" id="{96FB1034-EF60-4E17-91E3-49A5FFF07F5D}"/>
              </a:ext>
            </a:extLst>
          </p:cNvPr>
          <p:cNvSpPr/>
          <p:nvPr/>
        </p:nvSpPr>
        <p:spPr>
          <a:xfrm>
            <a:off x="5521070" y="580512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10" name="Rectangle 109">
            <a:extLst>
              <a:ext uri="{FF2B5EF4-FFF2-40B4-BE49-F238E27FC236}">
                <a16:creationId xmlns:a16="http://schemas.microsoft.com/office/drawing/2014/main" id="{15439DA1-162A-47CE-815B-7DDC7EECF2A5}"/>
              </a:ext>
            </a:extLst>
          </p:cNvPr>
          <p:cNvSpPr/>
          <p:nvPr/>
        </p:nvSpPr>
        <p:spPr>
          <a:xfrm>
            <a:off x="5520938" y="955627"/>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11" name="Rectangle 110">
            <a:extLst>
              <a:ext uri="{FF2B5EF4-FFF2-40B4-BE49-F238E27FC236}">
                <a16:creationId xmlns:a16="http://schemas.microsoft.com/office/drawing/2014/main" id="{D8F05985-8F31-4356-BB6A-D3EEE7BEE376}"/>
              </a:ext>
            </a:extLst>
          </p:cNvPr>
          <p:cNvSpPr/>
          <p:nvPr/>
        </p:nvSpPr>
        <p:spPr>
          <a:xfrm>
            <a:off x="5492794" y="389676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12" name="Rectangle 111">
            <a:extLst>
              <a:ext uri="{FF2B5EF4-FFF2-40B4-BE49-F238E27FC236}">
                <a16:creationId xmlns:a16="http://schemas.microsoft.com/office/drawing/2014/main" id="{914947F1-5199-4DE3-9AAC-2CEE43722046}"/>
              </a:ext>
            </a:extLst>
          </p:cNvPr>
          <p:cNvSpPr/>
          <p:nvPr/>
        </p:nvSpPr>
        <p:spPr>
          <a:xfrm>
            <a:off x="5507689" y="197363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13" name="Rectangle 112">
            <a:extLst>
              <a:ext uri="{FF2B5EF4-FFF2-40B4-BE49-F238E27FC236}">
                <a16:creationId xmlns:a16="http://schemas.microsoft.com/office/drawing/2014/main" id="{5432964F-4E03-473F-BAEC-819B05A4B9A2}"/>
              </a:ext>
            </a:extLst>
          </p:cNvPr>
          <p:cNvSpPr/>
          <p:nvPr/>
        </p:nvSpPr>
        <p:spPr>
          <a:xfrm>
            <a:off x="5517296" y="1078210"/>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15" name="Rectangle 114">
            <a:extLst>
              <a:ext uri="{FF2B5EF4-FFF2-40B4-BE49-F238E27FC236}">
                <a16:creationId xmlns:a16="http://schemas.microsoft.com/office/drawing/2014/main" id="{A583F151-487F-4470-8AB6-E4855AAE4740}"/>
              </a:ext>
            </a:extLst>
          </p:cNvPr>
          <p:cNvSpPr/>
          <p:nvPr/>
        </p:nvSpPr>
        <p:spPr>
          <a:xfrm>
            <a:off x="5527568" y="1170976"/>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16" name="Rectangle 115">
            <a:extLst>
              <a:ext uri="{FF2B5EF4-FFF2-40B4-BE49-F238E27FC236}">
                <a16:creationId xmlns:a16="http://schemas.microsoft.com/office/drawing/2014/main" id="{EA4C0BAC-05FC-4B37-B905-4C1095594F97}"/>
              </a:ext>
            </a:extLst>
          </p:cNvPr>
          <p:cNvSpPr/>
          <p:nvPr/>
        </p:nvSpPr>
        <p:spPr>
          <a:xfrm>
            <a:off x="5520944" y="1283620"/>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36" name="Rectangle 135">
            <a:extLst>
              <a:ext uri="{FF2B5EF4-FFF2-40B4-BE49-F238E27FC236}">
                <a16:creationId xmlns:a16="http://schemas.microsoft.com/office/drawing/2014/main" id="{90EC7A5C-07B8-47AE-B52D-3B0A70850835}"/>
              </a:ext>
            </a:extLst>
          </p:cNvPr>
          <p:cNvSpPr/>
          <p:nvPr/>
        </p:nvSpPr>
        <p:spPr>
          <a:xfrm>
            <a:off x="5524259" y="1406203"/>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38" name="Rectangle 137">
            <a:extLst>
              <a:ext uri="{FF2B5EF4-FFF2-40B4-BE49-F238E27FC236}">
                <a16:creationId xmlns:a16="http://schemas.microsoft.com/office/drawing/2014/main" id="{B4D78EC5-3594-409C-9B51-FFE312E9464A}"/>
              </a:ext>
            </a:extLst>
          </p:cNvPr>
          <p:cNvSpPr/>
          <p:nvPr/>
        </p:nvSpPr>
        <p:spPr>
          <a:xfrm>
            <a:off x="5565422" y="266139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39" name="Rectangle 138">
            <a:extLst>
              <a:ext uri="{FF2B5EF4-FFF2-40B4-BE49-F238E27FC236}">
                <a16:creationId xmlns:a16="http://schemas.microsoft.com/office/drawing/2014/main" id="{0B6EA6E3-3040-4330-BEAA-1558C60F17FF}"/>
              </a:ext>
            </a:extLst>
          </p:cNvPr>
          <p:cNvSpPr/>
          <p:nvPr/>
        </p:nvSpPr>
        <p:spPr>
          <a:xfrm>
            <a:off x="5562350" y="3012867"/>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40" name="Rectangle 139">
            <a:extLst>
              <a:ext uri="{FF2B5EF4-FFF2-40B4-BE49-F238E27FC236}">
                <a16:creationId xmlns:a16="http://schemas.microsoft.com/office/drawing/2014/main" id="{C6E94401-5A72-42EC-AFD9-7CEF8744EA91}"/>
              </a:ext>
            </a:extLst>
          </p:cNvPr>
          <p:cNvSpPr/>
          <p:nvPr/>
        </p:nvSpPr>
        <p:spPr>
          <a:xfrm>
            <a:off x="5522576" y="164144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41" name="Rectangle 140">
            <a:extLst>
              <a:ext uri="{FF2B5EF4-FFF2-40B4-BE49-F238E27FC236}">
                <a16:creationId xmlns:a16="http://schemas.microsoft.com/office/drawing/2014/main" id="{6A3C58C1-69B3-4D96-A09E-8A64B57503D8}"/>
              </a:ext>
            </a:extLst>
          </p:cNvPr>
          <p:cNvSpPr/>
          <p:nvPr/>
        </p:nvSpPr>
        <p:spPr>
          <a:xfrm>
            <a:off x="5550760" y="218566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42" name="Rectangle 141">
            <a:extLst>
              <a:ext uri="{FF2B5EF4-FFF2-40B4-BE49-F238E27FC236}">
                <a16:creationId xmlns:a16="http://schemas.microsoft.com/office/drawing/2014/main" id="{9DDB5F36-C1E5-4A9C-8006-30FF288BBA17}"/>
              </a:ext>
            </a:extLst>
          </p:cNvPr>
          <p:cNvSpPr/>
          <p:nvPr/>
        </p:nvSpPr>
        <p:spPr>
          <a:xfrm>
            <a:off x="5554075" y="230825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43" name="Rectangle 142">
            <a:extLst>
              <a:ext uri="{FF2B5EF4-FFF2-40B4-BE49-F238E27FC236}">
                <a16:creationId xmlns:a16="http://schemas.microsoft.com/office/drawing/2014/main" id="{D144E496-5F2D-4F57-A40D-FE4CF6555D0F}"/>
              </a:ext>
            </a:extLst>
          </p:cNvPr>
          <p:cNvSpPr/>
          <p:nvPr/>
        </p:nvSpPr>
        <p:spPr>
          <a:xfrm>
            <a:off x="5557390" y="243083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44" name="Rectangle 143">
            <a:extLst>
              <a:ext uri="{FF2B5EF4-FFF2-40B4-BE49-F238E27FC236}">
                <a16:creationId xmlns:a16="http://schemas.microsoft.com/office/drawing/2014/main" id="{DCFAD356-2AA6-44F7-BBF6-F16FC6FA2202}"/>
              </a:ext>
            </a:extLst>
          </p:cNvPr>
          <p:cNvSpPr/>
          <p:nvPr/>
        </p:nvSpPr>
        <p:spPr>
          <a:xfrm>
            <a:off x="5558792" y="277422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45" name="Rectangle 144">
            <a:extLst>
              <a:ext uri="{FF2B5EF4-FFF2-40B4-BE49-F238E27FC236}">
                <a16:creationId xmlns:a16="http://schemas.microsoft.com/office/drawing/2014/main" id="{DFCEFA3E-0B2D-4785-84E0-E1647B9138D7}"/>
              </a:ext>
            </a:extLst>
          </p:cNvPr>
          <p:cNvSpPr/>
          <p:nvPr/>
        </p:nvSpPr>
        <p:spPr>
          <a:xfrm>
            <a:off x="5556150" y="320731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46" name="Rectangle 145">
            <a:extLst>
              <a:ext uri="{FF2B5EF4-FFF2-40B4-BE49-F238E27FC236}">
                <a16:creationId xmlns:a16="http://schemas.microsoft.com/office/drawing/2014/main" id="{4F792B88-AC80-4F7B-8983-94FD2A4ADFA9}"/>
              </a:ext>
            </a:extLst>
          </p:cNvPr>
          <p:cNvSpPr/>
          <p:nvPr/>
        </p:nvSpPr>
        <p:spPr>
          <a:xfrm>
            <a:off x="5579734" y="3329897"/>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147" name="Rectangle 146">
            <a:extLst>
              <a:ext uri="{FF2B5EF4-FFF2-40B4-BE49-F238E27FC236}">
                <a16:creationId xmlns:a16="http://schemas.microsoft.com/office/drawing/2014/main" id="{860A07F9-8983-4706-AF7F-F0BAD3A1EF71}"/>
              </a:ext>
            </a:extLst>
          </p:cNvPr>
          <p:cNvSpPr/>
          <p:nvPr/>
        </p:nvSpPr>
        <p:spPr>
          <a:xfrm>
            <a:off x="5544336" y="355164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48" name="Rectangle 147">
            <a:extLst>
              <a:ext uri="{FF2B5EF4-FFF2-40B4-BE49-F238E27FC236}">
                <a16:creationId xmlns:a16="http://schemas.microsoft.com/office/drawing/2014/main" id="{AB3DAD25-BFDA-47BD-AE12-3FECD13E2A28}"/>
              </a:ext>
            </a:extLst>
          </p:cNvPr>
          <p:cNvSpPr/>
          <p:nvPr/>
        </p:nvSpPr>
        <p:spPr>
          <a:xfrm>
            <a:off x="5557390" y="367422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49" name="Rectangle 148">
            <a:extLst>
              <a:ext uri="{FF2B5EF4-FFF2-40B4-BE49-F238E27FC236}">
                <a16:creationId xmlns:a16="http://schemas.microsoft.com/office/drawing/2014/main" id="{3FA977A4-A37C-4273-92FB-38D7F5809F94}"/>
              </a:ext>
            </a:extLst>
          </p:cNvPr>
          <p:cNvSpPr/>
          <p:nvPr/>
        </p:nvSpPr>
        <p:spPr>
          <a:xfrm>
            <a:off x="5562513" y="3795227"/>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53" name="Rectangle 152">
            <a:extLst>
              <a:ext uri="{FF2B5EF4-FFF2-40B4-BE49-F238E27FC236}">
                <a16:creationId xmlns:a16="http://schemas.microsoft.com/office/drawing/2014/main" id="{9F9C929F-8453-4759-B304-87A979F354EB}"/>
              </a:ext>
            </a:extLst>
          </p:cNvPr>
          <p:cNvSpPr/>
          <p:nvPr/>
        </p:nvSpPr>
        <p:spPr>
          <a:xfrm>
            <a:off x="5539608" y="4134376"/>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54" name="Rectangle 153">
            <a:extLst>
              <a:ext uri="{FF2B5EF4-FFF2-40B4-BE49-F238E27FC236}">
                <a16:creationId xmlns:a16="http://schemas.microsoft.com/office/drawing/2014/main" id="{10CA39C0-E99A-4054-94F6-06C647FEDADC}"/>
              </a:ext>
            </a:extLst>
          </p:cNvPr>
          <p:cNvSpPr/>
          <p:nvPr/>
        </p:nvSpPr>
        <p:spPr>
          <a:xfrm>
            <a:off x="5523045" y="4247020"/>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a:t>
            </a: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155" name="Rectangle 154">
            <a:extLst>
              <a:ext uri="{FF2B5EF4-FFF2-40B4-BE49-F238E27FC236}">
                <a16:creationId xmlns:a16="http://schemas.microsoft.com/office/drawing/2014/main" id="{729281D1-A223-48E8-97AE-F3BC904AFBCD}"/>
              </a:ext>
            </a:extLst>
          </p:cNvPr>
          <p:cNvSpPr/>
          <p:nvPr/>
        </p:nvSpPr>
        <p:spPr>
          <a:xfrm>
            <a:off x="5526361" y="4349725"/>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56" name="Rectangle 155">
            <a:extLst>
              <a:ext uri="{FF2B5EF4-FFF2-40B4-BE49-F238E27FC236}">
                <a16:creationId xmlns:a16="http://schemas.microsoft.com/office/drawing/2014/main" id="{B00786C8-B7AD-44DC-B7AE-EF243A33F5B5}"/>
              </a:ext>
            </a:extLst>
          </p:cNvPr>
          <p:cNvSpPr/>
          <p:nvPr/>
        </p:nvSpPr>
        <p:spPr>
          <a:xfrm>
            <a:off x="5519372" y="514682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57" name="Rectangle 156">
            <a:extLst>
              <a:ext uri="{FF2B5EF4-FFF2-40B4-BE49-F238E27FC236}">
                <a16:creationId xmlns:a16="http://schemas.microsoft.com/office/drawing/2014/main" id="{DBB3E398-4271-4974-86A8-3E06004CEB41}"/>
              </a:ext>
            </a:extLst>
          </p:cNvPr>
          <p:cNvSpPr/>
          <p:nvPr/>
        </p:nvSpPr>
        <p:spPr>
          <a:xfrm>
            <a:off x="5509493" y="527760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58" name="Rectangle 157">
            <a:extLst>
              <a:ext uri="{FF2B5EF4-FFF2-40B4-BE49-F238E27FC236}">
                <a16:creationId xmlns:a16="http://schemas.microsoft.com/office/drawing/2014/main" id="{90591B7C-336A-409A-AED7-1E90C0FA9B08}"/>
              </a:ext>
            </a:extLst>
          </p:cNvPr>
          <p:cNvSpPr/>
          <p:nvPr/>
        </p:nvSpPr>
        <p:spPr>
          <a:xfrm>
            <a:off x="5524145" y="4805935"/>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59" name="Rectangle 158">
            <a:extLst>
              <a:ext uri="{FF2B5EF4-FFF2-40B4-BE49-F238E27FC236}">
                <a16:creationId xmlns:a16="http://schemas.microsoft.com/office/drawing/2014/main" id="{E4E3ABB7-0C0E-4918-A457-52A0447375E0}"/>
              </a:ext>
            </a:extLst>
          </p:cNvPr>
          <p:cNvSpPr/>
          <p:nvPr/>
        </p:nvSpPr>
        <p:spPr>
          <a:xfrm>
            <a:off x="5514291" y="505487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60" name="Rectangle 159">
            <a:extLst>
              <a:ext uri="{FF2B5EF4-FFF2-40B4-BE49-F238E27FC236}">
                <a16:creationId xmlns:a16="http://schemas.microsoft.com/office/drawing/2014/main" id="{E00D8030-388B-445C-8DD8-B478C1FC55F6}"/>
              </a:ext>
            </a:extLst>
          </p:cNvPr>
          <p:cNvSpPr/>
          <p:nvPr/>
        </p:nvSpPr>
        <p:spPr>
          <a:xfrm>
            <a:off x="5526861" y="459283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61" name="Rectangle 160">
            <a:extLst>
              <a:ext uri="{FF2B5EF4-FFF2-40B4-BE49-F238E27FC236}">
                <a16:creationId xmlns:a16="http://schemas.microsoft.com/office/drawing/2014/main" id="{7F922803-F616-46AA-AA61-7356945CA46A}"/>
              </a:ext>
            </a:extLst>
          </p:cNvPr>
          <p:cNvSpPr/>
          <p:nvPr/>
        </p:nvSpPr>
        <p:spPr>
          <a:xfrm>
            <a:off x="5530176" y="468559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62" name="Rectangle 161">
            <a:extLst>
              <a:ext uri="{FF2B5EF4-FFF2-40B4-BE49-F238E27FC236}">
                <a16:creationId xmlns:a16="http://schemas.microsoft.com/office/drawing/2014/main" id="{231C7CFB-FEB6-48BB-8B29-E061A85E71C2}"/>
              </a:ext>
            </a:extLst>
          </p:cNvPr>
          <p:cNvSpPr/>
          <p:nvPr/>
        </p:nvSpPr>
        <p:spPr>
          <a:xfrm>
            <a:off x="5522709" y="549844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63" name="Rectangle 162">
            <a:extLst>
              <a:ext uri="{FF2B5EF4-FFF2-40B4-BE49-F238E27FC236}">
                <a16:creationId xmlns:a16="http://schemas.microsoft.com/office/drawing/2014/main" id="{EC93BCF2-D006-4F11-881B-79D24E87EDC8}"/>
              </a:ext>
            </a:extLst>
          </p:cNvPr>
          <p:cNvSpPr/>
          <p:nvPr/>
        </p:nvSpPr>
        <p:spPr>
          <a:xfrm>
            <a:off x="5502974" y="593702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64" name="Rectangle 163">
            <a:extLst>
              <a:ext uri="{FF2B5EF4-FFF2-40B4-BE49-F238E27FC236}">
                <a16:creationId xmlns:a16="http://schemas.microsoft.com/office/drawing/2014/main" id="{FFB7291B-FFA9-4102-99E8-4C9CAB8ADBB0}"/>
              </a:ext>
            </a:extLst>
          </p:cNvPr>
          <p:cNvSpPr/>
          <p:nvPr/>
        </p:nvSpPr>
        <p:spPr>
          <a:xfrm>
            <a:off x="5497503" y="606023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96" name="Rectangle 195">
            <a:extLst>
              <a:ext uri="{FF2B5EF4-FFF2-40B4-BE49-F238E27FC236}">
                <a16:creationId xmlns:a16="http://schemas.microsoft.com/office/drawing/2014/main" id="{819EFDBA-36FD-467E-BEFA-FF818E7B5025}"/>
              </a:ext>
            </a:extLst>
          </p:cNvPr>
          <p:cNvSpPr/>
          <p:nvPr/>
        </p:nvSpPr>
        <p:spPr>
          <a:xfrm>
            <a:off x="8644650" y="510436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graphicFrame>
        <p:nvGraphicFramePr>
          <p:cNvPr id="208" name="Content Placeholder 7">
            <a:extLst>
              <a:ext uri="{FF2B5EF4-FFF2-40B4-BE49-F238E27FC236}">
                <a16:creationId xmlns:a16="http://schemas.microsoft.com/office/drawing/2014/main" id="{9AABCA47-ADA8-4316-B1B9-BDB5B2330642}"/>
              </a:ext>
            </a:extLst>
          </p:cNvPr>
          <p:cNvGraphicFramePr>
            <a:graphicFrameLocks/>
          </p:cNvGraphicFramePr>
          <p:nvPr>
            <p:extLst>
              <p:ext uri="{D42A27DB-BD31-4B8C-83A1-F6EECF244321}">
                <p14:modId xmlns:p14="http://schemas.microsoft.com/office/powerpoint/2010/main" val="2879181004"/>
              </p:ext>
            </p:extLst>
          </p:nvPr>
        </p:nvGraphicFramePr>
        <p:xfrm>
          <a:off x="6264513" y="455880"/>
          <a:ext cx="1642533" cy="5971117"/>
        </p:xfrm>
        <a:graphic>
          <a:graphicData uri="http://schemas.openxmlformats.org/drawingml/2006/chart">
            <c:chart xmlns:c="http://schemas.openxmlformats.org/drawingml/2006/chart" xmlns:r="http://schemas.openxmlformats.org/officeDocument/2006/relationships" r:id="rId8"/>
          </a:graphicData>
        </a:graphic>
      </p:graphicFrame>
      <p:sp>
        <p:nvSpPr>
          <p:cNvPr id="65" name="Rectangle 64">
            <a:extLst>
              <a:ext uri="{FF2B5EF4-FFF2-40B4-BE49-F238E27FC236}">
                <a16:creationId xmlns:a16="http://schemas.microsoft.com/office/drawing/2014/main" id="{2BF21C45-F8EB-4F43-ADF2-045ADD71D262}"/>
              </a:ext>
            </a:extLst>
          </p:cNvPr>
          <p:cNvSpPr/>
          <p:nvPr/>
        </p:nvSpPr>
        <p:spPr>
          <a:xfrm>
            <a:off x="6499134" y="2205798"/>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5" name="Rectangle 184">
            <a:extLst>
              <a:ext uri="{FF2B5EF4-FFF2-40B4-BE49-F238E27FC236}">
                <a16:creationId xmlns:a16="http://schemas.microsoft.com/office/drawing/2014/main" id="{B1073EFC-9905-4EF4-B397-7ECF9A0CC758}"/>
              </a:ext>
            </a:extLst>
          </p:cNvPr>
          <p:cNvSpPr/>
          <p:nvPr/>
        </p:nvSpPr>
        <p:spPr>
          <a:xfrm>
            <a:off x="6506786" y="301228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6" name="Rectangle 185">
            <a:extLst>
              <a:ext uri="{FF2B5EF4-FFF2-40B4-BE49-F238E27FC236}">
                <a16:creationId xmlns:a16="http://schemas.microsoft.com/office/drawing/2014/main" id="{3BE69813-A4E1-4DAB-8B4B-4B1FDC181AD5}"/>
              </a:ext>
            </a:extLst>
          </p:cNvPr>
          <p:cNvSpPr/>
          <p:nvPr/>
        </p:nvSpPr>
        <p:spPr>
          <a:xfrm>
            <a:off x="6493098" y="3267589"/>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8" name="Rectangle 187">
            <a:extLst>
              <a:ext uri="{FF2B5EF4-FFF2-40B4-BE49-F238E27FC236}">
                <a16:creationId xmlns:a16="http://schemas.microsoft.com/office/drawing/2014/main" id="{787A0587-44FC-4F9D-B459-2E9332180880}"/>
              </a:ext>
            </a:extLst>
          </p:cNvPr>
          <p:cNvSpPr/>
          <p:nvPr/>
        </p:nvSpPr>
        <p:spPr>
          <a:xfrm>
            <a:off x="6481088" y="4477964"/>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7" name="Rectangle 136">
            <a:extLst>
              <a:ext uri="{FF2B5EF4-FFF2-40B4-BE49-F238E27FC236}">
                <a16:creationId xmlns:a16="http://schemas.microsoft.com/office/drawing/2014/main" id="{3DE5EDFE-5499-490B-9016-63BDA2A25EC0}"/>
              </a:ext>
            </a:extLst>
          </p:cNvPr>
          <p:cNvSpPr/>
          <p:nvPr/>
        </p:nvSpPr>
        <p:spPr>
          <a:xfrm>
            <a:off x="6524097" y="448677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152" name="Rectangle 151">
            <a:extLst>
              <a:ext uri="{FF2B5EF4-FFF2-40B4-BE49-F238E27FC236}">
                <a16:creationId xmlns:a16="http://schemas.microsoft.com/office/drawing/2014/main" id="{85846F1F-771F-4DC8-84F2-A276844BF57E}"/>
              </a:ext>
            </a:extLst>
          </p:cNvPr>
          <p:cNvSpPr/>
          <p:nvPr/>
        </p:nvSpPr>
        <p:spPr>
          <a:xfrm>
            <a:off x="6549684" y="481558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66" name="Rectangle 165">
            <a:extLst>
              <a:ext uri="{FF2B5EF4-FFF2-40B4-BE49-F238E27FC236}">
                <a16:creationId xmlns:a16="http://schemas.microsoft.com/office/drawing/2014/main" id="{2D32EB58-4C00-47AD-B6C2-4A461FF93B6B}"/>
              </a:ext>
            </a:extLst>
          </p:cNvPr>
          <p:cNvSpPr/>
          <p:nvPr/>
        </p:nvSpPr>
        <p:spPr>
          <a:xfrm>
            <a:off x="6535030" y="434137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7" name="Rectangle 166">
            <a:extLst>
              <a:ext uri="{FF2B5EF4-FFF2-40B4-BE49-F238E27FC236}">
                <a16:creationId xmlns:a16="http://schemas.microsoft.com/office/drawing/2014/main" id="{C326BCC0-2875-4D45-8881-0770E00D77FF}"/>
              </a:ext>
            </a:extLst>
          </p:cNvPr>
          <p:cNvSpPr/>
          <p:nvPr/>
        </p:nvSpPr>
        <p:spPr>
          <a:xfrm>
            <a:off x="6603992" y="94657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8" name="Rectangle 167">
            <a:extLst>
              <a:ext uri="{FF2B5EF4-FFF2-40B4-BE49-F238E27FC236}">
                <a16:creationId xmlns:a16="http://schemas.microsoft.com/office/drawing/2014/main" id="{928931D2-1F44-4893-AEB8-0838BCC3B3EC}"/>
              </a:ext>
            </a:extLst>
          </p:cNvPr>
          <p:cNvSpPr/>
          <p:nvPr/>
        </p:nvSpPr>
        <p:spPr>
          <a:xfrm>
            <a:off x="6587539" y="116008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9" name="Rectangle 168">
            <a:extLst>
              <a:ext uri="{FF2B5EF4-FFF2-40B4-BE49-F238E27FC236}">
                <a16:creationId xmlns:a16="http://schemas.microsoft.com/office/drawing/2014/main" id="{935B0DF0-C517-4A84-A272-0D4CBE250AE1}"/>
              </a:ext>
            </a:extLst>
          </p:cNvPr>
          <p:cNvSpPr/>
          <p:nvPr/>
        </p:nvSpPr>
        <p:spPr>
          <a:xfrm>
            <a:off x="6592408" y="105332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0" name="Rectangle 169">
            <a:extLst>
              <a:ext uri="{FF2B5EF4-FFF2-40B4-BE49-F238E27FC236}">
                <a16:creationId xmlns:a16="http://schemas.microsoft.com/office/drawing/2014/main" id="{313CD920-F818-42C9-9F31-2F3C00AF1B11}"/>
              </a:ext>
            </a:extLst>
          </p:cNvPr>
          <p:cNvSpPr/>
          <p:nvPr/>
        </p:nvSpPr>
        <p:spPr>
          <a:xfrm>
            <a:off x="6579523" y="138535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1" name="Rectangle 170">
            <a:extLst>
              <a:ext uri="{FF2B5EF4-FFF2-40B4-BE49-F238E27FC236}">
                <a16:creationId xmlns:a16="http://schemas.microsoft.com/office/drawing/2014/main" id="{AE9DC87A-319B-494E-818A-7AA7F9E7D385}"/>
              </a:ext>
            </a:extLst>
          </p:cNvPr>
          <p:cNvSpPr/>
          <p:nvPr/>
        </p:nvSpPr>
        <p:spPr>
          <a:xfrm>
            <a:off x="6562960" y="160733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2" name="Rectangle 171">
            <a:extLst>
              <a:ext uri="{FF2B5EF4-FFF2-40B4-BE49-F238E27FC236}">
                <a16:creationId xmlns:a16="http://schemas.microsoft.com/office/drawing/2014/main" id="{4A11D235-755A-4B77-A0FC-58351B1D8010}"/>
              </a:ext>
            </a:extLst>
          </p:cNvPr>
          <p:cNvSpPr/>
          <p:nvPr/>
        </p:nvSpPr>
        <p:spPr>
          <a:xfrm>
            <a:off x="6604472" y="218031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3" name="Rectangle 172">
            <a:extLst>
              <a:ext uri="{FF2B5EF4-FFF2-40B4-BE49-F238E27FC236}">
                <a16:creationId xmlns:a16="http://schemas.microsoft.com/office/drawing/2014/main" id="{9D384227-41D7-41CB-8043-70A4AD467DBD}"/>
              </a:ext>
            </a:extLst>
          </p:cNvPr>
          <p:cNvSpPr/>
          <p:nvPr/>
        </p:nvSpPr>
        <p:spPr>
          <a:xfrm>
            <a:off x="6587909" y="229296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4" name="Rectangle 173">
            <a:extLst>
              <a:ext uri="{FF2B5EF4-FFF2-40B4-BE49-F238E27FC236}">
                <a16:creationId xmlns:a16="http://schemas.microsoft.com/office/drawing/2014/main" id="{3F6FA906-38B9-43F2-AFB2-EE8074B412EB}"/>
              </a:ext>
            </a:extLst>
          </p:cNvPr>
          <p:cNvSpPr/>
          <p:nvPr/>
        </p:nvSpPr>
        <p:spPr>
          <a:xfrm>
            <a:off x="6591224" y="242548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5" name="Rectangle 174">
            <a:extLst>
              <a:ext uri="{FF2B5EF4-FFF2-40B4-BE49-F238E27FC236}">
                <a16:creationId xmlns:a16="http://schemas.microsoft.com/office/drawing/2014/main" id="{40171316-51DD-4AB4-A3AA-68AB61F014AD}"/>
              </a:ext>
            </a:extLst>
          </p:cNvPr>
          <p:cNvSpPr/>
          <p:nvPr/>
        </p:nvSpPr>
        <p:spPr>
          <a:xfrm>
            <a:off x="6614417" y="354197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6" name="Rectangle 175">
            <a:extLst>
              <a:ext uri="{FF2B5EF4-FFF2-40B4-BE49-F238E27FC236}">
                <a16:creationId xmlns:a16="http://schemas.microsoft.com/office/drawing/2014/main" id="{7FE8EDCA-3ABA-485C-8621-AC3E6858650C}"/>
              </a:ext>
            </a:extLst>
          </p:cNvPr>
          <p:cNvSpPr/>
          <p:nvPr/>
        </p:nvSpPr>
        <p:spPr>
          <a:xfrm>
            <a:off x="6617732" y="366456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7" name="Rectangle 176">
            <a:extLst>
              <a:ext uri="{FF2B5EF4-FFF2-40B4-BE49-F238E27FC236}">
                <a16:creationId xmlns:a16="http://schemas.microsoft.com/office/drawing/2014/main" id="{E9CE742B-9C41-479E-ACDA-808234E5D394}"/>
              </a:ext>
            </a:extLst>
          </p:cNvPr>
          <p:cNvSpPr/>
          <p:nvPr/>
        </p:nvSpPr>
        <p:spPr>
          <a:xfrm>
            <a:off x="6621047" y="387659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8" name="Rectangle 177">
            <a:extLst>
              <a:ext uri="{FF2B5EF4-FFF2-40B4-BE49-F238E27FC236}">
                <a16:creationId xmlns:a16="http://schemas.microsoft.com/office/drawing/2014/main" id="{5945D05B-2976-42E7-BC98-433395364657}"/>
              </a:ext>
            </a:extLst>
          </p:cNvPr>
          <p:cNvSpPr/>
          <p:nvPr/>
        </p:nvSpPr>
        <p:spPr>
          <a:xfrm>
            <a:off x="6524737" y="46836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9" name="Rectangle 178">
            <a:extLst>
              <a:ext uri="{FF2B5EF4-FFF2-40B4-BE49-F238E27FC236}">
                <a16:creationId xmlns:a16="http://schemas.microsoft.com/office/drawing/2014/main" id="{74906DF2-BD21-4392-A609-40635E78C109}"/>
              </a:ext>
            </a:extLst>
          </p:cNvPr>
          <p:cNvSpPr/>
          <p:nvPr/>
        </p:nvSpPr>
        <p:spPr>
          <a:xfrm>
            <a:off x="6594894" y="502431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80" name="Rectangle 179">
            <a:extLst>
              <a:ext uri="{FF2B5EF4-FFF2-40B4-BE49-F238E27FC236}">
                <a16:creationId xmlns:a16="http://schemas.microsoft.com/office/drawing/2014/main" id="{ECF29BDC-9C04-4AB3-996B-A9DF0B0E4F90}"/>
              </a:ext>
            </a:extLst>
          </p:cNvPr>
          <p:cNvSpPr/>
          <p:nvPr/>
        </p:nvSpPr>
        <p:spPr>
          <a:xfrm>
            <a:off x="6598209" y="513696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81" name="Rectangle 180">
            <a:extLst>
              <a:ext uri="{FF2B5EF4-FFF2-40B4-BE49-F238E27FC236}">
                <a16:creationId xmlns:a16="http://schemas.microsoft.com/office/drawing/2014/main" id="{957AE4AF-8DAE-4349-8BDA-4D4423F9494B}"/>
              </a:ext>
            </a:extLst>
          </p:cNvPr>
          <p:cNvSpPr/>
          <p:nvPr/>
        </p:nvSpPr>
        <p:spPr>
          <a:xfrm>
            <a:off x="6601524" y="525954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82" name="Rectangle 181">
            <a:extLst>
              <a:ext uri="{FF2B5EF4-FFF2-40B4-BE49-F238E27FC236}">
                <a16:creationId xmlns:a16="http://schemas.microsoft.com/office/drawing/2014/main" id="{9918D1EE-31D0-44A0-A1FE-CAD0FB1A805D}"/>
              </a:ext>
            </a:extLst>
          </p:cNvPr>
          <p:cNvSpPr/>
          <p:nvPr/>
        </p:nvSpPr>
        <p:spPr>
          <a:xfrm>
            <a:off x="6594894" y="548172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95" name="Rectangle 194">
            <a:extLst>
              <a:ext uri="{FF2B5EF4-FFF2-40B4-BE49-F238E27FC236}">
                <a16:creationId xmlns:a16="http://schemas.microsoft.com/office/drawing/2014/main" id="{C112973E-8A60-41CB-AF62-437190B92760}"/>
              </a:ext>
            </a:extLst>
          </p:cNvPr>
          <p:cNvSpPr/>
          <p:nvPr/>
        </p:nvSpPr>
        <p:spPr>
          <a:xfrm>
            <a:off x="7580476" y="220458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98" name="Rectangle 197">
            <a:extLst>
              <a:ext uri="{FF2B5EF4-FFF2-40B4-BE49-F238E27FC236}">
                <a16:creationId xmlns:a16="http://schemas.microsoft.com/office/drawing/2014/main" id="{112C3A46-E6A4-4FA6-A9C4-5D24F14ECB50}"/>
              </a:ext>
            </a:extLst>
          </p:cNvPr>
          <p:cNvSpPr/>
          <p:nvPr/>
        </p:nvSpPr>
        <p:spPr>
          <a:xfrm>
            <a:off x="7595601" y="234592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99" name="Rectangle 198">
            <a:extLst>
              <a:ext uri="{FF2B5EF4-FFF2-40B4-BE49-F238E27FC236}">
                <a16:creationId xmlns:a16="http://schemas.microsoft.com/office/drawing/2014/main" id="{5E93D11C-0747-43F9-8018-B172C23C0E77}"/>
              </a:ext>
            </a:extLst>
          </p:cNvPr>
          <p:cNvSpPr/>
          <p:nvPr/>
        </p:nvSpPr>
        <p:spPr>
          <a:xfrm>
            <a:off x="7583166" y="268741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0" name="Rectangle 199">
            <a:extLst>
              <a:ext uri="{FF2B5EF4-FFF2-40B4-BE49-F238E27FC236}">
                <a16:creationId xmlns:a16="http://schemas.microsoft.com/office/drawing/2014/main" id="{4DFF0DB5-1CEA-478F-9022-442FBA4D13A8}"/>
              </a:ext>
            </a:extLst>
          </p:cNvPr>
          <p:cNvSpPr/>
          <p:nvPr/>
        </p:nvSpPr>
        <p:spPr>
          <a:xfrm>
            <a:off x="7579439" y="301865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1" name="Rectangle 200">
            <a:extLst>
              <a:ext uri="{FF2B5EF4-FFF2-40B4-BE49-F238E27FC236}">
                <a16:creationId xmlns:a16="http://schemas.microsoft.com/office/drawing/2014/main" id="{8E8A6407-349E-4BA1-A70A-7A0DE91D8BE6}"/>
              </a:ext>
            </a:extLst>
          </p:cNvPr>
          <p:cNvSpPr/>
          <p:nvPr/>
        </p:nvSpPr>
        <p:spPr>
          <a:xfrm>
            <a:off x="7595601" y="313492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2" name="Rectangle 201">
            <a:extLst>
              <a:ext uri="{FF2B5EF4-FFF2-40B4-BE49-F238E27FC236}">
                <a16:creationId xmlns:a16="http://schemas.microsoft.com/office/drawing/2014/main" id="{1729CC3B-72A5-4338-9B12-56E3B37BDE6E}"/>
              </a:ext>
            </a:extLst>
          </p:cNvPr>
          <p:cNvSpPr/>
          <p:nvPr/>
        </p:nvSpPr>
        <p:spPr>
          <a:xfrm>
            <a:off x="7579439" y="325705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3" name="Rectangle 202">
            <a:extLst>
              <a:ext uri="{FF2B5EF4-FFF2-40B4-BE49-F238E27FC236}">
                <a16:creationId xmlns:a16="http://schemas.microsoft.com/office/drawing/2014/main" id="{AD318979-268F-4C4D-8C70-322BD05A4204}"/>
              </a:ext>
            </a:extLst>
          </p:cNvPr>
          <p:cNvSpPr/>
          <p:nvPr/>
        </p:nvSpPr>
        <p:spPr>
          <a:xfrm>
            <a:off x="7568582" y="358403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4" name="Rectangle 203">
            <a:extLst>
              <a:ext uri="{FF2B5EF4-FFF2-40B4-BE49-F238E27FC236}">
                <a16:creationId xmlns:a16="http://schemas.microsoft.com/office/drawing/2014/main" id="{06303FC3-CD8A-482C-A6F4-9BD73A8068ED}"/>
              </a:ext>
            </a:extLst>
          </p:cNvPr>
          <p:cNvSpPr/>
          <p:nvPr/>
        </p:nvSpPr>
        <p:spPr>
          <a:xfrm>
            <a:off x="7563689" y="368627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5" name="Rectangle 204">
            <a:extLst>
              <a:ext uri="{FF2B5EF4-FFF2-40B4-BE49-F238E27FC236}">
                <a16:creationId xmlns:a16="http://schemas.microsoft.com/office/drawing/2014/main" id="{F7A63808-ACA6-4AF6-B192-8FC403C1A20D}"/>
              </a:ext>
            </a:extLst>
          </p:cNvPr>
          <p:cNvSpPr/>
          <p:nvPr/>
        </p:nvSpPr>
        <p:spPr>
          <a:xfrm>
            <a:off x="7566586" y="378815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6" name="Rectangle 205">
            <a:extLst>
              <a:ext uri="{FF2B5EF4-FFF2-40B4-BE49-F238E27FC236}">
                <a16:creationId xmlns:a16="http://schemas.microsoft.com/office/drawing/2014/main" id="{10434A93-E390-46A6-B8EB-F9338524535A}"/>
              </a:ext>
            </a:extLst>
          </p:cNvPr>
          <p:cNvSpPr/>
          <p:nvPr/>
        </p:nvSpPr>
        <p:spPr>
          <a:xfrm>
            <a:off x="7460596" y="4404130"/>
            <a:ext cx="182828" cy="1176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9" name="Rectangle 208">
            <a:extLst>
              <a:ext uri="{FF2B5EF4-FFF2-40B4-BE49-F238E27FC236}">
                <a16:creationId xmlns:a16="http://schemas.microsoft.com/office/drawing/2014/main" id="{B8D687E2-08EB-4227-AC60-445023486F9A}"/>
              </a:ext>
            </a:extLst>
          </p:cNvPr>
          <p:cNvSpPr/>
          <p:nvPr/>
        </p:nvSpPr>
        <p:spPr>
          <a:xfrm>
            <a:off x="7532612" y="4824327"/>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210" name="Rectangle 209">
            <a:extLst>
              <a:ext uri="{FF2B5EF4-FFF2-40B4-BE49-F238E27FC236}">
                <a16:creationId xmlns:a16="http://schemas.microsoft.com/office/drawing/2014/main" id="{FB536E19-F70A-4153-9B78-2EA280827F15}"/>
              </a:ext>
            </a:extLst>
          </p:cNvPr>
          <p:cNvSpPr/>
          <p:nvPr/>
        </p:nvSpPr>
        <p:spPr>
          <a:xfrm>
            <a:off x="7507457" y="514580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211" name="Rectangle 210">
            <a:extLst>
              <a:ext uri="{FF2B5EF4-FFF2-40B4-BE49-F238E27FC236}">
                <a16:creationId xmlns:a16="http://schemas.microsoft.com/office/drawing/2014/main" id="{058AB094-A194-441F-B5FA-EA94C1C2C1B9}"/>
              </a:ext>
            </a:extLst>
          </p:cNvPr>
          <p:cNvSpPr/>
          <p:nvPr/>
        </p:nvSpPr>
        <p:spPr>
          <a:xfrm>
            <a:off x="7507850" y="526831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07" name="Rectangle 206">
            <a:extLst>
              <a:ext uri="{FF2B5EF4-FFF2-40B4-BE49-F238E27FC236}">
                <a16:creationId xmlns:a16="http://schemas.microsoft.com/office/drawing/2014/main" id="{99713930-438B-4B01-A39B-005E123F9E0F}"/>
              </a:ext>
            </a:extLst>
          </p:cNvPr>
          <p:cNvSpPr/>
          <p:nvPr/>
        </p:nvSpPr>
        <p:spPr>
          <a:xfrm>
            <a:off x="7479406" y="4747023"/>
            <a:ext cx="182828" cy="1176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97" name="Rectangle 196">
            <a:extLst>
              <a:ext uri="{FF2B5EF4-FFF2-40B4-BE49-F238E27FC236}">
                <a16:creationId xmlns:a16="http://schemas.microsoft.com/office/drawing/2014/main" id="{0BDB95AD-F732-4FA3-8600-67A2A0F5801B}"/>
              </a:ext>
            </a:extLst>
          </p:cNvPr>
          <p:cNvSpPr/>
          <p:nvPr/>
        </p:nvSpPr>
        <p:spPr>
          <a:xfrm>
            <a:off x="7515076" y="505692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0" name="Rectangle 219">
            <a:extLst>
              <a:ext uri="{FF2B5EF4-FFF2-40B4-BE49-F238E27FC236}">
                <a16:creationId xmlns:a16="http://schemas.microsoft.com/office/drawing/2014/main" id="{C0B08DBB-DF2B-4B4D-9BE3-51F6F4BB1773}"/>
              </a:ext>
            </a:extLst>
          </p:cNvPr>
          <p:cNvSpPr/>
          <p:nvPr/>
        </p:nvSpPr>
        <p:spPr>
          <a:xfrm>
            <a:off x="8615146" y="100089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1" name="Rectangle 220">
            <a:extLst>
              <a:ext uri="{FF2B5EF4-FFF2-40B4-BE49-F238E27FC236}">
                <a16:creationId xmlns:a16="http://schemas.microsoft.com/office/drawing/2014/main" id="{A467DCE5-A4F3-41BF-89CE-355963AE247B}"/>
              </a:ext>
            </a:extLst>
          </p:cNvPr>
          <p:cNvSpPr/>
          <p:nvPr/>
        </p:nvSpPr>
        <p:spPr>
          <a:xfrm>
            <a:off x="8616025" y="111330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2" name="Rectangle 221">
            <a:extLst>
              <a:ext uri="{FF2B5EF4-FFF2-40B4-BE49-F238E27FC236}">
                <a16:creationId xmlns:a16="http://schemas.microsoft.com/office/drawing/2014/main" id="{25B386C6-9576-4138-884F-43CF2E87B7FA}"/>
              </a:ext>
            </a:extLst>
          </p:cNvPr>
          <p:cNvSpPr/>
          <p:nvPr/>
        </p:nvSpPr>
        <p:spPr>
          <a:xfrm>
            <a:off x="8619701" y="122571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3" name="Rectangle 222">
            <a:extLst>
              <a:ext uri="{FF2B5EF4-FFF2-40B4-BE49-F238E27FC236}">
                <a16:creationId xmlns:a16="http://schemas.microsoft.com/office/drawing/2014/main" id="{72E35059-DB85-42F1-9AF4-C631A8E70182}"/>
              </a:ext>
            </a:extLst>
          </p:cNvPr>
          <p:cNvSpPr/>
          <p:nvPr/>
        </p:nvSpPr>
        <p:spPr>
          <a:xfrm>
            <a:off x="8612957" y="1417229"/>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4" name="Rectangle 223">
            <a:extLst>
              <a:ext uri="{FF2B5EF4-FFF2-40B4-BE49-F238E27FC236}">
                <a16:creationId xmlns:a16="http://schemas.microsoft.com/office/drawing/2014/main" id="{42C2A283-D79B-4B81-8675-F17F40599B56}"/>
              </a:ext>
            </a:extLst>
          </p:cNvPr>
          <p:cNvSpPr/>
          <p:nvPr/>
        </p:nvSpPr>
        <p:spPr>
          <a:xfrm>
            <a:off x="8605508" y="306370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5" name="Rectangle 224">
            <a:extLst>
              <a:ext uri="{FF2B5EF4-FFF2-40B4-BE49-F238E27FC236}">
                <a16:creationId xmlns:a16="http://schemas.microsoft.com/office/drawing/2014/main" id="{11F1E9E5-773E-4838-8AE7-404C56B4F529}"/>
              </a:ext>
            </a:extLst>
          </p:cNvPr>
          <p:cNvSpPr/>
          <p:nvPr/>
        </p:nvSpPr>
        <p:spPr>
          <a:xfrm>
            <a:off x="8597655" y="328300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6" name="Rectangle 225">
            <a:extLst>
              <a:ext uri="{FF2B5EF4-FFF2-40B4-BE49-F238E27FC236}">
                <a16:creationId xmlns:a16="http://schemas.microsoft.com/office/drawing/2014/main" id="{F583DF6D-BDEE-4F61-9EEF-02BE2EE42AB6}"/>
              </a:ext>
            </a:extLst>
          </p:cNvPr>
          <p:cNvSpPr/>
          <p:nvPr/>
        </p:nvSpPr>
        <p:spPr>
          <a:xfrm>
            <a:off x="8619701" y="394455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7" name="Rectangle 226">
            <a:extLst>
              <a:ext uri="{FF2B5EF4-FFF2-40B4-BE49-F238E27FC236}">
                <a16:creationId xmlns:a16="http://schemas.microsoft.com/office/drawing/2014/main" id="{6BAC55AB-961D-4499-9C0C-42FAE82D6502}"/>
              </a:ext>
            </a:extLst>
          </p:cNvPr>
          <p:cNvSpPr/>
          <p:nvPr/>
        </p:nvSpPr>
        <p:spPr>
          <a:xfrm>
            <a:off x="8623139" y="361811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8" name="Rectangle 227">
            <a:extLst>
              <a:ext uri="{FF2B5EF4-FFF2-40B4-BE49-F238E27FC236}">
                <a16:creationId xmlns:a16="http://schemas.microsoft.com/office/drawing/2014/main" id="{D9559658-2854-404E-B86F-BDE16850A14D}"/>
              </a:ext>
            </a:extLst>
          </p:cNvPr>
          <p:cNvSpPr/>
          <p:nvPr/>
        </p:nvSpPr>
        <p:spPr>
          <a:xfrm>
            <a:off x="8619701" y="3738785"/>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29" name="Rectangle 228">
            <a:extLst>
              <a:ext uri="{FF2B5EF4-FFF2-40B4-BE49-F238E27FC236}">
                <a16:creationId xmlns:a16="http://schemas.microsoft.com/office/drawing/2014/main" id="{5E0EA71D-0599-4CCD-934D-FC599849777B}"/>
              </a:ext>
            </a:extLst>
          </p:cNvPr>
          <p:cNvSpPr/>
          <p:nvPr/>
        </p:nvSpPr>
        <p:spPr>
          <a:xfrm>
            <a:off x="8612957" y="384009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31" name="Rectangle 230">
            <a:extLst>
              <a:ext uri="{FF2B5EF4-FFF2-40B4-BE49-F238E27FC236}">
                <a16:creationId xmlns:a16="http://schemas.microsoft.com/office/drawing/2014/main" id="{FCD28CF8-E5C5-41C9-AE65-81E25842866C}"/>
              </a:ext>
            </a:extLst>
          </p:cNvPr>
          <p:cNvSpPr/>
          <p:nvPr/>
        </p:nvSpPr>
        <p:spPr>
          <a:xfrm>
            <a:off x="8570453" y="4839626"/>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232" name="Rectangle 231">
            <a:extLst>
              <a:ext uri="{FF2B5EF4-FFF2-40B4-BE49-F238E27FC236}">
                <a16:creationId xmlns:a16="http://schemas.microsoft.com/office/drawing/2014/main" id="{A0EDECD0-5C6E-4479-8F9D-8DA75DA0CD99}"/>
              </a:ext>
            </a:extLst>
          </p:cNvPr>
          <p:cNvSpPr/>
          <p:nvPr/>
        </p:nvSpPr>
        <p:spPr>
          <a:xfrm>
            <a:off x="8621049" y="5526787"/>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233" name="Rectangle 232">
            <a:extLst>
              <a:ext uri="{FF2B5EF4-FFF2-40B4-BE49-F238E27FC236}">
                <a16:creationId xmlns:a16="http://schemas.microsoft.com/office/drawing/2014/main" id="{CADC1376-8172-4DD0-905F-7798DFA4B7E7}"/>
              </a:ext>
            </a:extLst>
          </p:cNvPr>
          <p:cNvSpPr/>
          <p:nvPr/>
        </p:nvSpPr>
        <p:spPr>
          <a:xfrm>
            <a:off x="8658903" y="521737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34" name="Rectangle 233">
            <a:extLst>
              <a:ext uri="{FF2B5EF4-FFF2-40B4-BE49-F238E27FC236}">
                <a16:creationId xmlns:a16="http://schemas.microsoft.com/office/drawing/2014/main" id="{C36B544D-852D-45D1-BE72-18B417F05368}"/>
              </a:ext>
            </a:extLst>
          </p:cNvPr>
          <p:cNvSpPr/>
          <p:nvPr/>
        </p:nvSpPr>
        <p:spPr>
          <a:xfrm>
            <a:off x="8651378" y="532020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235" name="Rectangle 234">
            <a:extLst>
              <a:ext uri="{FF2B5EF4-FFF2-40B4-BE49-F238E27FC236}">
                <a16:creationId xmlns:a16="http://schemas.microsoft.com/office/drawing/2014/main" id="{EDB3BA87-B9D8-4560-B46E-DAB0977BE353}"/>
              </a:ext>
            </a:extLst>
          </p:cNvPr>
          <p:cNvSpPr/>
          <p:nvPr/>
        </p:nvSpPr>
        <p:spPr>
          <a:xfrm>
            <a:off x="8632664" y="566276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65" name="Rectangle 164">
            <a:extLst>
              <a:ext uri="{FF2B5EF4-FFF2-40B4-BE49-F238E27FC236}">
                <a16:creationId xmlns:a16="http://schemas.microsoft.com/office/drawing/2014/main" id="{10465E64-43B0-478A-A037-550D845544B2}"/>
              </a:ext>
            </a:extLst>
          </p:cNvPr>
          <p:cNvSpPr/>
          <p:nvPr/>
        </p:nvSpPr>
        <p:spPr>
          <a:xfrm>
            <a:off x="4468527" y="5529088"/>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83" name="Rectangle 182">
            <a:extLst>
              <a:ext uri="{FF2B5EF4-FFF2-40B4-BE49-F238E27FC236}">
                <a16:creationId xmlns:a16="http://schemas.microsoft.com/office/drawing/2014/main" id="{3887E862-0CDE-452C-A4BE-2F94122BA2C5}"/>
              </a:ext>
            </a:extLst>
          </p:cNvPr>
          <p:cNvSpPr/>
          <p:nvPr/>
        </p:nvSpPr>
        <p:spPr>
          <a:xfrm>
            <a:off x="4468528" y="5643783"/>
            <a:ext cx="218144" cy="18807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84" name="Rectangle 183">
            <a:extLst>
              <a:ext uri="{FF2B5EF4-FFF2-40B4-BE49-F238E27FC236}">
                <a16:creationId xmlns:a16="http://schemas.microsoft.com/office/drawing/2014/main" id="{459CBFCE-A256-4085-8A80-D6D3761D1D4C}"/>
              </a:ext>
            </a:extLst>
          </p:cNvPr>
          <p:cNvSpPr/>
          <p:nvPr/>
        </p:nvSpPr>
        <p:spPr>
          <a:xfrm>
            <a:off x="7525368" y="549605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187" name="Rectangle 186">
            <a:extLst>
              <a:ext uri="{FF2B5EF4-FFF2-40B4-BE49-F238E27FC236}">
                <a16:creationId xmlns:a16="http://schemas.microsoft.com/office/drawing/2014/main" id="{A6E3BCCC-90DA-42FE-AEF2-9596E937853A}"/>
              </a:ext>
            </a:extLst>
          </p:cNvPr>
          <p:cNvSpPr/>
          <p:nvPr/>
        </p:nvSpPr>
        <p:spPr>
          <a:xfrm>
            <a:off x="7527523" y="141061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89" name="Rectangle 188">
            <a:extLst>
              <a:ext uri="{FF2B5EF4-FFF2-40B4-BE49-F238E27FC236}">
                <a16:creationId xmlns:a16="http://schemas.microsoft.com/office/drawing/2014/main" id="{754DEF5B-164F-443F-B5DD-1D9947359AB5}"/>
              </a:ext>
            </a:extLst>
          </p:cNvPr>
          <p:cNvSpPr/>
          <p:nvPr/>
        </p:nvSpPr>
        <p:spPr>
          <a:xfrm>
            <a:off x="7507161" y="116558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92" name="Rectangle 191">
            <a:extLst>
              <a:ext uri="{FF2B5EF4-FFF2-40B4-BE49-F238E27FC236}">
                <a16:creationId xmlns:a16="http://schemas.microsoft.com/office/drawing/2014/main" id="{DE01A12E-272C-4CD8-B220-F8B3A3B3390B}"/>
              </a:ext>
            </a:extLst>
          </p:cNvPr>
          <p:cNvSpPr/>
          <p:nvPr/>
        </p:nvSpPr>
        <p:spPr>
          <a:xfrm>
            <a:off x="7495451" y="93336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193" name="Rectangle 192">
            <a:extLst>
              <a:ext uri="{FF2B5EF4-FFF2-40B4-BE49-F238E27FC236}">
                <a16:creationId xmlns:a16="http://schemas.microsoft.com/office/drawing/2014/main" id="{A4A259F7-E5E3-4297-97F7-D61200AEEC87}"/>
              </a:ext>
            </a:extLst>
          </p:cNvPr>
          <p:cNvSpPr/>
          <p:nvPr/>
        </p:nvSpPr>
        <p:spPr>
          <a:xfrm>
            <a:off x="8622928" y="222652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94" name="Rectangle 193">
            <a:extLst>
              <a:ext uri="{FF2B5EF4-FFF2-40B4-BE49-F238E27FC236}">
                <a16:creationId xmlns:a16="http://schemas.microsoft.com/office/drawing/2014/main" id="{EA1091E5-9DA1-45C1-9645-8608CE656AAB}"/>
              </a:ext>
            </a:extLst>
          </p:cNvPr>
          <p:cNvSpPr/>
          <p:nvPr/>
        </p:nvSpPr>
        <p:spPr>
          <a:xfrm>
            <a:off x="8632664" y="247844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12" name="Rectangle 211">
            <a:extLst>
              <a:ext uri="{FF2B5EF4-FFF2-40B4-BE49-F238E27FC236}">
                <a16:creationId xmlns:a16="http://schemas.microsoft.com/office/drawing/2014/main" id="{FBDA5B2B-467F-4DF1-9009-1D6735594F17}"/>
              </a:ext>
            </a:extLst>
          </p:cNvPr>
          <p:cNvSpPr/>
          <p:nvPr/>
        </p:nvSpPr>
        <p:spPr>
          <a:xfrm>
            <a:off x="5510806" y="560445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Tree>
    <p:extLst>
      <p:ext uri="{BB962C8B-B14F-4D97-AF65-F5344CB8AC3E}">
        <p14:creationId xmlns:p14="http://schemas.microsoft.com/office/powerpoint/2010/main" val="4079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EWR Terminal Performance</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1" y="896597"/>
            <a:ext cx="8175598" cy="5527667"/>
          </a:xfrm>
        </p:spPr>
        <p:txBody>
          <a:bodyPr/>
          <a:lstStyle/>
          <a:p>
            <a:r>
              <a:rPr lang="en-US" sz="1400" b="1" u="sng" dirty="0"/>
              <a:t>Terminal A</a:t>
            </a:r>
            <a:r>
              <a:rPr lang="en-US" sz="1400" b="1" dirty="0"/>
              <a:t>: Passenger satisfaction (3.59) improved significantly overall YOY (vs. Q4 2017) and for leisure passengers (3.78 — also up significantly since Q3 2018).  It also improved significantly YOY for many terminal elements: all three check-in elements (also up significantly since Q3 2018), all six security check elements, wayfinding (4.11), FIDS (4.07), walking distance (4.16, also up significantly since Q3), shopping facilities VFM (2.94), availability of ATMs/Money Exchanges (3.75) and Internet/  Wi-Fi access (3.77) – both also up significantly since Q3), restroom cleanliness (3.64), arrival baggage speed (3.60—up significantly since Q3).  Eating facilities VFM (2.81) scored lowest in Q4 2018, while check-in staff efficiency (4.41) scored highest.</a:t>
            </a:r>
          </a:p>
          <a:p>
            <a:pPr>
              <a:lnSpc>
                <a:spcPts val="1200"/>
              </a:lnSpc>
            </a:pPr>
            <a:endParaRPr lang="en-CA" sz="1400" b="1" dirty="0"/>
          </a:p>
          <a:p>
            <a:r>
              <a:rPr lang="en-US" sz="1400" b="1" u="sng" dirty="0"/>
              <a:t>Terminal B</a:t>
            </a:r>
            <a:r>
              <a:rPr lang="en-US" sz="1400" b="1" dirty="0"/>
              <a:t>: Passenger satisfaction remained stable overall and on nearly all terminal elements, despite a significant increase since Q3 2018 on check-in wait time (4.18), airport staff courtesy (4.09) and Internet/Wi-Fi access (3.72, also up significantly versus YOY-Q4 2017).  Conversely, passenger satisfaction  declined significantly on security ID/ticket check wait time (3.89) and in the magnetometer area (3.66) and on eating facilities (3.18) and their respective VFM (2.71—also the lowest scoring element in Q4 2018).  Ease of connections (4.31) was the highest scoring element in Q4). </a:t>
            </a:r>
          </a:p>
          <a:p>
            <a:pPr>
              <a:lnSpc>
                <a:spcPts val="1200"/>
              </a:lnSpc>
            </a:pPr>
            <a:endParaRPr lang="en-US" sz="1400" b="1" dirty="0"/>
          </a:p>
          <a:p>
            <a:r>
              <a:rPr lang="en-US" sz="1400" b="1" u="sng" dirty="0"/>
              <a:t>Terminal C</a:t>
            </a:r>
            <a:r>
              <a:rPr lang="en-US" sz="1400" b="1" dirty="0"/>
              <a:t>: Passenger satisfaction increased significantly overall since Q3 2018 and YOY (vs. Q4 2017). This same level of improvement since Q3 2018 and YOY occurred for Internet/Wi-Fi access (3.81), restroom availability (3.80), comfort at the gate (3.89), terminal cleanliness (4.05) and ambience (3.91).  Satisfaction improved significantly since only Q3 2018 for check-in wait time (3.91), on all four wayfinding elements, restroom cleanliness (3.56) and arrival baggage speed (3.70).  Parking facilities VFM (3.01) scored lowest in Q4 2018; FIDS scored highest (4.16).</a:t>
            </a:r>
            <a:endParaRPr lang="en-US" sz="1400" dirty="0"/>
          </a:p>
        </p:txBody>
      </p:sp>
      <p:sp>
        <p:nvSpPr>
          <p:cNvPr id="7"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Tree>
    <p:extLst>
      <p:ext uri="{BB962C8B-B14F-4D97-AF65-F5344CB8AC3E}">
        <p14:creationId xmlns:p14="http://schemas.microsoft.com/office/powerpoint/2010/main" val="270077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0200" y="1552540"/>
            <a:ext cx="7831668" cy="4691876"/>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200" y="952976"/>
            <a:ext cx="7831668" cy="599564"/>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ext uri="{D42A27DB-BD31-4B8C-83A1-F6EECF244321}">
                <p14:modId xmlns:p14="http://schemas.microsoft.com/office/powerpoint/2010/main" val="2698676841"/>
              </p:ext>
            </p:extLst>
          </p:nvPr>
        </p:nvGraphicFramePr>
        <p:xfrm>
          <a:off x="592893" y="410997"/>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9</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23635"/>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561251"/>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27379"/>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571588"/>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21028"/>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489544"/>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071331"/>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25970"/>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774020"/>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ext uri="{D42A27DB-BD31-4B8C-83A1-F6EECF244321}">
                <p14:modId xmlns:p14="http://schemas.microsoft.com/office/powerpoint/2010/main" val="3471655052"/>
              </p:ext>
            </p:extLst>
          </p:nvPr>
        </p:nvGraphicFramePr>
        <p:xfrm>
          <a:off x="4095405" y="418797"/>
          <a:ext cx="1642533" cy="59711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7">
            <a:extLst>
              <a:ext uri="{FF2B5EF4-FFF2-40B4-BE49-F238E27FC236}">
                <a16:creationId xmlns:a16="http://schemas.microsoft.com/office/drawing/2014/main" id="{724D77DA-DBA0-4D58-8DE2-C49BD82A434C}"/>
              </a:ext>
            </a:extLst>
          </p:cNvPr>
          <p:cNvGraphicFramePr>
            <a:graphicFrameLocks/>
          </p:cNvGraphicFramePr>
          <p:nvPr>
            <p:extLst>
              <p:ext uri="{D42A27DB-BD31-4B8C-83A1-F6EECF244321}">
                <p14:modId xmlns:p14="http://schemas.microsoft.com/office/powerpoint/2010/main" val="2535675653"/>
              </p:ext>
            </p:extLst>
          </p:nvPr>
        </p:nvGraphicFramePr>
        <p:xfrm>
          <a:off x="5931869" y="427927"/>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30" name="Rectangle 29">
            <a:extLst>
              <a:ext uri="{FF2B5EF4-FFF2-40B4-BE49-F238E27FC236}">
                <a16:creationId xmlns:a16="http://schemas.microsoft.com/office/drawing/2014/main" id="{CA72B1C0-7516-4E22-BE66-77E24D1277E0}"/>
              </a:ext>
            </a:extLst>
          </p:cNvPr>
          <p:cNvSpPr/>
          <p:nvPr/>
        </p:nvSpPr>
        <p:spPr>
          <a:xfrm>
            <a:off x="4592565" y="755585"/>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TB</a:t>
            </a:r>
          </a:p>
        </p:txBody>
      </p:sp>
      <p:sp>
        <p:nvSpPr>
          <p:cNvPr id="32" name="Rectangle 31">
            <a:extLst>
              <a:ext uri="{FF2B5EF4-FFF2-40B4-BE49-F238E27FC236}">
                <a16:creationId xmlns:a16="http://schemas.microsoft.com/office/drawing/2014/main" id="{A11C6288-7CC3-459E-A584-CB6183663D8F}"/>
              </a:ext>
            </a:extLst>
          </p:cNvPr>
          <p:cNvSpPr/>
          <p:nvPr/>
        </p:nvSpPr>
        <p:spPr>
          <a:xfrm>
            <a:off x="6417183" y="755579"/>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TC</a:t>
            </a:r>
          </a:p>
        </p:txBody>
      </p:sp>
      <p:sp>
        <p:nvSpPr>
          <p:cNvPr id="26" name="Rectangle 25">
            <a:extLst>
              <a:ext uri="{FF2B5EF4-FFF2-40B4-BE49-F238E27FC236}">
                <a16:creationId xmlns:a16="http://schemas.microsoft.com/office/drawing/2014/main" id="{6E7629C6-5E2E-47EC-95FD-4F6CA307669B}"/>
              </a:ext>
            </a:extLst>
          </p:cNvPr>
          <p:cNvSpPr/>
          <p:nvPr/>
        </p:nvSpPr>
        <p:spPr>
          <a:xfrm>
            <a:off x="244614" y="6170395"/>
            <a:ext cx="8149586" cy="601447"/>
          </a:xfrm>
          <a:prstGeom prst="rect">
            <a:avLst/>
          </a:prstGeom>
        </p:spPr>
        <p:txBody>
          <a:bodyPr wrap="square">
            <a:spAutoFit/>
          </a:bodyPr>
          <a:lstStyle/>
          <a:p>
            <a:pPr defTabSz="457200"/>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8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NA: Not applicable.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H3/4- </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L3/4</a:t>
            </a:r>
            <a:r>
              <a:rPr lang="en-US"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Higher/Lower than Q3 2018/Q4 2017. Q4 N: TA=208; TB=201; TC=700; </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56" name="Rectangle 55">
            <a:extLst>
              <a:ext uri="{FF2B5EF4-FFF2-40B4-BE49-F238E27FC236}">
                <a16:creationId xmlns:a16="http://schemas.microsoft.com/office/drawing/2014/main" id="{AC8D7EB4-C27F-4FE9-AF87-05BC3C6BDE54}"/>
              </a:ext>
            </a:extLst>
          </p:cNvPr>
          <p:cNvSpPr/>
          <p:nvPr/>
        </p:nvSpPr>
        <p:spPr>
          <a:xfrm>
            <a:off x="5317470" y="4661030"/>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9" name="Title 1"/>
          <p:cNvSpPr>
            <a:spLocks noGrp="1"/>
          </p:cNvSpPr>
          <p:nvPr>
            <p:ph type="title"/>
          </p:nvPr>
        </p:nvSpPr>
        <p:spPr>
          <a:xfrm>
            <a:off x="250983" y="134667"/>
            <a:ext cx="3529853" cy="559721"/>
          </a:xfrm>
        </p:spPr>
        <p:txBody>
          <a:bodyPr>
            <a:noAutofit/>
          </a:bodyPr>
          <a:lstStyle/>
          <a:p>
            <a:r>
              <a:rPr lang="en-CA" sz="2000" b="1" dirty="0"/>
              <a:t>EWR Terminal Performance</a:t>
            </a:r>
          </a:p>
        </p:txBody>
      </p:sp>
      <p:sp>
        <p:nvSpPr>
          <p:cNvPr id="28" name="Rectangle 27">
            <a:extLst>
              <a:ext uri="{FF2B5EF4-FFF2-40B4-BE49-F238E27FC236}">
                <a16:creationId xmlns:a16="http://schemas.microsoft.com/office/drawing/2014/main" id="{D6BE8331-2EA6-4796-8FB9-4E3EC9468746}"/>
              </a:ext>
            </a:extLst>
          </p:cNvPr>
          <p:cNvSpPr/>
          <p:nvPr/>
        </p:nvSpPr>
        <p:spPr>
          <a:xfrm>
            <a:off x="2806987" y="74558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TA</a:t>
            </a:r>
          </a:p>
        </p:txBody>
      </p:sp>
      <p:sp>
        <p:nvSpPr>
          <p:cNvPr id="31" name="Rectangle 30">
            <a:extLst>
              <a:ext uri="{FF2B5EF4-FFF2-40B4-BE49-F238E27FC236}">
                <a16:creationId xmlns:a16="http://schemas.microsoft.com/office/drawing/2014/main" id="{BFBEA0F1-E618-4F2C-998E-2F4A2BDED619}"/>
              </a:ext>
            </a:extLst>
          </p:cNvPr>
          <p:cNvSpPr/>
          <p:nvPr/>
        </p:nvSpPr>
        <p:spPr>
          <a:xfrm>
            <a:off x="2772462" y="5821248"/>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16C464F-F609-4D35-99C8-79C3D8F4C685}"/>
              </a:ext>
            </a:extLst>
          </p:cNvPr>
          <p:cNvSpPr/>
          <p:nvPr/>
        </p:nvSpPr>
        <p:spPr>
          <a:xfrm>
            <a:off x="2770999" y="602615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92A5C843-62FB-42E6-96D5-689688C6585F}"/>
              </a:ext>
            </a:extLst>
          </p:cNvPr>
          <p:cNvSpPr/>
          <p:nvPr/>
        </p:nvSpPr>
        <p:spPr>
          <a:xfrm>
            <a:off x="2850392" y="5827517"/>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37" name="Rectangle 36">
            <a:extLst>
              <a:ext uri="{FF2B5EF4-FFF2-40B4-BE49-F238E27FC236}">
                <a16:creationId xmlns:a16="http://schemas.microsoft.com/office/drawing/2014/main" id="{9695C5F8-7E39-4843-A0CA-D67AF198FABD}"/>
              </a:ext>
            </a:extLst>
          </p:cNvPr>
          <p:cNvSpPr/>
          <p:nvPr/>
        </p:nvSpPr>
        <p:spPr>
          <a:xfrm>
            <a:off x="2841390" y="6057623"/>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38"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Q4 2018</a:t>
            </a:r>
          </a:p>
        </p:txBody>
      </p:sp>
      <p:sp>
        <p:nvSpPr>
          <p:cNvPr id="39" name="Rectangle 38">
            <a:extLst>
              <a:ext uri="{FF2B5EF4-FFF2-40B4-BE49-F238E27FC236}">
                <a16:creationId xmlns:a16="http://schemas.microsoft.com/office/drawing/2014/main" id="{288F7894-3251-40D4-A5F1-8500F7D810AA}"/>
              </a:ext>
            </a:extLst>
          </p:cNvPr>
          <p:cNvSpPr/>
          <p:nvPr/>
        </p:nvSpPr>
        <p:spPr>
          <a:xfrm>
            <a:off x="5433026" y="214884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40" name="Rectangle 39">
            <a:extLst>
              <a:ext uri="{FF2B5EF4-FFF2-40B4-BE49-F238E27FC236}">
                <a16:creationId xmlns:a16="http://schemas.microsoft.com/office/drawing/2014/main" id="{07D8EC82-1F2A-4C23-99C9-598DD8618D63}"/>
              </a:ext>
            </a:extLst>
          </p:cNvPr>
          <p:cNvSpPr/>
          <p:nvPr/>
        </p:nvSpPr>
        <p:spPr>
          <a:xfrm>
            <a:off x="3644929" y="588825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44" name="Rectangle 43">
            <a:extLst>
              <a:ext uri="{FF2B5EF4-FFF2-40B4-BE49-F238E27FC236}">
                <a16:creationId xmlns:a16="http://schemas.microsoft.com/office/drawing/2014/main" id="{88D82AF5-B670-4B3A-A9EC-966E479EC031}"/>
              </a:ext>
            </a:extLst>
          </p:cNvPr>
          <p:cNvSpPr/>
          <p:nvPr/>
        </p:nvSpPr>
        <p:spPr>
          <a:xfrm>
            <a:off x="5431698" y="260421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45" name="Rectangle 44">
            <a:extLst>
              <a:ext uri="{FF2B5EF4-FFF2-40B4-BE49-F238E27FC236}">
                <a16:creationId xmlns:a16="http://schemas.microsoft.com/office/drawing/2014/main" id="{EF9051AB-2730-4314-B908-D7440A3AB923}"/>
              </a:ext>
            </a:extLst>
          </p:cNvPr>
          <p:cNvSpPr/>
          <p:nvPr/>
        </p:nvSpPr>
        <p:spPr>
          <a:xfrm>
            <a:off x="3723309" y="257158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46" name="Rectangle 45">
            <a:extLst>
              <a:ext uri="{FF2B5EF4-FFF2-40B4-BE49-F238E27FC236}">
                <a16:creationId xmlns:a16="http://schemas.microsoft.com/office/drawing/2014/main" id="{96688B9D-604D-4E1E-970F-BB5CD3E110E5}"/>
              </a:ext>
            </a:extLst>
          </p:cNvPr>
          <p:cNvSpPr/>
          <p:nvPr/>
        </p:nvSpPr>
        <p:spPr>
          <a:xfrm>
            <a:off x="3672542" y="88781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51" name="Rectangle 50">
            <a:extLst>
              <a:ext uri="{FF2B5EF4-FFF2-40B4-BE49-F238E27FC236}">
                <a16:creationId xmlns:a16="http://schemas.microsoft.com/office/drawing/2014/main" id="{AA857955-345B-4E86-947F-837E02DC7985}"/>
              </a:ext>
            </a:extLst>
          </p:cNvPr>
          <p:cNvSpPr/>
          <p:nvPr/>
        </p:nvSpPr>
        <p:spPr>
          <a:xfrm>
            <a:off x="3700022" y="1122283"/>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52" name="Rectangle 51">
            <a:extLst>
              <a:ext uri="{FF2B5EF4-FFF2-40B4-BE49-F238E27FC236}">
                <a16:creationId xmlns:a16="http://schemas.microsoft.com/office/drawing/2014/main" id="{329DCBC6-C31B-4E7E-9837-3BF68D64A04F}"/>
              </a:ext>
            </a:extLst>
          </p:cNvPr>
          <p:cNvSpPr/>
          <p:nvPr/>
        </p:nvSpPr>
        <p:spPr>
          <a:xfrm>
            <a:off x="5391266" y="4777880"/>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55" name="Rectangle 54">
            <a:extLst>
              <a:ext uri="{FF2B5EF4-FFF2-40B4-BE49-F238E27FC236}">
                <a16:creationId xmlns:a16="http://schemas.microsoft.com/office/drawing/2014/main" id="{C606FAD4-4F53-4D76-800D-B13E0E790E30}"/>
              </a:ext>
            </a:extLst>
          </p:cNvPr>
          <p:cNvSpPr/>
          <p:nvPr/>
        </p:nvSpPr>
        <p:spPr>
          <a:xfrm>
            <a:off x="3781614" y="214884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57" name="Rectangle 56">
            <a:extLst>
              <a:ext uri="{FF2B5EF4-FFF2-40B4-BE49-F238E27FC236}">
                <a16:creationId xmlns:a16="http://schemas.microsoft.com/office/drawing/2014/main" id="{20A597B2-EE69-4165-AAF4-F4CF27957E8A}"/>
              </a:ext>
            </a:extLst>
          </p:cNvPr>
          <p:cNvSpPr/>
          <p:nvPr/>
        </p:nvSpPr>
        <p:spPr>
          <a:xfrm>
            <a:off x="3765695" y="2280203"/>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58" name="Rectangle 57">
            <a:extLst>
              <a:ext uri="{FF2B5EF4-FFF2-40B4-BE49-F238E27FC236}">
                <a16:creationId xmlns:a16="http://schemas.microsoft.com/office/drawing/2014/main" id="{168C889C-0A60-4B0F-8A9F-CD8E33415925}"/>
              </a:ext>
            </a:extLst>
          </p:cNvPr>
          <p:cNvSpPr/>
          <p:nvPr/>
        </p:nvSpPr>
        <p:spPr>
          <a:xfrm>
            <a:off x="3770488" y="2383629"/>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59" name="Rectangle 58">
            <a:extLst>
              <a:ext uri="{FF2B5EF4-FFF2-40B4-BE49-F238E27FC236}">
                <a16:creationId xmlns:a16="http://schemas.microsoft.com/office/drawing/2014/main" id="{C6DF8115-06EF-4C44-BA3B-AEA07C9DA43E}"/>
              </a:ext>
            </a:extLst>
          </p:cNvPr>
          <p:cNvSpPr/>
          <p:nvPr/>
        </p:nvSpPr>
        <p:spPr>
          <a:xfrm>
            <a:off x="3726645" y="375174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60" name="Rectangle 59">
            <a:extLst>
              <a:ext uri="{FF2B5EF4-FFF2-40B4-BE49-F238E27FC236}">
                <a16:creationId xmlns:a16="http://schemas.microsoft.com/office/drawing/2014/main" id="{98898473-771D-4951-8C53-07F5197520A1}"/>
              </a:ext>
            </a:extLst>
          </p:cNvPr>
          <p:cNvSpPr/>
          <p:nvPr/>
        </p:nvSpPr>
        <p:spPr>
          <a:xfrm>
            <a:off x="3692031" y="1343756"/>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61" name="Rectangle 60">
            <a:extLst>
              <a:ext uri="{FF2B5EF4-FFF2-40B4-BE49-F238E27FC236}">
                <a16:creationId xmlns:a16="http://schemas.microsoft.com/office/drawing/2014/main" id="{C1A766D1-81C4-414B-9B89-9645E933A399}"/>
              </a:ext>
            </a:extLst>
          </p:cNvPr>
          <p:cNvSpPr/>
          <p:nvPr/>
        </p:nvSpPr>
        <p:spPr>
          <a:xfrm>
            <a:off x="3716736" y="271380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2" name="Rectangle 61">
            <a:extLst>
              <a:ext uri="{FF2B5EF4-FFF2-40B4-BE49-F238E27FC236}">
                <a16:creationId xmlns:a16="http://schemas.microsoft.com/office/drawing/2014/main" id="{14DDD624-31E5-4158-AD74-B986F3C576D1}"/>
              </a:ext>
            </a:extLst>
          </p:cNvPr>
          <p:cNvSpPr/>
          <p:nvPr/>
        </p:nvSpPr>
        <p:spPr>
          <a:xfrm>
            <a:off x="3748224" y="293591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3" name="Rectangle 62">
            <a:extLst>
              <a:ext uri="{FF2B5EF4-FFF2-40B4-BE49-F238E27FC236}">
                <a16:creationId xmlns:a16="http://schemas.microsoft.com/office/drawing/2014/main" id="{769304F8-C074-4F97-8CEA-3CB50A03FB51}"/>
              </a:ext>
            </a:extLst>
          </p:cNvPr>
          <p:cNvSpPr/>
          <p:nvPr/>
        </p:nvSpPr>
        <p:spPr>
          <a:xfrm>
            <a:off x="3754001" y="307878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4" name="Rectangle 63">
            <a:extLst>
              <a:ext uri="{FF2B5EF4-FFF2-40B4-BE49-F238E27FC236}">
                <a16:creationId xmlns:a16="http://schemas.microsoft.com/office/drawing/2014/main" id="{D9DDCCAE-D222-4E88-A010-C683115393BB}"/>
              </a:ext>
            </a:extLst>
          </p:cNvPr>
          <p:cNvSpPr/>
          <p:nvPr/>
        </p:nvSpPr>
        <p:spPr>
          <a:xfrm>
            <a:off x="3743187" y="320020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5" name="Rectangle 64">
            <a:extLst>
              <a:ext uri="{FF2B5EF4-FFF2-40B4-BE49-F238E27FC236}">
                <a16:creationId xmlns:a16="http://schemas.microsoft.com/office/drawing/2014/main" id="{D9F37B5D-4501-416C-805C-A146B4446D5D}"/>
              </a:ext>
            </a:extLst>
          </p:cNvPr>
          <p:cNvSpPr/>
          <p:nvPr/>
        </p:nvSpPr>
        <p:spPr>
          <a:xfrm>
            <a:off x="3748224" y="330418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6" name="Rectangle 65">
            <a:extLst>
              <a:ext uri="{FF2B5EF4-FFF2-40B4-BE49-F238E27FC236}">
                <a16:creationId xmlns:a16="http://schemas.microsoft.com/office/drawing/2014/main" id="{94331526-1410-4BC8-B652-77BDA5EB3FEB}"/>
              </a:ext>
            </a:extLst>
          </p:cNvPr>
          <p:cNvSpPr/>
          <p:nvPr/>
        </p:nvSpPr>
        <p:spPr>
          <a:xfrm>
            <a:off x="3763655" y="348591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7" name="Rectangle 66">
            <a:extLst>
              <a:ext uri="{FF2B5EF4-FFF2-40B4-BE49-F238E27FC236}">
                <a16:creationId xmlns:a16="http://schemas.microsoft.com/office/drawing/2014/main" id="{19CCD875-B0E9-4ACF-AB6E-521865278BA3}"/>
              </a:ext>
            </a:extLst>
          </p:cNvPr>
          <p:cNvSpPr/>
          <p:nvPr/>
        </p:nvSpPr>
        <p:spPr>
          <a:xfrm>
            <a:off x="3762291" y="359844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8" name="Rectangle 67">
            <a:extLst>
              <a:ext uri="{FF2B5EF4-FFF2-40B4-BE49-F238E27FC236}">
                <a16:creationId xmlns:a16="http://schemas.microsoft.com/office/drawing/2014/main" id="{F0B0FFEF-9C8D-4702-BCC1-EB9CACB8A400}"/>
              </a:ext>
            </a:extLst>
          </p:cNvPr>
          <p:cNvSpPr/>
          <p:nvPr/>
        </p:nvSpPr>
        <p:spPr>
          <a:xfrm>
            <a:off x="3599373" y="462430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69" name="Rectangle 68">
            <a:extLst>
              <a:ext uri="{FF2B5EF4-FFF2-40B4-BE49-F238E27FC236}">
                <a16:creationId xmlns:a16="http://schemas.microsoft.com/office/drawing/2014/main" id="{346607F4-2ECB-4D45-A9A0-BA5862F3D76B}"/>
              </a:ext>
            </a:extLst>
          </p:cNvPr>
          <p:cNvSpPr/>
          <p:nvPr/>
        </p:nvSpPr>
        <p:spPr>
          <a:xfrm>
            <a:off x="3649673" y="4423765"/>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70" name="Rectangle 69">
            <a:extLst>
              <a:ext uri="{FF2B5EF4-FFF2-40B4-BE49-F238E27FC236}">
                <a16:creationId xmlns:a16="http://schemas.microsoft.com/office/drawing/2014/main" id="{298C0F57-8B71-429E-9DC8-528DFB835BFE}"/>
              </a:ext>
            </a:extLst>
          </p:cNvPr>
          <p:cNvSpPr/>
          <p:nvPr/>
        </p:nvSpPr>
        <p:spPr>
          <a:xfrm>
            <a:off x="3666668" y="4755769"/>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71" name="Rectangle 70">
            <a:extLst>
              <a:ext uri="{FF2B5EF4-FFF2-40B4-BE49-F238E27FC236}">
                <a16:creationId xmlns:a16="http://schemas.microsoft.com/office/drawing/2014/main" id="{4F404EDB-065C-4C3B-89DE-F499CD210C63}"/>
              </a:ext>
            </a:extLst>
          </p:cNvPr>
          <p:cNvSpPr/>
          <p:nvPr/>
        </p:nvSpPr>
        <p:spPr>
          <a:xfrm>
            <a:off x="3672542" y="508648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H4</a:t>
            </a:r>
          </a:p>
        </p:txBody>
      </p:sp>
      <p:sp>
        <p:nvSpPr>
          <p:cNvPr id="72" name="Rectangle 71">
            <a:extLst>
              <a:ext uri="{FF2B5EF4-FFF2-40B4-BE49-F238E27FC236}">
                <a16:creationId xmlns:a16="http://schemas.microsoft.com/office/drawing/2014/main" id="{994E648B-BE28-4725-97C1-45F3FA2149B6}"/>
              </a:ext>
            </a:extLst>
          </p:cNvPr>
          <p:cNvSpPr/>
          <p:nvPr/>
        </p:nvSpPr>
        <p:spPr>
          <a:xfrm>
            <a:off x="7285400" y="512372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73" name="Rectangle 72">
            <a:extLst>
              <a:ext uri="{FF2B5EF4-FFF2-40B4-BE49-F238E27FC236}">
                <a16:creationId xmlns:a16="http://schemas.microsoft.com/office/drawing/2014/main" id="{3AB77AD4-E0A4-4DE8-9955-F713ABD4B99E}"/>
              </a:ext>
            </a:extLst>
          </p:cNvPr>
          <p:cNvSpPr/>
          <p:nvPr/>
        </p:nvSpPr>
        <p:spPr>
          <a:xfrm>
            <a:off x="7276566" y="214884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74" name="Rectangle 73">
            <a:extLst>
              <a:ext uri="{FF2B5EF4-FFF2-40B4-BE49-F238E27FC236}">
                <a16:creationId xmlns:a16="http://schemas.microsoft.com/office/drawing/2014/main" id="{105DAA8A-1569-4DBC-9C2D-167B6DBC7C07}"/>
              </a:ext>
            </a:extLst>
          </p:cNvPr>
          <p:cNvSpPr/>
          <p:nvPr/>
        </p:nvSpPr>
        <p:spPr>
          <a:xfrm>
            <a:off x="5481393" y="407133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75" name="Rectangle 74">
            <a:extLst>
              <a:ext uri="{FF2B5EF4-FFF2-40B4-BE49-F238E27FC236}">
                <a16:creationId xmlns:a16="http://schemas.microsoft.com/office/drawing/2014/main" id="{08C76F75-5165-47CA-BFC4-C86D74F15E9E}"/>
              </a:ext>
            </a:extLst>
          </p:cNvPr>
          <p:cNvSpPr/>
          <p:nvPr/>
        </p:nvSpPr>
        <p:spPr>
          <a:xfrm>
            <a:off x="5417338" y="314709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78" name="Rectangle 77">
            <a:extLst>
              <a:ext uri="{FF2B5EF4-FFF2-40B4-BE49-F238E27FC236}">
                <a16:creationId xmlns:a16="http://schemas.microsoft.com/office/drawing/2014/main" id="{12E38C60-F6CC-4086-A9F5-77BC2D1A1D38}"/>
              </a:ext>
            </a:extLst>
          </p:cNvPr>
          <p:cNvSpPr/>
          <p:nvPr/>
        </p:nvSpPr>
        <p:spPr>
          <a:xfrm>
            <a:off x="5427574" y="431088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
        <p:nvSpPr>
          <p:cNvPr id="80" name="Rectangle 79">
            <a:extLst>
              <a:ext uri="{FF2B5EF4-FFF2-40B4-BE49-F238E27FC236}">
                <a16:creationId xmlns:a16="http://schemas.microsoft.com/office/drawing/2014/main" id="{ED263EF2-C740-4FB7-85B8-8743D59F0F3E}"/>
              </a:ext>
            </a:extLst>
          </p:cNvPr>
          <p:cNvSpPr/>
          <p:nvPr/>
        </p:nvSpPr>
        <p:spPr>
          <a:xfrm>
            <a:off x="7290953" y="4811833"/>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1" name="Rectangle 80">
            <a:extLst>
              <a:ext uri="{FF2B5EF4-FFF2-40B4-BE49-F238E27FC236}">
                <a16:creationId xmlns:a16="http://schemas.microsoft.com/office/drawing/2014/main" id="{A4AEBA61-9CF8-4F03-9432-8076155633E4}"/>
              </a:ext>
            </a:extLst>
          </p:cNvPr>
          <p:cNvSpPr/>
          <p:nvPr/>
        </p:nvSpPr>
        <p:spPr>
          <a:xfrm>
            <a:off x="7276566" y="921641"/>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2" name="Rectangle 81">
            <a:extLst>
              <a:ext uri="{FF2B5EF4-FFF2-40B4-BE49-F238E27FC236}">
                <a16:creationId xmlns:a16="http://schemas.microsoft.com/office/drawing/2014/main" id="{69D7DA94-717C-4CE5-8690-331661FD883B}"/>
              </a:ext>
            </a:extLst>
          </p:cNvPr>
          <p:cNvSpPr/>
          <p:nvPr/>
        </p:nvSpPr>
        <p:spPr>
          <a:xfrm>
            <a:off x="7285400" y="1152437"/>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3" name="Rectangle 82">
            <a:extLst>
              <a:ext uri="{FF2B5EF4-FFF2-40B4-BE49-F238E27FC236}">
                <a16:creationId xmlns:a16="http://schemas.microsoft.com/office/drawing/2014/main" id="{2B81FB22-70C6-4887-9FFF-55F0C2B153A5}"/>
              </a:ext>
            </a:extLst>
          </p:cNvPr>
          <p:cNvSpPr/>
          <p:nvPr/>
        </p:nvSpPr>
        <p:spPr>
          <a:xfrm>
            <a:off x="7301357" y="1363834"/>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4" name="Rectangle 83">
            <a:extLst>
              <a:ext uri="{FF2B5EF4-FFF2-40B4-BE49-F238E27FC236}">
                <a16:creationId xmlns:a16="http://schemas.microsoft.com/office/drawing/2014/main" id="{8E8A0342-8D6F-4A1F-820E-F885D6E1D28A}"/>
              </a:ext>
            </a:extLst>
          </p:cNvPr>
          <p:cNvSpPr/>
          <p:nvPr/>
        </p:nvSpPr>
        <p:spPr>
          <a:xfrm>
            <a:off x="7301357" y="350427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85" name="Rectangle 84">
            <a:extLst>
              <a:ext uri="{FF2B5EF4-FFF2-40B4-BE49-F238E27FC236}">
                <a16:creationId xmlns:a16="http://schemas.microsoft.com/office/drawing/2014/main" id="{9506740A-AC44-4AE3-9BE0-2C1D0667CE0D}"/>
              </a:ext>
            </a:extLst>
          </p:cNvPr>
          <p:cNvSpPr/>
          <p:nvPr/>
        </p:nvSpPr>
        <p:spPr>
          <a:xfrm>
            <a:off x="7303364" y="363571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86" name="Rectangle 85">
            <a:extLst>
              <a:ext uri="{FF2B5EF4-FFF2-40B4-BE49-F238E27FC236}">
                <a16:creationId xmlns:a16="http://schemas.microsoft.com/office/drawing/2014/main" id="{EEB97174-5418-47D1-882F-E77BDB13A5EC}"/>
              </a:ext>
            </a:extLst>
          </p:cNvPr>
          <p:cNvSpPr/>
          <p:nvPr/>
        </p:nvSpPr>
        <p:spPr>
          <a:xfrm>
            <a:off x="7308081" y="376974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87" name="Rectangle 86">
            <a:extLst>
              <a:ext uri="{FF2B5EF4-FFF2-40B4-BE49-F238E27FC236}">
                <a16:creationId xmlns:a16="http://schemas.microsoft.com/office/drawing/2014/main" id="{1AAA72F7-5447-4729-846A-E1AAD8E1C06E}"/>
              </a:ext>
            </a:extLst>
          </p:cNvPr>
          <p:cNvSpPr/>
          <p:nvPr/>
        </p:nvSpPr>
        <p:spPr>
          <a:xfrm>
            <a:off x="7301357" y="388084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88" name="Rectangle 87">
            <a:extLst>
              <a:ext uri="{FF2B5EF4-FFF2-40B4-BE49-F238E27FC236}">
                <a16:creationId xmlns:a16="http://schemas.microsoft.com/office/drawing/2014/main" id="{C065AB8F-F533-48E4-98D6-B276CED68CAF}"/>
              </a:ext>
            </a:extLst>
          </p:cNvPr>
          <p:cNvSpPr/>
          <p:nvPr/>
        </p:nvSpPr>
        <p:spPr>
          <a:xfrm>
            <a:off x="7285400" y="5012475"/>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89" name="Rectangle 88">
            <a:extLst>
              <a:ext uri="{FF2B5EF4-FFF2-40B4-BE49-F238E27FC236}">
                <a16:creationId xmlns:a16="http://schemas.microsoft.com/office/drawing/2014/main" id="{B04776B5-A896-40A4-BFF6-87FFF6B76283}"/>
              </a:ext>
            </a:extLst>
          </p:cNvPr>
          <p:cNvSpPr/>
          <p:nvPr/>
        </p:nvSpPr>
        <p:spPr>
          <a:xfrm>
            <a:off x="7290952" y="5246258"/>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0" name="Rectangle 89">
            <a:extLst>
              <a:ext uri="{FF2B5EF4-FFF2-40B4-BE49-F238E27FC236}">
                <a16:creationId xmlns:a16="http://schemas.microsoft.com/office/drawing/2014/main" id="{B866C59C-3DFD-4D00-98E0-86C1DCF1CED3}"/>
              </a:ext>
            </a:extLst>
          </p:cNvPr>
          <p:cNvSpPr/>
          <p:nvPr/>
        </p:nvSpPr>
        <p:spPr>
          <a:xfrm>
            <a:off x="7295124" y="5468635"/>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1" name="Rectangle 90">
            <a:extLst>
              <a:ext uri="{FF2B5EF4-FFF2-40B4-BE49-F238E27FC236}">
                <a16:creationId xmlns:a16="http://schemas.microsoft.com/office/drawing/2014/main" id="{CB6700A6-9095-4AEA-8D24-88B9E93E28AC}"/>
              </a:ext>
            </a:extLst>
          </p:cNvPr>
          <p:cNvSpPr/>
          <p:nvPr/>
        </p:nvSpPr>
        <p:spPr>
          <a:xfrm>
            <a:off x="7304520" y="5600029"/>
            <a:ext cx="293853" cy="20064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0000FF"/>
                </a:solidFill>
                <a:latin typeface="Tahoma" panose="020B0604030504040204" pitchFamily="34" charset="0"/>
                <a:ea typeface="Tahoma" panose="020B0604030504040204" pitchFamily="34" charset="0"/>
                <a:cs typeface="Tahoma" panose="020B0604030504040204" pitchFamily="34" charset="0"/>
              </a:rPr>
              <a:t>H3/4</a:t>
            </a:r>
          </a:p>
        </p:txBody>
      </p:sp>
      <p:sp>
        <p:nvSpPr>
          <p:cNvPr id="93" name="Rectangle 92">
            <a:extLst>
              <a:ext uri="{FF2B5EF4-FFF2-40B4-BE49-F238E27FC236}">
                <a16:creationId xmlns:a16="http://schemas.microsoft.com/office/drawing/2014/main" id="{67533CD8-88B4-4D9B-8052-BB389B009158}"/>
              </a:ext>
            </a:extLst>
          </p:cNvPr>
          <p:cNvSpPr/>
          <p:nvPr/>
        </p:nvSpPr>
        <p:spPr>
          <a:xfrm>
            <a:off x="7233302" y="591492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94" name="Rectangle 93">
            <a:extLst>
              <a:ext uri="{FF2B5EF4-FFF2-40B4-BE49-F238E27FC236}">
                <a16:creationId xmlns:a16="http://schemas.microsoft.com/office/drawing/2014/main" id="{3A10C245-8225-4BE2-834C-65F08755C0F5}"/>
              </a:ext>
            </a:extLst>
          </p:cNvPr>
          <p:cNvSpPr/>
          <p:nvPr/>
        </p:nvSpPr>
        <p:spPr>
          <a:xfrm>
            <a:off x="5430889" y="41849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L4</a:t>
            </a:r>
          </a:p>
        </p:txBody>
      </p:sp>
    </p:spTree>
    <p:extLst>
      <p:ext uri="{BB962C8B-B14F-4D97-AF65-F5344CB8AC3E}">
        <p14:creationId xmlns:p14="http://schemas.microsoft.com/office/powerpoint/2010/main" val="2039179653"/>
      </p:ext>
    </p:extLst>
  </p:cSld>
  <p:clrMapOvr>
    <a:masterClrMapping/>
  </p:clrMapOvr>
</p:sld>
</file>

<file path=ppt/theme/theme1.xml><?xml version="1.0" encoding="utf-8"?>
<a:theme xmlns:a="http://schemas.openxmlformats.org/drawingml/2006/main" name="1_Design 1 - Thin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file>

<file path=customXml/item2.xml><?xml version="1.0" encoding="utf-8"?>
<ct:contentTypeSchema xmlns:ct="http://schemas.microsoft.com/office/2006/metadata/contentType" xmlns:ma="http://schemas.microsoft.com/office/2006/metadata/properties/metaAttributes" ct:_="" ma:_="" ma:contentTypeName="TNSInfoDocument" ma:contentTypeID="0x010100468BE630344CFF4DB608D05E1B2111830048EEC5E7BAC02140BEB90219A6C5E8CB002B5B0C27235B8148B06AE18387184B95" ma:contentTypeVersion="21" ma:contentTypeDescription="TNS Info Document" ma:contentTypeScope="" ma:versionID="7c03dfa5b060ff3042332c592cae931b">
  <xsd:schema xmlns:xsd="http://www.w3.org/2001/XMLSchema" xmlns:p="http://schemas.microsoft.com/office/2006/metadata/properties" xmlns:ns2="4ea38a08-ba9b-4261-9d90-f81cd529267c" xmlns:ns3="3b047354-3613-465c-95ff-7d3745f704f0" xmlns:ns4="80252f95-4810-4385-bd26-f1d4182e9d18" xmlns:ns5="1bcccd96-784f-44c7-8bf7-57191691dfb9" targetNamespace="http://schemas.microsoft.com/office/2006/metadata/properties" ma:root="true" ma:fieldsID="aef5136bdbdd309b66b378b5e3f24b48" ns2:_="" ns3:_="" ns4:_="" ns5:_="">
    <xsd:import namespace="4ea38a08-ba9b-4261-9d90-f81cd529267c"/>
    <xsd:import namespace="3b047354-3613-465c-95ff-7d3745f704f0"/>
    <xsd:import namespace="80252f95-4810-4385-bd26-f1d4182e9d18"/>
    <xsd:import namespace="1bcccd96-784f-44c7-8bf7-57191691dfb9"/>
    <xsd:element name="properties">
      <xsd:complexType>
        <xsd:sequence>
          <xsd:element name="documentManagement">
            <xsd:complexType>
              <xsd:all>
                <xsd:element ref="ns2:Document_x0020_Author" minOccurs="0"/>
                <xsd:element ref="ns2:Document_x0020_Created" minOccurs="0"/>
                <xsd:element ref="ns2:Document_x0020_Resource_x0020_Description" minOccurs="0"/>
                <xsd:element ref="ns2:Document_x0020_Activation_x0020_Date" minOccurs="0"/>
                <xsd:element ref="ns2:Document_x0020_Expiration_x0020_Date" minOccurs="0"/>
                <xsd:element ref="ns3:fileName" minOccurs="0"/>
                <xsd:element ref="ns4:SkipAlert" minOccurs="0"/>
                <xsd:element ref="ns5:_dlc_Exempt" minOccurs="0"/>
                <xsd:element ref="ns5:_dlc_ExpireDateSaved" minOccurs="0"/>
                <xsd:element ref="ns5:_dlc_ExpireDate" minOccurs="0"/>
              </xsd:all>
            </xsd:complexType>
          </xsd:element>
        </xsd:sequence>
      </xsd:complexType>
    </xsd:element>
  </xsd:schema>
  <xsd:schema xmlns:xsd="http://www.w3.org/2001/XMLSchema" xmlns:dms="http://schemas.microsoft.com/office/2006/documentManagement/types" targetNamespace="4ea38a08-ba9b-4261-9d90-f81cd529267c" elementFormDefault="qualified">
    <xsd:import namespace="http://schemas.microsoft.com/office/2006/documentManagement/types"/>
    <xsd:element name="Document_x0020_Author" ma:index="8" nillable="true" ma:displayName="Document Author" ma:list="UserInfo"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reated" ma:index="9" nillable="true" ma:displayName="Document Created" ma:default="[today]" ma:format="DateTime" ma:internalName="Document_x0020_Created">
      <xsd:simpleType>
        <xsd:restriction base="dms:DateTime"/>
      </xsd:simpleType>
    </xsd:element>
    <xsd:element name="Document_x0020_Resource_x0020_Description" ma:index="10" nillable="true" ma:displayName="Document Resource Description" ma:default="" ma:internalName="Document_x0020_Resource_x0020_Description">
      <xsd:simpleType>
        <xsd:restriction base="dms:Note"/>
      </xsd:simpleType>
    </xsd:element>
    <xsd:element name="Document_x0020_Activation_x0020_Date" ma:index="11" nillable="true" ma:displayName="Document Activation Date" ma:default="[today]" ma:format="DateOnly" ma:internalName="Document_x0020_Activation_x0020_Date">
      <xsd:simpleType>
        <xsd:restriction base="dms:DateTime"/>
      </xsd:simpleType>
    </xsd:element>
    <xsd:element name="Document_x0020_Expiration_x0020_Date" ma:index="12" nillable="true" ma:displayName="Document Expiration Date" ma:default="2500-12-31T00:00:00Z" ma:format="DateOnly" ma:internalName="Document_x0020_Expiration_x0020_Date" ma:readOnly="false">
      <xsd:simpleType>
        <xsd:restriction base="dms:DateTime"/>
      </xsd:simpleType>
    </xsd:element>
  </xsd:schema>
  <xsd:schema xmlns:xsd="http://www.w3.org/2001/XMLSchema" xmlns:dms="http://schemas.microsoft.com/office/2006/documentManagement/types" targetNamespace="3b047354-3613-465c-95ff-7d3745f704f0" elementFormDefault="qualified">
    <xsd:import namespace="http://schemas.microsoft.com/office/2006/documentManagement/types"/>
    <xsd:element name="fileName" ma:index="13" nillable="true" ma:displayName="fileName" ma:hidden="true" ma:internalName="fileName" ma:readOnly="false">
      <xsd:simpleType>
        <xsd:restriction base="dms:Text">
          <xsd:maxLength value="255"/>
        </xsd:restriction>
      </xsd:simpleType>
    </xsd:element>
  </xsd:schema>
  <xsd:schema xmlns:xsd="http://www.w3.org/2001/XMLSchema" xmlns:dms="http://schemas.microsoft.com/office/2006/documentManagement/types" targetNamespace="80252f95-4810-4385-bd26-f1d4182e9d18" elementFormDefault="qualified">
    <xsd:import namespace="http://schemas.microsoft.com/office/2006/documentManagement/types"/>
    <xsd:element name="SkipAlert" ma:index="14" nillable="true" ma:displayName="SkipAlert" ma:default="0" ma:internalName="SkipAlert">
      <xsd:simpleType>
        <xsd:restriction base="dms:Boolean"/>
      </xsd:simpleType>
    </xsd:element>
  </xsd:schema>
  <xsd:schema xmlns:xsd="http://www.w3.org/2001/XMLSchema" xmlns:dms="http://schemas.microsoft.com/office/2006/documentManagement/types" targetNamespace="1bcccd96-784f-44c7-8bf7-57191691dfb9" elementFormDefault="qualified">
    <xsd:import namespace="http://schemas.microsoft.com/office/2006/documentManagement/types"/>
    <xsd:element name="_dlc_Exempt" ma:index="15" nillable="true" ma:displayName="Exempt from Policy" ma:description="" ma:hidden="true" ma:internalName="_dlc_Exempt" ma:readOnly="true">
      <xsd:simpleType>
        <xsd:restriction base="dms:Unknown"/>
      </xsd:simpleType>
    </xsd:element>
    <xsd:element name="_dlc_ExpireDateSaved" ma:index="16" nillable="true" ma:displayName="Original Expiration Date" ma:description="" ma:hidden="true" ma:internalName="_dlc_ExpireDateSaved" ma:readOnly="true">
      <xsd:simpleType>
        <xsd:restriction base="dms:DateTime"/>
      </xsd:simpleType>
    </xsd:element>
    <xsd:element name="_dlc_ExpireDate" ma:index="17" nillable="true" ma:displayName="Expiration Date" ma:description="" ma:hidden="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p:Policy xmlns:p="office.server.policy" id="" local="true">
  <p:Name>Custom Expiration</p:Name>
  <p:Description/>
  <p:Statement/>
  <p:PolicyItems>
    <p:PolicyItem featureId="Microsoft.Office.RecordsManagement.PolicyFeatures.Expiration">
      <p:Name>Expiration</p:Name>
      <p:Description>Automatic scheduling of content for processing, and expiry of content that has reached its due date.</p:Description>
      <p:CustomData>
        <data>
          <formula id="CustomExpirationPolicy.CustomPolicy"/>
          <action type="action" id="Microsoft.Office.RecordsManagement.PolicyFeatures.Expiration.Action.MoveToRecycleBin"/>
        </data>
      </p:CustomData>
    </p:PolicyItem>
  </p:PolicyItems>
</p:Policy>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documentManagement>
    <Document_x0020_Resource_x0020_Description xmlns="4ea38a08-ba9b-4261-9d90-f81cd529267c" xsi:nil="true"/>
    <Document_x0020_Author xmlns="4ea38a08-ba9b-4261-9d90-f81cd529267c">
      <UserInfo>
        <DisplayName/>
        <AccountId xsi:nil="true"/>
        <AccountType/>
      </UserInfo>
    </Document_x0020_Author>
    <Document_x0020_Created xmlns="4ea38a08-ba9b-4261-9d90-f81cd529267c">2017-10-10T14:28:50+00:00</Document_x0020_Created>
    <Document_x0020_Expiration_x0020_Date xmlns="4ea38a08-ba9b-4261-9d90-f81cd529267c">2500-12-31T00:00:00+00:00</Document_x0020_Expiration_x0020_Date>
    <fileName xmlns="3b047354-3613-465c-95ff-7d3745f704f0" xsi:nil="true"/>
    <Document_x0020_Activation_x0020_Date xmlns="4ea38a08-ba9b-4261-9d90-f81cd529267c">2017-10-10T14:28:50+00:00</Document_x0020_Activation_x0020_Date>
    <SkipAlert xmlns="80252f95-4810-4385-bd26-f1d4182e9d18">false</SkipAlert>
    <_dlc_ExpireDate xmlns="1bcccd96-784f-44c7-8bf7-57191691dfb9">2500-12-31T00:00:00+00:00</_dlc_ExpireDate>
    <_dlc_ExpireDateSaved xmlns="1bcccd96-784f-44c7-8bf7-57191691dfb9" xsi:nil="true"/>
  </documentManagement>
</p:properties>
</file>

<file path=customXml/itemProps1.xml><?xml version="1.0" encoding="utf-8"?>
<ds:datastoreItem xmlns:ds="http://schemas.openxmlformats.org/officeDocument/2006/customXml" ds:itemID="{CA2BA5F7-5FD9-4E56-97B3-65AD58A6E740}">
  <ds:schemaRefs>
    <ds:schemaRef ds:uri="http://schemas.microsoft.com/sharepoint/events"/>
  </ds:schemaRefs>
</ds:datastoreItem>
</file>

<file path=customXml/itemProps2.xml><?xml version="1.0" encoding="utf-8"?>
<ds:datastoreItem xmlns:ds="http://schemas.openxmlformats.org/officeDocument/2006/customXml" ds:itemID="{668E353D-2638-4E5C-BB4F-27B30874B9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38a08-ba9b-4261-9d90-f81cd529267c"/>
    <ds:schemaRef ds:uri="3b047354-3613-465c-95ff-7d3745f704f0"/>
    <ds:schemaRef ds:uri="80252f95-4810-4385-bd26-f1d4182e9d18"/>
    <ds:schemaRef ds:uri="1bcccd96-784f-44c7-8bf7-57191691dfb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5F3E98B-3028-4DCA-B628-1FC98CEDFB65}">
  <ds:schemaRefs>
    <ds:schemaRef ds:uri="office.server.policy"/>
  </ds:schemaRefs>
</ds:datastoreItem>
</file>

<file path=customXml/itemProps4.xml><?xml version="1.0" encoding="utf-8"?>
<ds:datastoreItem xmlns:ds="http://schemas.openxmlformats.org/officeDocument/2006/customXml" ds:itemID="{A35E0A86-014B-445F-BA56-0919DD15335E}">
  <ds:schemaRefs>
    <ds:schemaRef ds:uri="http://schemas.microsoft.com/sharepoint/v3/contenttype/forms"/>
  </ds:schemaRefs>
</ds:datastoreItem>
</file>

<file path=customXml/itemProps5.xml><?xml version="1.0" encoding="utf-8"?>
<ds:datastoreItem xmlns:ds="http://schemas.openxmlformats.org/officeDocument/2006/customXml" ds:itemID="{3EB3C6C7-F064-49D4-8DED-C5CFDE8B137E}">
  <ds:schemaRefs>
    <ds:schemaRef ds:uri="http://schemas.openxmlformats.org/package/2006/metadata/core-properties"/>
    <ds:schemaRef ds:uri="http://purl.org/dc/dcmitype/"/>
    <ds:schemaRef ds:uri="http://purl.org/dc/terms/"/>
    <ds:schemaRef ds:uri="http://schemas.microsoft.com/office/2006/documentManagement/types"/>
    <ds:schemaRef ds:uri="http://schemas.microsoft.com/office/2006/metadata/properties"/>
    <ds:schemaRef ds:uri="3b047354-3613-465c-95ff-7d3745f704f0"/>
    <ds:schemaRef ds:uri="http://purl.org/dc/elements/1.1/"/>
    <ds:schemaRef ds:uri="1bcccd96-784f-44c7-8bf7-57191691dfb9"/>
    <ds:schemaRef ds:uri="80252f95-4810-4385-bd26-f1d4182e9d18"/>
    <ds:schemaRef ds:uri="4ea38a08-ba9b-4261-9d90-f81cd529267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17155</TotalTime>
  <Words>2519</Words>
  <Application>Microsoft Office PowerPoint</Application>
  <PresentationFormat>On-screen Show (4:3)</PresentationFormat>
  <Paragraphs>388</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Myriad Pro</vt:lpstr>
      <vt:lpstr>Tahoma</vt:lpstr>
      <vt:lpstr>Times</vt:lpstr>
      <vt:lpstr>Wingdings</vt:lpstr>
      <vt:lpstr>1_Design 1 - Thin Line</vt:lpstr>
      <vt:lpstr>Airport Terminal-level Performance Report</vt:lpstr>
      <vt:lpstr>Methodology at a Glance</vt:lpstr>
      <vt:lpstr>PowerPoint Presentation</vt:lpstr>
      <vt:lpstr>Terminal-level Satisfaction Performance</vt:lpstr>
      <vt:lpstr>JFK Terminal Performance</vt:lpstr>
      <vt:lpstr>JFK Terminal Performance</vt:lpstr>
      <vt:lpstr>JFK Terminal Performance</vt:lpstr>
      <vt:lpstr>EWR Terminal Performance</vt:lpstr>
      <vt:lpstr>EWR Terminal Performance</vt:lpstr>
      <vt:lpstr>LGA Terminal Performance</vt:lpstr>
      <vt:lpstr>LGA Terminal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Passenger Satisfaction Report FRA – Airport Performance</dc:title>
  <dc:creator>Gwénaëlle Delpirou</dc:creator>
  <cp:lastModifiedBy>Microsoft</cp:lastModifiedBy>
  <cp:revision>1908</cp:revision>
  <cp:lastPrinted>2018-07-30T21:14:43Z</cp:lastPrinted>
  <dcterms:created xsi:type="dcterms:W3CDTF">2015-02-09T03:59:11Z</dcterms:created>
  <dcterms:modified xsi:type="dcterms:W3CDTF">2019-02-11T12:22:05Z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0x010100468BE630344CFF4DB608D05E1B2111830048EEC5E7BAC02140BEB90219A6C5E8CB002B5B0C27235B8148B06AE18387184B95</vt:lpwstr>
  </property>
</Properties>
</file>