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3F87-4C74-9502-330F-7DE81BB78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A9DC5-9154-21F4-6F24-ECCDB479E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BEC4-F90E-4F47-DE21-C5599060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AE9F-D292-4D0D-AC22-89AFA11B15C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84F6D-6B09-0850-57B1-237A1D9B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364F2-8368-5330-2D7F-E2E0CAA9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25D5-077E-47A2-8342-0CBCE9C3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9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558E-29AD-6867-EDC5-8066FE39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EAC83-ADF1-EA7C-E8FD-8A90EAFA3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6936-1546-F427-7B0C-0DCD0EFF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AE9F-D292-4D0D-AC22-89AFA11B15C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EAAE9-763C-A12A-6985-3E5D3FBC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A2F5-5EAB-C05E-13A3-35752E04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25D5-077E-47A2-8342-0CBCE9C3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8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9CC42-7150-E160-4D81-12299E443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FA864-6357-0908-6B41-6E0A045FC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6E1C-91F8-5A8C-AF79-6E18758B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AE9F-D292-4D0D-AC22-89AFA11B15C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9CB8-A134-286C-A080-71803546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BB38-26D3-009A-0650-DE94918F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25D5-077E-47A2-8342-0CBCE9C3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3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CE36-2C23-A166-5435-95D11144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3FD8-4769-9303-9A14-7193841A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4430-6638-BA85-E8F9-D677E4C6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AE9F-D292-4D0D-AC22-89AFA11B15C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1653-2C7A-FD59-AF5F-C97BE121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0D03-A671-3914-6008-17AA6089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25D5-077E-47A2-8342-0CBCE9C3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69E2-5C82-19B3-9B39-8ECA114D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8F6E9-F4CE-F2AD-7134-4B9509F6B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3868-9054-04F4-0444-0A9B60CA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AE9F-D292-4D0D-AC22-89AFA11B15C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963D9-FDFA-F94E-6D00-D9CD2C66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8FD6-580D-85FA-C5BA-9EC4DA98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25D5-077E-47A2-8342-0CBCE9C3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8781-0E90-2EDC-182B-046310BF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7FE4-3C68-D7E6-67BB-1344D4F9A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D8E4D-212A-FFEF-69E5-975DAF7AD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59F99-9DB1-299D-CE91-95D9F685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AE9F-D292-4D0D-AC22-89AFA11B15C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5767B-0A7A-2D3D-3209-3DE80FAB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1D1B7-2809-90AB-06C4-8059DC4D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25D5-077E-47A2-8342-0CBCE9C3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6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81D7-EC20-1608-8643-849D0484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FC1BD-D1B6-E730-5477-57DAE296D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7FDF8-78F7-55F9-9477-465C1E956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E7366-99B4-D097-1F72-4E5A53671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94FE6-FC24-1C61-70BD-A19530444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4DA9F-A1C0-6FAE-0AA8-05A9E22E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AE9F-D292-4D0D-AC22-89AFA11B15C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18775-AD6C-8A70-F95D-18095D0E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FC844-2444-FD26-3AF4-28894719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25D5-077E-47A2-8342-0CBCE9C3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05F4-A580-9872-8CEE-B14C509A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5815B-20BF-2F9C-F834-171E9D7B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AE9F-D292-4D0D-AC22-89AFA11B15C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0F257-6857-D19D-0B93-DF0C109A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5852E-2222-0A72-164F-59A08311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25D5-077E-47A2-8342-0CBCE9C3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22AA9-2E2B-4428-2C56-13AFF42A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AE9F-D292-4D0D-AC22-89AFA11B15C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7ED41-6762-1D6E-3048-D0326AC4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89041-B895-5532-E3FF-4A1B589B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25D5-077E-47A2-8342-0CBCE9C3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3F98-A9D2-FBC0-0F02-161F5146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D5F5-CD95-6370-840B-108F7230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4C148-B230-A9F2-8805-BE40A5331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18DC6-2C03-769F-1BA7-682F096C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AE9F-D292-4D0D-AC22-89AFA11B15C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A14CB-5298-C0B9-6BF8-A6E6454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496A2-E971-BF4B-3B0B-3D48D12E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25D5-077E-47A2-8342-0CBCE9C3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0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1AE3-22CB-CC62-DA69-7206A1DB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26AB3-459B-AC35-EA60-5EA7F0EF6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CC11A-121E-0279-C83C-E1F5EC2B0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D0E30-EDC4-1951-1B43-4C7322BF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AE9F-D292-4D0D-AC22-89AFA11B15C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4F8EA-FC78-6D8D-9062-C9A0A6DE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DF5C5-0AD6-A8FB-23BB-88ADD7A5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25D5-077E-47A2-8342-0CBCE9C3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0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FB03C-F93F-628D-3B41-65C08878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62478-C4D6-BB1A-3CC9-943E2D3D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77938-D399-9568-CB74-9F612636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0AE9F-D292-4D0D-AC22-89AFA11B15C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8ABC8-FE70-B59C-3754-5476C5E21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664E-A720-3742-D55B-031858D0E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25D5-077E-47A2-8342-0CBCE9C37E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D2FC4-5558-8DD6-8FF4-A7F3983A978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12065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78D7"/>
                </a:solidFill>
                <a:latin typeface="Arial Black" panose="020B0A0402010202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103282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1756FA-83BC-08CB-C030-3F65F4707640}"/>
              </a:ext>
            </a:extLst>
          </p:cNvPr>
          <p:cNvSpPr/>
          <p:nvPr/>
        </p:nvSpPr>
        <p:spPr>
          <a:xfrm>
            <a:off x="584461" y="1348033"/>
            <a:ext cx="19324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ldn2lx1000</a:t>
            </a:r>
            <a:br>
              <a:rPr lang="en-US" sz="1400" dirty="0"/>
            </a:br>
            <a:r>
              <a:rPr lang="en-US" sz="1400" dirty="0"/>
              <a:t>service: Satellite</a:t>
            </a:r>
          </a:p>
          <a:p>
            <a:pPr algn="ctr"/>
            <a:r>
              <a:rPr lang="en-US" sz="1400" dirty="0"/>
              <a:t>Repo: http/https, </a:t>
            </a:r>
            <a:r>
              <a:rPr lang="en-US" sz="1400" dirty="0" err="1"/>
              <a:t>nfs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67FF1-49DA-3A91-4D0B-E0E67AD0D795}"/>
              </a:ext>
            </a:extLst>
          </p:cNvPr>
          <p:cNvSpPr txBox="1"/>
          <p:nvPr/>
        </p:nvSpPr>
        <p:spPr>
          <a:xfrm>
            <a:off x="631596" y="2726108"/>
            <a:ext cx="1894790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lt1"/>
                </a:solidFill>
              </a:rPr>
              <a:t>Ldnpinfuxm05</a:t>
            </a:r>
          </a:p>
          <a:p>
            <a:r>
              <a:rPr lang="en-US" sz="1400" dirty="0">
                <a:solidFill>
                  <a:schemeClr val="lt1"/>
                </a:solidFill>
              </a:rPr>
              <a:t>Repo: http/https, </a:t>
            </a:r>
            <a:r>
              <a:rPr lang="en-US" sz="1400" dirty="0" err="1">
                <a:solidFill>
                  <a:schemeClr val="lt1"/>
                </a:solidFill>
              </a:rPr>
              <a:t>nfs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D4BE19-DA7D-6517-A5FE-746481693295}"/>
              </a:ext>
            </a:extLst>
          </p:cNvPr>
          <p:cNvSpPr txBox="1"/>
          <p:nvPr/>
        </p:nvSpPr>
        <p:spPr>
          <a:xfrm>
            <a:off x="4334758" y="1196502"/>
            <a:ext cx="29003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KVM server: njcdiswivm01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283333-EA2F-E6BA-6D04-350748EC0424}"/>
              </a:ext>
            </a:extLst>
          </p:cNvPr>
          <p:cNvCxnSpPr>
            <a:cxnSpLocks/>
          </p:cNvCxnSpPr>
          <p:nvPr/>
        </p:nvCxnSpPr>
        <p:spPr>
          <a:xfrm flipH="1">
            <a:off x="2668525" y="1495327"/>
            <a:ext cx="173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9278E1-09DB-9EB7-7C4B-EC5773CE82BF}"/>
              </a:ext>
            </a:extLst>
          </p:cNvPr>
          <p:cNvCxnSpPr>
            <a:cxnSpLocks/>
          </p:cNvCxnSpPr>
          <p:nvPr/>
        </p:nvCxnSpPr>
        <p:spPr>
          <a:xfrm flipH="1">
            <a:off x="2668525" y="1520295"/>
            <a:ext cx="1776215" cy="1241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A49366-6E7B-AD65-D52B-2085C87512A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2668525" y="1827326"/>
            <a:ext cx="3116389" cy="323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D63995-024D-F220-4330-9E511FC2F06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643598" y="2150609"/>
            <a:ext cx="3141316" cy="898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7C5521-AC62-CBCA-44A9-243F0241D067}"/>
              </a:ext>
            </a:extLst>
          </p:cNvPr>
          <p:cNvCxnSpPr>
            <a:cxnSpLocks/>
          </p:cNvCxnSpPr>
          <p:nvPr/>
        </p:nvCxnSpPr>
        <p:spPr>
          <a:xfrm flipH="1" flipV="1">
            <a:off x="2661493" y="1680031"/>
            <a:ext cx="2923596" cy="8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0F0F34-3FF1-A651-B617-97C738D32614}"/>
              </a:ext>
            </a:extLst>
          </p:cNvPr>
          <p:cNvCxnSpPr>
            <a:cxnSpLocks/>
          </p:cNvCxnSpPr>
          <p:nvPr/>
        </p:nvCxnSpPr>
        <p:spPr>
          <a:xfrm flipH="1">
            <a:off x="2652811" y="1713323"/>
            <a:ext cx="3086548" cy="1187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732648-15D5-A864-E62C-B60E6F259565}"/>
              </a:ext>
            </a:extLst>
          </p:cNvPr>
          <p:cNvCxnSpPr>
            <a:cxnSpLocks/>
            <a:stCxn id="82" idx="1"/>
          </p:cNvCxnSpPr>
          <p:nvPr/>
        </p:nvCxnSpPr>
        <p:spPr>
          <a:xfrm flipH="1" flipV="1">
            <a:off x="2668525" y="1966583"/>
            <a:ext cx="3132103" cy="492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5A1768-65CF-1712-41A1-0DC6BF8A4AC7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2630077" y="2459322"/>
            <a:ext cx="3170551" cy="721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2DA4795-A329-1E9E-EF53-53354F89FA22}"/>
              </a:ext>
            </a:extLst>
          </p:cNvPr>
          <p:cNvSpPr/>
          <p:nvPr/>
        </p:nvSpPr>
        <p:spPr>
          <a:xfrm>
            <a:off x="3311956" y="1237495"/>
            <a:ext cx="433634" cy="2024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  <a:p>
            <a:pPr algn="ctr"/>
            <a:r>
              <a:rPr lang="en-US" sz="1400" dirty="0"/>
              <a:t>L</a:t>
            </a:r>
          </a:p>
          <a:p>
            <a:pPr algn="ctr"/>
            <a:r>
              <a:rPr lang="en-US" sz="1400" dirty="0"/>
              <a:t>O</a:t>
            </a:r>
          </a:p>
          <a:p>
            <a:pPr algn="ctr"/>
            <a:r>
              <a:rPr lang="en-US" sz="1400" dirty="0"/>
              <a:t>C</a:t>
            </a:r>
          </a:p>
          <a:p>
            <a:pPr algn="ctr"/>
            <a:r>
              <a:rPr lang="en-US" sz="1400" dirty="0"/>
              <a:t>K</a:t>
            </a:r>
            <a:br>
              <a:rPr lang="en-US" sz="1400" dirty="0"/>
            </a:br>
            <a:r>
              <a:rPr lang="en-US" sz="1400" dirty="0"/>
              <a:t>E</a:t>
            </a:r>
            <a:br>
              <a:rPr lang="en-US" sz="1400" dirty="0"/>
            </a:br>
            <a:r>
              <a:rPr lang="en-US" sz="1400" dirty="0"/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CBCEB-DC6D-B61F-1083-3B7A7A9C3B27}"/>
              </a:ext>
            </a:extLst>
          </p:cNvPr>
          <p:cNvSpPr txBox="1"/>
          <p:nvPr/>
        </p:nvSpPr>
        <p:spPr>
          <a:xfrm>
            <a:off x="631595" y="904973"/>
            <a:ext cx="1305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Issue number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EFF300-8D5B-3440-CDE5-E6339E2C25FA}"/>
              </a:ext>
            </a:extLst>
          </p:cNvPr>
          <p:cNvSpPr txBox="1"/>
          <p:nvPr/>
        </p:nvSpPr>
        <p:spPr>
          <a:xfrm>
            <a:off x="631595" y="3581475"/>
            <a:ext cx="790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Issue number 2: Total size of repo is 66GB, can’t be mount as ISO via console and the only console available is via ILO of </a:t>
            </a:r>
            <a:r>
              <a:rPr lang="en-US" sz="1400" dirty="0">
                <a:effectLst/>
                <a:latin typeface="Calibri" panose="020F0502020204030204" pitchFamily="34" charset="0"/>
              </a:rPr>
              <a:t>njcdiswivm01, also if mount possible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goodluck</a:t>
            </a:r>
            <a:r>
              <a:rPr lang="en-US" sz="1400" dirty="0">
                <a:effectLst/>
                <a:latin typeface="Calibri" panose="020F0502020204030204" pitchFamily="34" charset="0"/>
              </a:rPr>
              <a:t> for the ne</a:t>
            </a:r>
            <a:r>
              <a:rPr lang="en-US" sz="1400" dirty="0">
                <a:latin typeface="Calibri" panose="020F0502020204030204" pitchFamily="34" charset="0"/>
              </a:rPr>
              <a:t>twork mounting 66gb per server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D734A0-2F29-B0A9-3E5B-E12DBDEFD353}"/>
              </a:ext>
            </a:extLst>
          </p:cNvPr>
          <p:cNvSpPr txBox="1"/>
          <p:nvPr/>
        </p:nvSpPr>
        <p:spPr>
          <a:xfrm>
            <a:off x="7958580" y="409222"/>
            <a:ext cx="1340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njc1lx2608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DDD95CF-5F05-DFD4-EBAC-974378ED5E4D}"/>
              </a:ext>
            </a:extLst>
          </p:cNvPr>
          <p:cNvCxnSpPr>
            <a:cxnSpLocks/>
          </p:cNvCxnSpPr>
          <p:nvPr/>
        </p:nvCxnSpPr>
        <p:spPr>
          <a:xfrm flipH="1">
            <a:off x="6199695" y="707010"/>
            <a:ext cx="1879076" cy="47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4E2E0A9-8783-8AF4-4711-3C8F3435C132}"/>
              </a:ext>
            </a:extLst>
          </p:cNvPr>
          <p:cNvCxnSpPr>
            <a:cxnSpLocks/>
          </p:cNvCxnSpPr>
          <p:nvPr/>
        </p:nvCxnSpPr>
        <p:spPr>
          <a:xfrm flipH="1">
            <a:off x="6693615" y="778554"/>
            <a:ext cx="1460571" cy="80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087C1C5-A181-CAD1-4D8C-3C31192E84B4}"/>
              </a:ext>
            </a:extLst>
          </p:cNvPr>
          <p:cNvSpPr txBox="1"/>
          <p:nvPr/>
        </p:nvSpPr>
        <p:spPr>
          <a:xfrm>
            <a:off x="5759625" y="1526142"/>
            <a:ext cx="1300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</a:rPr>
              <a:t>njcdiswdgw01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5A6CFC-064F-713C-2498-B09D692BD34F}"/>
              </a:ext>
            </a:extLst>
          </p:cNvPr>
          <p:cNvSpPr txBox="1"/>
          <p:nvPr/>
        </p:nvSpPr>
        <p:spPr>
          <a:xfrm>
            <a:off x="5825555" y="1908049"/>
            <a:ext cx="1209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</a:rPr>
              <a:t>njcdiswidb01</a:t>
            </a:r>
            <a:endParaRPr 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685CCE-5D2A-6092-BF11-8D9238920B7A}"/>
              </a:ext>
            </a:extLst>
          </p:cNvPr>
          <p:cNvSpPr txBox="1"/>
          <p:nvPr/>
        </p:nvSpPr>
        <p:spPr>
          <a:xfrm>
            <a:off x="5800628" y="2305433"/>
            <a:ext cx="1338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</a:rPr>
              <a:t>njcdiswmte01</a:t>
            </a:r>
            <a:endParaRPr lang="en-US" sz="14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76F026-BE9C-1FA8-5455-8ACB23C48062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6882151" y="778554"/>
            <a:ext cx="1746914" cy="1279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088760-1B6A-5931-0338-1411EFB0B1B2}"/>
              </a:ext>
            </a:extLst>
          </p:cNvPr>
          <p:cNvCxnSpPr>
            <a:stCxn id="63" idx="2"/>
          </p:cNvCxnSpPr>
          <p:nvPr/>
        </p:nvCxnSpPr>
        <p:spPr>
          <a:xfrm flipH="1">
            <a:off x="6896285" y="778554"/>
            <a:ext cx="1732780" cy="1634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F457285-C5C4-802B-376F-0D318F5E8A62}"/>
              </a:ext>
            </a:extLst>
          </p:cNvPr>
          <p:cNvSpPr/>
          <p:nvPr/>
        </p:nvSpPr>
        <p:spPr>
          <a:xfrm>
            <a:off x="6730583" y="904973"/>
            <a:ext cx="1093653" cy="23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One-way ssh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D15D157-B719-BB10-B8FD-D09D96636011}"/>
              </a:ext>
            </a:extLst>
          </p:cNvPr>
          <p:cNvSpPr/>
          <p:nvPr/>
        </p:nvSpPr>
        <p:spPr>
          <a:xfrm>
            <a:off x="7164835" y="1341235"/>
            <a:ext cx="1093653" cy="23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two-way ssh</a:t>
            </a:r>
          </a:p>
        </p:txBody>
      </p: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9B7E6A15-EE84-E5F0-1920-ECF102614BDD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2668525" y="593888"/>
            <a:ext cx="5290055" cy="797739"/>
          </a:xfrm>
          <a:prstGeom prst="curvedConnector3">
            <a:avLst>
              <a:gd name="adj1" fmla="val 7939"/>
            </a:avLst>
          </a:prstGeom>
          <a:ln w="412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68F78CC-CFC7-D9E9-4F7B-8DDD7F358768}"/>
              </a:ext>
            </a:extLst>
          </p:cNvPr>
          <p:cNvSpPr/>
          <p:nvPr/>
        </p:nvSpPr>
        <p:spPr>
          <a:xfrm>
            <a:off x="4604478" y="535435"/>
            <a:ext cx="1093653" cy="23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two-way ssh</a:t>
            </a:r>
          </a:p>
        </p:txBody>
      </p:sp>
    </p:spTree>
    <p:extLst>
      <p:ext uri="{BB962C8B-B14F-4D97-AF65-F5344CB8AC3E}">
        <p14:creationId xmlns:p14="http://schemas.microsoft.com/office/powerpoint/2010/main" val="379015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46784-19CF-14FA-50F9-D01FAEA45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5F17FF-4EA5-C168-04DE-1FC1343CF267}"/>
              </a:ext>
            </a:extLst>
          </p:cNvPr>
          <p:cNvSpPr/>
          <p:nvPr/>
        </p:nvSpPr>
        <p:spPr>
          <a:xfrm>
            <a:off x="1155961" y="2178613"/>
            <a:ext cx="19324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ldn2lx1000</a:t>
            </a:r>
            <a:br>
              <a:rPr lang="en-US" sz="1400" dirty="0"/>
            </a:br>
            <a:r>
              <a:rPr lang="en-US" sz="1400" dirty="0"/>
              <a:t>service: Satellite</a:t>
            </a:r>
          </a:p>
          <a:p>
            <a:pPr algn="ctr"/>
            <a:r>
              <a:rPr lang="en-US" sz="1400" dirty="0"/>
              <a:t>Repo: http/https, </a:t>
            </a:r>
            <a:r>
              <a:rPr lang="en-US" sz="1400" dirty="0" err="1"/>
              <a:t>nfs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2A7CE-6CD4-E955-2617-ED673DB18867}"/>
              </a:ext>
            </a:extLst>
          </p:cNvPr>
          <p:cNvSpPr txBox="1"/>
          <p:nvPr/>
        </p:nvSpPr>
        <p:spPr>
          <a:xfrm>
            <a:off x="3781455" y="2090251"/>
            <a:ext cx="2226025" cy="3077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KVM server: njcdiswivm01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32F6EE-EAAC-0254-F00A-6C809DF7F6AB}"/>
              </a:ext>
            </a:extLst>
          </p:cNvPr>
          <p:cNvSpPr txBox="1"/>
          <p:nvPr/>
        </p:nvSpPr>
        <p:spPr>
          <a:xfrm>
            <a:off x="3174909" y="669572"/>
            <a:ext cx="5665141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Solution: ssh tunnel mount filesystem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B1020A-0FC3-E870-E14E-42BDD6942E53}"/>
              </a:ext>
            </a:extLst>
          </p:cNvPr>
          <p:cNvSpPr txBox="1"/>
          <p:nvPr/>
        </p:nvSpPr>
        <p:spPr>
          <a:xfrm>
            <a:off x="9466484" y="2214505"/>
            <a:ext cx="134096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njc1lx2608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6F2061-752D-87D3-ECA4-813BFC50EDBD}"/>
              </a:ext>
            </a:extLst>
          </p:cNvPr>
          <p:cNvSpPr txBox="1"/>
          <p:nvPr/>
        </p:nvSpPr>
        <p:spPr>
          <a:xfrm>
            <a:off x="5591811" y="2759226"/>
            <a:ext cx="1300908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</a:rPr>
              <a:t>njcdiswdgw01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93E3DC-DA07-D548-68DD-7E4DEA529C66}"/>
              </a:ext>
            </a:extLst>
          </p:cNvPr>
          <p:cNvSpPr txBox="1"/>
          <p:nvPr/>
        </p:nvSpPr>
        <p:spPr>
          <a:xfrm>
            <a:off x="5490702" y="4858121"/>
            <a:ext cx="1209776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</a:rPr>
              <a:t>njcdiswidb01</a:t>
            </a:r>
            <a:endParaRPr 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0F68F4-215B-A9F8-3EF2-410EC914EE46}"/>
              </a:ext>
            </a:extLst>
          </p:cNvPr>
          <p:cNvSpPr txBox="1"/>
          <p:nvPr/>
        </p:nvSpPr>
        <p:spPr>
          <a:xfrm>
            <a:off x="9262637" y="4824152"/>
            <a:ext cx="133860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</a:rPr>
              <a:t>njcdiswmte01</a:t>
            </a:r>
            <a:endParaRPr lang="en-US" sz="14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DC1250-C6DB-7910-07EE-A7814C383017}"/>
              </a:ext>
            </a:extLst>
          </p:cNvPr>
          <p:cNvCxnSpPr>
            <a:cxnSpLocks/>
            <a:stCxn id="63" idx="2"/>
            <a:endCxn id="80" idx="3"/>
          </p:cNvCxnSpPr>
          <p:nvPr/>
        </p:nvCxnSpPr>
        <p:spPr>
          <a:xfrm flipH="1">
            <a:off x="6700478" y="2583837"/>
            <a:ext cx="3436491" cy="2428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8C447BEB-9312-448D-527A-76A8D47F1196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16200000" flipH="1">
            <a:off x="5684067" y="-1383245"/>
            <a:ext cx="220558" cy="7344275"/>
          </a:xfrm>
          <a:prstGeom prst="curvedConnector4">
            <a:avLst>
              <a:gd name="adj1" fmla="val -283300"/>
              <a:gd name="adj2" fmla="val 64878"/>
            </a:avLst>
          </a:prstGeom>
          <a:ln w="412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114087C-6384-77E2-0EAF-6F4014883E8B}"/>
              </a:ext>
            </a:extLst>
          </p:cNvPr>
          <p:cNvSpPr/>
          <p:nvPr/>
        </p:nvSpPr>
        <p:spPr>
          <a:xfrm>
            <a:off x="4154103" y="1394252"/>
            <a:ext cx="1093653" cy="2398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two-way ssh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145775-84C9-508D-6320-368C64999AAC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6700478" y="4978041"/>
            <a:ext cx="2562159" cy="33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39606E-BF8E-289B-92C6-0E18B6C12B0B}"/>
              </a:ext>
            </a:extLst>
          </p:cNvPr>
          <p:cNvCxnSpPr>
            <a:cxnSpLocks/>
            <a:stCxn id="80" idx="0"/>
            <a:endCxn id="78" idx="2"/>
          </p:cNvCxnSpPr>
          <p:nvPr/>
        </p:nvCxnSpPr>
        <p:spPr>
          <a:xfrm flipV="1">
            <a:off x="6095590" y="3067003"/>
            <a:ext cx="146675" cy="1791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275113-0D5C-443C-2F5F-1C3075A30169}"/>
              </a:ext>
            </a:extLst>
          </p:cNvPr>
          <p:cNvCxnSpPr>
            <a:cxnSpLocks/>
            <a:stCxn id="80" idx="0"/>
            <a:endCxn id="10" idx="2"/>
          </p:cNvCxnSpPr>
          <p:nvPr/>
        </p:nvCxnSpPr>
        <p:spPr>
          <a:xfrm flipH="1" flipV="1">
            <a:off x="4894468" y="2398028"/>
            <a:ext cx="1201122" cy="2460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2B0B273-110C-D93F-8B65-A9A6A73C17A9}"/>
              </a:ext>
            </a:extLst>
          </p:cNvPr>
          <p:cNvSpPr/>
          <p:nvPr/>
        </p:nvSpPr>
        <p:spPr>
          <a:xfrm>
            <a:off x="2849880" y="1823337"/>
            <a:ext cx="319080" cy="3077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430856-D0AA-75CD-13DF-78487649F93A}"/>
              </a:ext>
            </a:extLst>
          </p:cNvPr>
          <p:cNvSpPr/>
          <p:nvPr/>
        </p:nvSpPr>
        <p:spPr>
          <a:xfrm>
            <a:off x="9050238" y="1693198"/>
            <a:ext cx="319080" cy="3077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006E09-6B89-87A8-760C-22D2C5DB80DE}"/>
              </a:ext>
            </a:extLst>
          </p:cNvPr>
          <p:cNvSpPr/>
          <p:nvPr/>
        </p:nvSpPr>
        <p:spPr>
          <a:xfrm>
            <a:off x="5117510" y="5027655"/>
            <a:ext cx="319080" cy="3077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8DB46D-73F1-0D4F-2866-23FA7EB9D1AD}"/>
              </a:ext>
            </a:extLst>
          </p:cNvPr>
          <p:cNvSpPr/>
          <p:nvPr/>
        </p:nvSpPr>
        <p:spPr>
          <a:xfrm rot="14717340">
            <a:off x="4915144" y="3354754"/>
            <a:ext cx="946106" cy="239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two-way ssh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A66A1C-933B-68E3-5F50-93A07A226F42}"/>
              </a:ext>
            </a:extLst>
          </p:cNvPr>
          <p:cNvSpPr/>
          <p:nvPr/>
        </p:nvSpPr>
        <p:spPr>
          <a:xfrm rot="16464200">
            <a:off x="5758835" y="3813110"/>
            <a:ext cx="872836" cy="239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two-way ssh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6915EC-8E61-7135-F17C-6A8C18953CB0}"/>
              </a:ext>
            </a:extLst>
          </p:cNvPr>
          <p:cNvSpPr/>
          <p:nvPr/>
        </p:nvSpPr>
        <p:spPr>
          <a:xfrm rot="19451341">
            <a:off x="7781242" y="3813110"/>
            <a:ext cx="872836" cy="239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two-way ssh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C00E7B-658A-C89F-C484-F3EC46BEF6FE}"/>
              </a:ext>
            </a:extLst>
          </p:cNvPr>
          <p:cNvSpPr/>
          <p:nvPr/>
        </p:nvSpPr>
        <p:spPr>
          <a:xfrm>
            <a:off x="7696911" y="4849114"/>
            <a:ext cx="872836" cy="239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two-way ssh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485C44-124D-53AA-67BC-9AD735F632D9}"/>
              </a:ext>
            </a:extLst>
          </p:cNvPr>
          <p:cNvSpPr txBox="1"/>
          <p:nvPr/>
        </p:nvSpPr>
        <p:spPr>
          <a:xfrm>
            <a:off x="877953" y="3295487"/>
            <a:ext cx="3411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Packages required:</a:t>
            </a:r>
            <a:br>
              <a:rPr lang="en-US" dirty="0"/>
            </a:br>
            <a:r>
              <a:rPr lang="en-US" dirty="0"/>
              <a:t>fuse-2.9.2-11.el7.x86_64.rpm</a:t>
            </a:r>
            <a:br>
              <a:rPr lang="en-US" dirty="0"/>
            </a:br>
            <a:r>
              <a:rPr lang="en-US" dirty="0"/>
              <a:t>fuse-libs-2.9.2-11.el7.x86_64.rpm</a:t>
            </a:r>
          </a:p>
          <a:p>
            <a:r>
              <a:rPr lang="en-US" dirty="0"/>
              <a:t>fuse-sshfs-2.10-1.el7.x86_64.rpm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66E313-300D-DF34-D231-356A3569D020}"/>
              </a:ext>
            </a:extLst>
          </p:cNvPr>
          <p:cNvSpPr txBox="1"/>
          <p:nvPr/>
        </p:nvSpPr>
        <p:spPr>
          <a:xfrm>
            <a:off x="9306944" y="1963293"/>
            <a:ext cx="3124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sshfs</a:t>
            </a:r>
            <a:r>
              <a:rPr lang="en-US" sz="1000" dirty="0"/>
              <a:t> ldn2lx1000:/backup /</a:t>
            </a:r>
            <a:r>
              <a:rPr lang="en-US" sz="1000" dirty="0" err="1"/>
              <a:t>mnt</a:t>
            </a:r>
            <a:r>
              <a:rPr lang="en-US" sz="1000" dirty="0"/>
              <a:t>/ ldnpinfuxm05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ED458F-67E9-FDC6-FB74-0F1DEDCA88B0}"/>
              </a:ext>
            </a:extLst>
          </p:cNvPr>
          <p:cNvSpPr txBox="1"/>
          <p:nvPr/>
        </p:nvSpPr>
        <p:spPr>
          <a:xfrm>
            <a:off x="5483117" y="5200098"/>
            <a:ext cx="2868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sshfs</a:t>
            </a:r>
            <a:r>
              <a:rPr lang="en-US" sz="800" dirty="0"/>
              <a:t> njc1lx2608 :/</a:t>
            </a:r>
            <a:r>
              <a:rPr lang="en-US" sz="800" dirty="0" err="1"/>
              <a:t>mnt</a:t>
            </a:r>
            <a:r>
              <a:rPr lang="en-US" sz="800" dirty="0"/>
              <a:t>/ldnpinfuxm05 /</a:t>
            </a:r>
            <a:r>
              <a:rPr lang="en-US" sz="800" dirty="0" err="1"/>
              <a:t>mnt</a:t>
            </a:r>
            <a:r>
              <a:rPr lang="en-US" sz="800" dirty="0"/>
              <a:t>/ldnpinfuxm05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8EB3F3-7CDC-2170-CCD2-AD22325A703B}"/>
              </a:ext>
            </a:extLst>
          </p:cNvPr>
          <p:cNvSpPr txBox="1"/>
          <p:nvPr/>
        </p:nvSpPr>
        <p:spPr>
          <a:xfrm>
            <a:off x="9144000" y="5176644"/>
            <a:ext cx="304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sshfs</a:t>
            </a:r>
            <a:r>
              <a:rPr lang="en-US" sz="800" dirty="0"/>
              <a:t> </a:t>
            </a:r>
            <a:r>
              <a:rPr lang="en-US" sz="800" dirty="0">
                <a:effectLst/>
                <a:latin typeface="Calibri" panose="020F0502020204030204" pitchFamily="34" charset="0"/>
              </a:rPr>
              <a:t>njcdiswidb01</a:t>
            </a:r>
            <a:r>
              <a:rPr lang="en-US" sz="800" dirty="0"/>
              <a:t>:/</a:t>
            </a:r>
            <a:r>
              <a:rPr lang="en-US" sz="800" dirty="0" err="1"/>
              <a:t>mnt</a:t>
            </a:r>
            <a:r>
              <a:rPr lang="en-US" sz="800" dirty="0"/>
              <a:t>/ldnpinfuxm05 /</a:t>
            </a:r>
            <a:r>
              <a:rPr lang="en-US" sz="800" dirty="0" err="1"/>
              <a:t>mnt</a:t>
            </a:r>
            <a:r>
              <a:rPr lang="en-US" sz="800" dirty="0"/>
              <a:t>/ldnpinfuxm05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4275A9-D0D0-49A3-F5A5-4BB7A57C7C8B}"/>
              </a:ext>
            </a:extLst>
          </p:cNvPr>
          <p:cNvSpPr txBox="1"/>
          <p:nvPr/>
        </p:nvSpPr>
        <p:spPr>
          <a:xfrm>
            <a:off x="6276191" y="3053325"/>
            <a:ext cx="2986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sshfs</a:t>
            </a:r>
            <a:r>
              <a:rPr lang="en-US" sz="800" dirty="0"/>
              <a:t> </a:t>
            </a:r>
            <a:r>
              <a:rPr lang="en-US" sz="800" dirty="0">
                <a:effectLst/>
                <a:latin typeface="Calibri" panose="020F0502020204030204" pitchFamily="34" charset="0"/>
              </a:rPr>
              <a:t>njcdiswidb01</a:t>
            </a:r>
            <a:r>
              <a:rPr lang="en-US" sz="800" dirty="0"/>
              <a:t>:/</a:t>
            </a:r>
            <a:r>
              <a:rPr lang="en-US" sz="800" dirty="0" err="1"/>
              <a:t>mnt</a:t>
            </a:r>
            <a:r>
              <a:rPr lang="en-US" sz="800" dirty="0"/>
              <a:t>/ ldnpinfuxm05 /</a:t>
            </a:r>
            <a:r>
              <a:rPr lang="en-US" sz="800" dirty="0" err="1"/>
              <a:t>mnt</a:t>
            </a:r>
            <a:r>
              <a:rPr lang="en-US" sz="800" dirty="0"/>
              <a:t>/ldnpinfuxm05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13A131-9FB8-E332-D48D-C5956A7385CF}"/>
              </a:ext>
            </a:extLst>
          </p:cNvPr>
          <p:cNvSpPr txBox="1"/>
          <p:nvPr/>
        </p:nvSpPr>
        <p:spPr>
          <a:xfrm>
            <a:off x="5067809" y="2389894"/>
            <a:ext cx="2841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sshfs</a:t>
            </a:r>
            <a:r>
              <a:rPr lang="en-US" sz="800" dirty="0"/>
              <a:t> </a:t>
            </a:r>
            <a:r>
              <a:rPr lang="en-US" sz="800" dirty="0">
                <a:effectLst/>
                <a:latin typeface="Calibri" panose="020F0502020204030204" pitchFamily="34" charset="0"/>
              </a:rPr>
              <a:t>njcdiswidb01</a:t>
            </a:r>
            <a:r>
              <a:rPr lang="en-US" sz="800" dirty="0"/>
              <a:t>:/</a:t>
            </a:r>
            <a:r>
              <a:rPr lang="en-US" sz="800" dirty="0" err="1"/>
              <a:t>mnt</a:t>
            </a:r>
            <a:r>
              <a:rPr lang="en-US" sz="800" dirty="0"/>
              <a:t>/ldnpinfuxm05 /</a:t>
            </a:r>
            <a:r>
              <a:rPr lang="en-US" sz="800" dirty="0" err="1"/>
              <a:t>mnt</a:t>
            </a:r>
            <a:r>
              <a:rPr lang="en-US" sz="800" dirty="0"/>
              <a:t>/ldnpinfuxm05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74F194-00F8-FB40-403B-ADFBCCCA371E}"/>
              </a:ext>
            </a:extLst>
          </p:cNvPr>
          <p:cNvSpPr txBox="1"/>
          <p:nvPr/>
        </p:nvSpPr>
        <p:spPr>
          <a:xfrm>
            <a:off x="718260" y="5131929"/>
            <a:ext cx="40671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u="sng" dirty="0"/>
              <a:t>repo file</a:t>
            </a:r>
            <a:r>
              <a:rPr lang="en-US" sz="1050" b="1" dirty="0"/>
              <a:t>: /</a:t>
            </a:r>
            <a:r>
              <a:rPr lang="en-US" sz="1050" b="1" dirty="0" err="1"/>
              <a:t>etc</a:t>
            </a:r>
            <a:r>
              <a:rPr lang="en-US" sz="1050" b="1" dirty="0"/>
              <a:t>/</a:t>
            </a:r>
            <a:r>
              <a:rPr lang="en-US" sz="1050" b="1" dirty="0" err="1"/>
              <a:t>yum.repos.d</a:t>
            </a:r>
            <a:r>
              <a:rPr lang="en-US" sz="1050" b="1" dirty="0"/>
              <a:t>/rhel-7-server-rpms.repo</a:t>
            </a:r>
          </a:p>
          <a:p>
            <a:r>
              <a:rPr lang="en-US" sz="1050" dirty="0"/>
              <a:t>[ldnpinfuxm05-rhel-7-server-rpms]</a:t>
            </a:r>
          </a:p>
          <a:p>
            <a:r>
              <a:rPr lang="en-US" sz="1050" dirty="0"/>
              <a:t>name = Red Hat Enterprise Linux 7 Server RPMs x86_64 7Server</a:t>
            </a:r>
          </a:p>
          <a:p>
            <a:r>
              <a:rPr lang="en-US" sz="1050" dirty="0" err="1"/>
              <a:t>baseurl</a:t>
            </a:r>
            <a:r>
              <a:rPr lang="en-US" sz="1050" dirty="0"/>
              <a:t> = file:///mnt/ldnpinfuxm05/repo/rhel7/rhel-7-server-rpms</a:t>
            </a:r>
          </a:p>
          <a:p>
            <a:r>
              <a:rPr lang="en-US" sz="1050" dirty="0"/>
              <a:t>enabled = 1</a:t>
            </a:r>
          </a:p>
          <a:p>
            <a:r>
              <a:rPr lang="en-US" sz="1050" dirty="0" err="1"/>
              <a:t>gpgcheck</a:t>
            </a:r>
            <a:r>
              <a:rPr lang="en-US" sz="105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82402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27B16-1637-D81B-11E4-D0091EE22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B7CE93-6843-698D-980F-AF228D239BD1}"/>
              </a:ext>
            </a:extLst>
          </p:cNvPr>
          <p:cNvSpPr/>
          <p:nvPr/>
        </p:nvSpPr>
        <p:spPr>
          <a:xfrm>
            <a:off x="946796" y="4129579"/>
            <a:ext cx="1269610" cy="686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 A</a:t>
            </a:r>
            <a:br>
              <a:rPr lang="en-US" sz="1400" dirty="0"/>
            </a:br>
            <a:r>
              <a:rPr lang="en-US" sz="1400" dirty="0"/>
              <a:t>Source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62B155-84FB-83CF-61E8-B153530AEA90}"/>
              </a:ext>
            </a:extLst>
          </p:cNvPr>
          <p:cNvSpPr txBox="1"/>
          <p:nvPr/>
        </p:nvSpPr>
        <p:spPr>
          <a:xfrm>
            <a:off x="572723" y="328080"/>
            <a:ext cx="480945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Solution: ssh tunnel copying file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731F54-FDCD-D46E-30F1-CB46DBC673DF}"/>
              </a:ext>
            </a:extLst>
          </p:cNvPr>
          <p:cNvSpPr txBox="1"/>
          <p:nvPr/>
        </p:nvSpPr>
        <p:spPr>
          <a:xfrm>
            <a:off x="6320735" y="817147"/>
            <a:ext cx="971178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Server 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A16B10-FC2D-9317-E707-228CC166336E}"/>
              </a:ext>
            </a:extLst>
          </p:cNvPr>
          <p:cNvSpPr txBox="1"/>
          <p:nvPr/>
        </p:nvSpPr>
        <p:spPr>
          <a:xfrm>
            <a:off x="4777293" y="4211222"/>
            <a:ext cx="120977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latin typeface="Calibri" panose="020F0502020204030204" pitchFamily="34" charset="0"/>
              </a:rPr>
              <a:t>Server C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</a:rPr>
              <a:t>Target 1</a:t>
            </a:r>
            <a:endParaRPr 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128D8A-6CCD-73D8-2D60-B217B18E212D}"/>
              </a:ext>
            </a:extLst>
          </p:cNvPr>
          <p:cNvSpPr txBox="1"/>
          <p:nvPr/>
        </p:nvSpPr>
        <p:spPr>
          <a:xfrm>
            <a:off x="9118346" y="4211222"/>
            <a:ext cx="133860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latin typeface="Calibri" panose="020F0502020204030204" pitchFamily="34" charset="0"/>
              </a:rPr>
              <a:t>Server D</a:t>
            </a:r>
            <a:br>
              <a:rPr lang="en-US" sz="1400" dirty="0">
                <a:effectLst/>
                <a:latin typeface="Calibri" panose="020F050202020403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</a:rPr>
              <a:t>Target 2</a:t>
            </a:r>
            <a:endParaRPr lang="en-US" sz="14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F7DE5A9-6F4E-C521-68F4-970CECCAB085}"/>
              </a:ext>
            </a:extLst>
          </p:cNvPr>
          <p:cNvCxnSpPr>
            <a:cxnSpLocks/>
            <a:stCxn id="80" idx="0"/>
            <a:endCxn id="63" idx="2"/>
          </p:cNvCxnSpPr>
          <p:nvPr/>
        </p:nvCxnSpPr>
        <p:spPr>
          <a:xfrm flipV="1">
            <a:off x="5382181" y="1186479"/>
            <a:ext cx="1424143" cy="302474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8000">
                  <a:schemeClr val="accent2"/>
                </a:gs>
                <a:gs pos="10000">
                  <a:srgbClr val="92D050"/>
                </a:gs>
                <a:gs pos="91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1655E06E-22F1-A9E3-E22C-F7296397CA11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2387285" y="196129"/>
            <a:ext cx="3127766" cy="4739134"/>
          </a:xfrm>
          <a:prstGeom prst="curvedConnector2">
            <a:avLst/>
          </a:prstGeom>
          <a:ln w="412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A1DD08-E579-DBA4-5D51-9CEE69746791}"/>
              </a:ext>
            </a:extLst>
          </p:cNvPr>
          <p:cNvCxnSpPr>
            <a:cxnSpLocks/>
            <a:stCxn id="82" idx="1"/>
            <a:endCxn id="80" idx="3"/>
          </p:cNvCxnSpPr>
          <p:nvPr/>
        </p:nvCxnSpPr>
        <p:spPr>
          <a:xfrm flipH="1">
            <a:off x="5987069" y="4472832"/>
            <a:ext cx="31312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99F1D89-F2AD-A47B-B48E-3F2D0B3A019E}"/>
              </a:ext>
            </a:extLst>
          </p:cNvPr>
          <p:cNvSpPr/>
          <p:nvPr/>
        </p:nvSpPr>
        <p:spPr>
          <a:xfrm>
            <a:off x="1062756" y="3714897"/>
            <a:ext cx="319080" cy="3077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402DA7-81D9-4841-5479-3F89316AB718}"/>
              </a:ext>
            </a:extLst>
          </p:cNvPr>
          <p:cNvSpPr/>
          <p:nvPr/>
        </p:nvSpPr>
        <p:spPr>
          <a:xfrm>
            <a:off x="5936460" y="1129831"/>
            <a:ext cx="319080" cy="3077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DCCB9C9-48B0-B9EA-8035-55FD3C4422F5}"/>
              </a:ext>
            </a:extLst>
          </p:cNvPr>
          <p:cNvSpPr/>
          <p:nvPr/>
        </p:nvSpPr>
        <p:spPr>
          <a:xfrm>
            <a:off x="4458213" y="4738870"/>
            <a:ext cx="319080" cy="3077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55F0D0-B5E0-1A6C-39ED-C420EEF8817B}"/>
              </a:ext>
            </a:extLst>
          </p:cNvPr>
          <p:cNvSpPr/>
          <p:nvPr/>
        </p:nvSpPr>
        <p:spPr>
          <a:xfrm rot="19646153">
            <a:off x="2137490" y="1688067"/>
            <a:ext cx="1914750" cy="5986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two-way ssh</a:t>
            </a:r>
            <a:br>
              <a:rPr lang="en-US" sz="1050" dirty="0"/>
            </a:br>
            <a:r>
              <a:rPr lang="en-US" sz="1050" dirty="0"/>
              <a:t>or </a:t>
            </a:r>
            <a:br>
              <a:rPr lang="en-US" sz="1050" dirty="0"/>
            </a:br>
            <a:r>
              <a:rPr lang="en-US" sz="1050" dirty="0"/>
              <a:t>Server B Able to ssh on Server 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E43D7F-6FA1-09B9-74EC-D1C1BEB9CCF4}"/>
              </a:ext>
            </a:extLst>
          </p:cNvPr>
          <p:cNvSpPr/>
          <p:nvPr/>
        </p:nvSpPr>
        <p:spPr>
          <a:xfrm rot="17723399">
            <a:off x="4892188" y="2651315"/>
            <a:ext cx="2418032" cy="286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One-way ssh from Server C to  Server 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7E83DB-7C44-27F2-6B13-9F771189E3E1}"/>
              </a:ext>
            </a:extLst>
          </p:cNvPr>
          <p:cNvSpPr txBox="1"/>
          <p:nvPr/>
        </p:nvSpPr>
        <p:spPr>
          <a:xfrm>
            <a:off x="539541" y="5352377"/>
            <a:ext cx="3411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Packages required:</a:t>
            </a:r>
            <a:br>
              <a:rPr lang="en-US" dirty="0"/>
            </a:br>
            <a:r>
              <a:rPr lang="en-US" dirty="0"/>
              <a:t>fuse-2.9.2-11.el7.x86_64.rpm</a:t>
            </a:r>
            <a:br>
              <a:rPr lang="en-US" dirty="0"/>
            </a:br>
            <a:r>
              <a:rPr lang="en-US" dirty="0"/>
              <a:t>fuse-libs-2.9.2-11.el7.x86_64.rpm</a:t>
            </a:r>
          </a:p>
          <a:p>
            <a:r>
              <a:rPr lang="en-US" dirty="0"/>
              <a:t>fuse-sshfs-2.10-1.el7.x86_64.rpm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23DC3D-D092-C078-266F-3F250A4D662D}"/>
              </a:ext>
            </a:extLst>
          </p:cNvPr>
          <p:cNvSpPr txBox="1"/>
          <p:nvPr/>
        </p:nvSpPr>
        <p:spPr>
          <a:xfrm>
            <a:off x="2446398" y="2932261"/>
            <a:ext cx="2095586" cy="246221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FF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Firewall Blocked Direct connection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56165B-1BC4-4802-A4DA-AAC49FCE4165}"/>
              </a:ext>
            </a:extLst>
          </p:cNvPr>
          <p:cNvSpPr txBox="1"/>
          <p:nvPr/>
        </p:nvSpPr>
        <p:spPr>
          <a:xfrm>
            <a:off x="9277886" y="4785161"/>
            <a:ext cx="213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sshfs</a:t>
            </a:r>
            <a:r>
              <a:rPr lang="en-US" sz="1000" dirty="0"/>
              <a:t> </a:t>
            </a:r>
            <a:r>
              <a:rPr lang="en-US" sz="1000" dirty="0" err="1">
                <a:effectLst/>
                <a:latin typeface="Calibri" panose="020F0502020204030204" pitchFamily="34" charset="0"/>
              </a:rPr>
              <a:t>ServerB</a:t>
            </a:r>
            <a:r>
              <a:rPr lang="en-US" sz="1000" dirty="0"/>
              <a:t>:/directory /directory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77AC95-66E3-9559-46B5-17CC71DA8A48}"/>
              </a:ext>
            </a:extLst>
          </p:cNvPr>
          <p:cNvSpPr txBox="1"/>
          <p:nvPr/>
        </p:nvSpPr>
        <p:spPr>
          <a:xfrm>
            <a:off x="4802618" y="4755422"/>
            <a:ext cx="2986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sshfs</a:t>
            </a:r>
            <a:r>
              <a:rPr lang="en-US" sz="1050" dirty="0"/>
              <a:t> </a:t>
            </a:r>
            <a:r>
              <a:rPr lang="en-US" sz="1050" dirty="0" err="1">
                <a:effectLst/>
                <a:latin typeface="Calibri" panose="020F0502020204030204" pitchFamily="34" charset="0"/>
              </a:rPr>
              <a:t>ServerB</a:t>
            </a:r>
            <a:r>
              <a:rPr lang="en-US" sz="1050" dirty="0"/>
              <a:t>:/directory /directory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411E62-C5BF-D5E6-365D-3FA7090EB76D}"/>
              </a:ext>
            </a:extLst>
          </p:cNvPr>
          <p:cNvSpPr txBox="1"/>
          <p:nvPr/>
        </p:nvSpPr>
        <p:spPr>
          <a:xfrm>
            <a:off x="6806324" y="1219823"/>
            <a:ext cx="2841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sshfs</a:t>
            </a:r>
            <a:r>
              <a:rPr lang="en-US" sz="1200" dirty="0"/>
              <a:t> </a:t>
            </a:r>
            <a:r>
              <a:rPr lang="en-US" sz="1200" dirty="0">
                <a:effectLst/>
                <a:latin typeface="Calibri" panose="020F0502020204030204" pitchFamily="34" charset="0"/>
              </a:rPr>
              <a:t>source-server</a:t>
            </a:r>
            <a:r>
              <a:rPr lang="en-US" sz="1200" dirty="0"/>
              <a:t>:/directory /directory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04C101-75D9-A828-7FDE-3310315BE230}"/>
              </a:ext>
            </a:extLst>
          </p:cNvPr>
          <p:cNvCxnSpPr>
            <a:cxnSpLocks/>
            <a:stCxn id="80" idx="1"/>
            <a:endCxn id="6" idx="3"/>
          </p:cNvCxnSpPr>
          <p:nvPr/>
        </p:nvCxnSpPr>
        <p:spPr>
          <a:xfrm flipH="1">
            <a:off x="2216406" y="4472832"/>
            <a:ext cx="256088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42435C1-8242-D0DB-A310-487D97FD941C}"/>
              </a:ext>
            </a:extLst>
          </p:cNvPr>
          <p:cNvSpPr/>
          <p:nvPr/>
        </p:nvSpPr>
        <p:spPr>
          <a:xfrm>
            <a:off x="3265074" y="3244363"/>
            <a:ext cx="433634" cy="1933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  <a:p>
            <a:pPr algn="ctr"/>
            <a:r>
              <a:rPr lang="en-US" sz="1400" dirty="0"/>
              <a:t>L</a:t>
            </a:r>
          </a:p>
          <a:p>
            <a:pPr algn="ctr"/>
            <a:r>
              <a:rPr lang="en-US" sz="1400" dirty="0"/>
              <a:t>O</a:t>
            </a:r>
          </a:p>
          <a:p>
            <a:pPr algn="ctr"/>
            <a:r>
              <a:rPr lang="en-US" sz="1400" dirty="0"/>
              <a:t>C</a:t>
            </a:r>
          </a:p>
          <a:p>
            <a:pPr algn="ctr"/>
            <a:r>
              <a:rPr lang="en-US" sz="1400" dirty="0"/>
              <a:t>K</a:t>
            </a:r>
            <a:br>
              <a:rPr lang="en-US" sz="1400" dirty="0"/>
            </a:br>
            <a:r>
              <a:rPr lang="en-US" sz="1400" dirty="0"/>
              <a:t>E</a:t>
            </a:r>
            <a:br>
              <a:rPr lang="en-US" sz="1400" dirty="0"/>
            </a:br>
            <a:r>
              <a:rPr lang="en-US" sz="1400" dirty="0"/>
              <a:t>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0C00F48-CDC4-3938-BF17-B5AA9FF704E8}"/>
              </a:ext>
            </a:extLst>
          </p:cNvPr>
          <p:cNvSpPr/>
          <p:nvPr/>
        </p:nvSpPr>
        <p:spPr>
          <a:xfrm>
            <a:off x="8958806" y="4796221"/>
            <a:ext cx="319080" cy="3077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C4C32B-8A1D-7543-43A9-46B6365FCF36}"/>
              </a:ext>
            </a:extLst>
          </p:cNvPr>
          <p:cNvSpPr txBox="1"/>
          <p:nvPr/>
        </p:nvSpPr>
        <p:spPr>
          <a:xfrm>
            <a:off x="5184742" y="5400938"/>
            <a:ext cx="6422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Issue case #1:  Copying files from Server A to Server C which is blocked by Firewall</a:t>
            </a:r>
            <a:br>
              <a:rPr lang="en-US" sz="1400" dirty="0"/>
            </a:br>
            <a:r>
              <a:rPr lang="en-US" sz="1400" dirty="0"/>
              <a:t>Issue case #2:  Copying files from Server A to Server D which is blocked by Firewall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84BF461-3661-A05F-E462-A1C31899CE91}"/>
              </a:ext>
            </a:extLst>
          </p:cNvPr>
          <p:cNvSpPr/>
          <p:nvPr/>
        </p:nvSpPr>
        <p:spPr>
          <a:xfrm>
            <a:off x="6460766" y="4314569"/>
            <a:ext cx="2418032" cy="286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One-way ssh from </a:t>
            </a:r>
            <a:r>
              <a:rPr lang="en-US" sz="1050" dirty="0" err="1"/>
              <a:t>ServerD</a:t>
            </a:r>
            <a:r>
              <a:rPr lang="en-US" sz="1050" dirty="0"/>
              <a:t> to  </a:t>
            </a:r>
            <a:r>
              <a:rPr lang="en-US" sz="1050" dirty="0" err="1"/>
              <a:t>ServerC</a:t>
            </a:r>
            <a:endParaRPr lang="en-US" sz="105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805A2B-F0E3-5E01-187B-F2DD9789D86B}"/>
              </a:ext>
            </a:extLst>
          </p:cNvPr>
          <p:cNvSpPr txBox="1"/>
          <p:nvPr/>
        </p:nvSpPr>
        <p:spPr>
          <a:xfrm>
            <a:off x="8088962" y="6183374"/>
            <a:ext cx="3563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Note: </a:t>
            </a:r>
            <a:r>
              <a:rPr lang="en-US" sz="1400" dirty="0"/>
              <a:t>Windows/Linux with ssh enabled</a:t>
            </a:r>
          </a:p>
        </p:txBody>
      </p:sp>
    </p:spTree>
    <p:extLst>
      <p:ext uri="{BB962C8B-B14F-4D97-AF65-F5344CB8AC3E}">
        <p14:creationId xmlns:p14="http://schemas.microsoft.com/office/powerpoint/2010/main" val="377062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A0F99-D99F-31BD-743B-11FE9374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DF0767-C114-C497-FACD-F568B3E87229}"/>
              </a:ext>
            </a:extLst>
          </p:cNvPr>
          <p:cNvSpPr/>
          <p:nvPr/>
        </p:nvSpPr>
        <p:spPr>
          <a:xfrm>
            <a:off x="584461" y="1348033"/>
            <a:ext cx="19324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ldn2lx1000</a:t>
            </a:r>
            <a:br>
              <a:rPr lang="en-US" sz="1400" dirty="0"/>
            </a:br>
            <a:r>
              <a:rPr lang="en-US" sz="1400" dirty="0"/>
              <a:t>service: Satellite</a:t>
            </a:r>
          </a:p>
          <a:p>
            <a:pPr algn="ctr"/>
            <a:r>
              <a:rPr lang="en-US" sz="1400" dirty="0"/>
              <a:t>Repo: http/https, </a:t>
            </a:r>
            <a:r>
              <a:rPr lang="en-US" sz="1400" dirty="0" err="1"/>
              <a:t>nfs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DBBBF-6B4D-8758-1132-B8257213D9E5}"/>
              </a:ext>
            </a:extLst>
          </p:cNvPr>
          <p:cNvSpPr txBox="1"/>
          <p:nvPr/>
        </p:nvSpPr>
        <p:spPr>
          <a:xfrm>
            <a:off x="631596" y="2726108"/>
            <a:ext cx="1894790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lt1"/>
                </a:solidFill>
              </a:rPr>
              <a:t>Ldnpinfuxm05</a:t>
            </a:r>
          </a:p>
          <a:p>
            <a:r>
              <a:rPr lang="en-US" sz="1400" dirty="0">
                <a:solidFill>
                  <a:schemeClr val="lt1"/>
                </a:solidFill>
              </a:rPr>
              <a:t>Repo: http/https, </a:t>
            </a:r>
            <a:r>
              <a:rPr lang="en-US" sz="1400" dirty="0" err="1">
                <a:solidFill>
                  <a:schemeClr val="lt1"/>
                </a:solidFill>
              </a:rPr>
              <a:t>nfs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E935E-CD05-D4F8-7D5F-1584568AB195}"/>
              </a:ext>
            </a:extLst>
          </p:cNvPr>
          <p:cNvSpPr txBox="1"/>
          <p:nvPr/>
        </p:nvSpPr>
        <p:spPr>
          <a:xfrm>
            <a:off x="4334758" y="1196502"/>
            <a:ext cx="29003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KVM server: njcdiswivm01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B8FAC2-5633-3471-5211-CEF2962759FA}"/>
              </a:ext>
            </a:extLst>
          </p:cNvPr>
          <p:cNvCxnSpPr>
            <a:cxnSpLocks/>
          </p:cNvCxnSpPr>
          <p:nvPr/>
        </p:nvCxnSpPr>
        <p:spPr>
          <a:xfrm flipH="1">
            <a:off x="2668525" y="1495327"/>
            <a:ext cx="173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901D6A-9F13-FF4B-3B46-08A808B0C983}"/>
              </a:ext>
            </a:extLst>
          </p:cNvPr>
          <p:cNvCxnSpPr>
            <a:cxnSpLocks/>
          </p:cNvCxnSpPr>
          <p:nvPr/>
        </p:nvCxnSpPr>
        <p:spPr>
          <a:xfrm flipH="1">
            <a:off x="2668525" y="1520295"/>
            <a:ext cx="1776215" cy="1241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3590F6-CB23-5BEF-6124-C0387C4C179F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2668525" y="1827326"/>
            <a:ext cx="3116389" cy="323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9886CC-6F1B-9EAB-8B2C-7D9106D5985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643598" y="2150609"/>
            <a:ext cx="3141316" cy="898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945279-2DB5-4FE8-ED7F-2E0A041A6EA8}"/>
              </a:ext>
            </a:extLst>
          </p:cNvPr>
          <p:cNvCxnSpPr>
            <a:cxnSpLocks/>
          </p:cNvCxnSpPr>
          <p:nvPr/>
        </p:nvCxnSpPr>
        <p:spPr>
          <a:xfrm flipH="1" flipV="1">
            <a:off x="2661493" y="1680031"/>
            <a:ext cx="2923596" cy="8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032508-122D-1126-FE5B-4F0824D7DDDE}"/>
              </a:ext>
            </a:extLst>
          </p:cNvPr>
          <p:cNvCxnSpPr>
            <a:cxnSpLocks/>
          </p:cNvCxnSpPr>
          <p:nvPr/>
        </p:nvCxnSpPr>
        <p:spPr>
          <a:xfrm flipH="1">
            <a:off x="2652811" y="1713323"/>
            <a:ext cx="3086548" cy="1187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2F7BD3-E7AC-DD43-CA0E-E0A32C18FF6D}"/>
              </a:ext>
            </a:extLst>
          </p:cNvPr>
          <p:cNvCxnSpPr>
            <a:cxnSpLocks/>
            <a:stCxn id="82" idx="1"/>
          </p:cNvCxnSpPr>
          <p:nvPr/>
        </p:nvCxnSpPr>
        <p:spPr>
          <a:xfrm flipH="1" flipV="1">
            <a:off x="2668525" y="1966583"/>
            <a:ext cx="3132103" cy="492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18D1C0-3949-841E-F760-5F3AB01F2F04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2630077" y="2459322"/>
            <a:ext cx="3170551" cy="721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5D826D5-1790-966D-6E1C-C18BBB6B4719}"/>
              </a:ext>
            </a:extLst>
          </p:cNvPr>
          <p:cNvSpPr/>
          <p:nvPr/>
        </p:nvSpPr>
        <p:spPr>
          <a:xfrm>
            <a:off x="3311956" y="1237495"/>
            <a:ext cx="433634" cy="2024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  <a:p>
            <a:pPr algn="ctr"/>
            <a:r>
              <a:rPr lang="en-US" sz="1400" dirty="0"/>
              <a:t>L</a:t>
            </a:r>
          </a:p>
          <a:p>
            <a:pPr algn="ctr"/>
            <a:r>
              <a:rPr lang="en-US" sz="1400" dirty="0"/>
              <a:t>O</a:t>
            </a:r>
          </a:p>
          <a:p>
            <a:pPr algn="ctr"/>
            <a:r>
              <a:rPr lang="en-US" sz="1400" dirty="0"/>
              <a:t>C</a:t>
            </a:r>
          </a:p>
          <a:p>
            <a:pPr algn="ctr"/>
            <a:r>
              <a:rPr lang="en-US" sz="1400" dirty="0"/>
              <a:t>K</a:t>
            </a:r>
            <a:br>
              <a:rPr lang="en-US" sz="1400" dirty="0"/>
            </a:br>
            <a:r>
              <a:rPr lang="en-US" sz="1400" dirty="0"/>
              <a:t>E</a:t>
            </a:r>
            <a:br>
              <a:rPr lang="en-US" sz="1400" dirty="0"/>
            </a:br>
            <a:r>
              <a:rPr lang="en-US" sz="1400" dirty="0"/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FD4A8F-FE79-4B6A-AC0D-0250E62530BB}"/>
              </a:ext>
            </a:extLst>
          </p:cNvPr>
          <p:cNvSpPr txBox="1"/>
          <p:nvPr/>
        </p:nvSpPr>
        <p:spPr>
          <a:xfrm>
            <a:off x="631595" y="904973"/>
            <a:ext cx="1305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Issue number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D9E004-467B-5C4A-D545-FCF35B37CFF6}"/>
              </a:ext>
            </a:extLst>
          </p:cNvPr>
          <p:cNvSpPr txBox="1"/>
          <p:nvPr/>
        </p:nvSpPr>
        <p:spPr>
          <a:xfrm>
            <a:off x="631595" y="3581475"/>
            <a:ext cx="790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Issue number 2: Total size of repo is 66GB, can’t be mount as ISO via console and the only console available is via ILO of </a:t>
            </a:r>
            <a:r>
              <a:rPr lang="en-US" sz="1400" dirty="0">
                <a:effectLst/>
                <a:latin typeface="Calibri" panose="020F0502020204030204" pitchFamily="34" charset="0"/>
              </a:rPr>
              <a:t>njcdiswivm01, also if mount possible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goodluck</a:t>
            </a:r>
            <a:r>
              <a:rPr lang="en-US" sz="1400" dirty="0">
                <a:effectLst/>
                <a:latin typeface="Calibri" panose="020F0502020204030204" pitchFamily="34" charset="0"/>
              </a:rPr>
              <a:t> for the ne</a:t>
            </a:r>
            <a:r>
              <a:rPr lang="en-US" sz="1400" dirty="0">
                <a:latin typeface="Calibri" panose="020F0502020204030204" pitchFamily="34" charset="0"/>
              </a:rPr>
              <a:t>twork mounting 66gb per server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555C36-58DD-30FC-6CAE-AA6DFADFEF35}"/>
              </a:ext>
            </a:extLst>
          </p:cNvPr>
          <p:cNvSpPr txBox="1"/>
          <p:nvPr/>
        </p:nvSpPr>
        <p:spPr>
          <a:xfrm>
            <a:off x="7958580" y="409222"/>
            <a:ext cx="1340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njc1lx2608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CBAF61-6C58-2B5B-A067-C81FA2133500}"/>
              </a:ext>
            </a:extLst>
          </p:cNvPr>
          <p:cNvCxnSpPr>
            <a:cxnSpLocks/>
          </p:cNvCxnSpPr>
          <p:nvPr/>
        </p:nvCxnSpPr>
        <p:spPr>
          <a:xfrm flipH="1">
            <a:off x="6199695" y="707010"/>
            <a:ext cx="1879076" cy="47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E7D05E2-594C-CF9E-2C29-A16AF74331D3}"/>
              </a:ext>
            </a:extLst>
          </p:cNvPr>
          <p:cNvCxnSpPr>
            <a:cxnSpLocks/>
          </p:cNvCxnSpPr>
          <p:nvPr/>
        </p:nvCxnSpPr>
        <p:spPr>
          <a:xfrm flipH="1">
            <a:off x="6693615" y="778554"/>
            <a:ext cx="1460571" cy="80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DFF694-4D0D-B096-6550-345B2006707F}"/>
              </a:ext>
            </a:extLst>
          </p:cNvPr>
          <p:cNvSpPr txBox="1"/>
          <p:nvPr/>
        </p:nvSpPr>
        <p:spPr>
          <a:xfrm>
            <a:off x="5759625" y="1526142"/>
            <a:ext cx="1300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</a:rPr>
              <a:t>njcdiswdgw01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35567F-558D-7702-03BE-F90A679FEE45}"/>
              </a:ext>
            </a:extLst>
          </p:cNvPr>
          <p:cNvSpPr txBox="1"/>
          <p:nvPr/>
        </p:nvSpPr>
        <p:spPr>
          <a:xfrm>
            <a:off x="5825555" y="1908049"/>
            <a:ext cx="1209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</a:rPr>
              <a:t>njcdiswidb01</a:t>
            </a:r>
            <a:endParaRPr 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1C26A4-9894-5320-BC78-55F6C03A5AF3}"/>
              </a:ext>
            </a:extLst>
          </p:cNvPr>
          <p:cNvSpPr txBox="1"/>
          <p:nvPr/>
        </p:nvSpPr>
        <p:spPr>
          <a:xfrm>
            <a:off x="5800628" y="2305433"/>
            <a:ext cx="1338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</a:rPr>
              <a:t>njcdiswmte01</a:t>
            </a:r>
            <a:endParaRPr lang="en-US" sz="14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E2588F-9323-9F7E-FA30-03E9576AB074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6882151" y="778554"/>
            <a:ext cx="1746914" cy="1279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21A7A99-2018-E5A8-6FF2-13282F8C1AF0}"/>
              </a:ext>
            </a:extLst>
          </p:cNvPr>
          <p:cNvCxnSpPr>
            <a:stCxn id="63" idx="2"/>
          </p:cNvCxnSpPr>
          <p:nvPr/>
        </p:nvCxnSpPr>
        <p:spPr>
          <a:xfrm flipH="1">
            <a:off x="6896285" y="778554"/>
            <a:ext cx="1732780" cy="1634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B4B46FD-CDF2-94E9-5B4A-473049CD757B}"/>
              </a:ext>
            </a:extLst>
          </p:cNvPr>
          <p:cNvSpPr/>
          <p:nvPr/>
        </p:nvSpPr>
        <p:spPr>
          <a:xfrm>
            <a:off x="6730583" y="904973"/>
            <a:ext cx="1093653" cy="23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One-way ssh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26D1F10-7377-2C2C-BECE-CA48FDB403AB}"/>
              </a:ext>
            </a:extLst>
          </p:cNvPr>
          <p:cNvSpPr/>
          <p:nvPr/>
        </p:nvSpPr>
        <p:spPr>
          <a:xfrm>
            <a:off x="7164835" y="1341235"/>
            <a:ext cx="1093653" cy="23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two-way ssh</a:t>
            </a:r>
          </a:p>
        </p:txBody>
      </p: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C7629D20-4B59-4B3B-54C4-EEBCB77C53FA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2668525" y="593888"/>
            <a:ext cx="5290055" cy="797739"/>
          </a:xfrm>
          <a:prstGeom prst="curvedConnector3">
            <a:avLst>
              <a:gd name="adj1" fmla="val 7939"/>
            </a:avLst>
          </a:prstGeom>
          <a:ln w="412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B2DB61B-3EFB-9034-A9D9-948A72FC3631}"/>
              </a:ext>
            </a:extLst>
          </p:cNvPr>
          <p:cNvSpPr/>
          <p:nvPr/>
        </p:nvSpPr>
        <p:spPr>
          <a:xfrm>
            <a:off x="4604478" y="535435"/>
            <a:ext cx="1093653" cy="23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two-way ssh</a:t>
            </a:r>
          </a:p>
        </p:txBody>
      </p:sp>
    </p:spTree>
    <p:extLst>
      <p:ext uri="{BB962C8B-B14F-4D97-AF65-F5344CB8AC3E}">
        <p14:creationId xmlns:p14="http://schemas.microsoft.com/office/powerpoint/2010/main" val="274380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495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Atienza, Christopher</dc:creator>
  <cp:lastModifiedBy>Atienza, Christopher</cp:lastModifiedBy>
  <cp:revision>2</cp:revision>
  <dcterms:created xsi:type="dcterms:W3CDTF">2024-05-06T01:28:20Z</dcterms:created>
  <dcterms:modified xsi:type="dcterms:W3CDTF">2024-05-08T06:54:10Z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bedbe1-f62b-4f62-96b0-2c18948c8e42_Enabled">
    <vt:lpwstr>true</vt:lpwstr>
  </property>
  <property fmtid="{D5CDD505-2E9C-101B-9397-08002B2CF9AE}" pid="3" name="MSIP_Label_36bedbe1-f62b-4f62-96b0-2c18948c8e42_SetDate">
    <vt:lpwstr>2024-05-06T04:23:22Z</vt:lpwstr>
  </property>
  <property fmtid="{D5CDD505-2E9C-101B-9397-08002B2CF9AE}" pid="4" name="MSIP_Label_36bedbe1-f62b-4f62-96b0-2c18948c8e42_Method">
    <vt:lpwstr>Privileged</vt:lpwstr>
  </property>
  <property fmtid="{D5CDD505-2E9C-101B-9397-08002B2CF9AE}" pid="5" name="MSIP_Label_36bedbe1-f62b-4f62-96b0-2c18948c8e42_Name">
    <vt:lpwstr>36bedbe1-f62b-4f62-96b0-2c18948c8e42</vt:lpwstr>
  </property>
  <property fmtid="{D5CDD505-2E9C-101B-9397-08002B2CF9AE}" pid="6" name="MSIP_Label_36bedbe1-f62b-4f62-96b0-2c18948c8e42_SiteId">
    <vt:lpwstr>7bc8ad67-ee7f-43cb-8a42-1ada7dcc636e</vt:lpwstr>
  </property>
  <property fmtid="{D5CDD505-2E9C-101B-9397-08002B2CF9AE}" pid="7" name="MSIP_Label_36bedbe1-f62b-4f62-96b0-2c18948c8e42_ActionId">
    <vt:lpwstr>2af8608e-8854-43b0-a453-7ec5f16072fd</vt:lpwstr>
  </property>
  <property fmtid="{D5CDD505-2E9C-101B-9397-08002B2CF9AE}" pid="8" name="MSIP_Label_36bedbe1-f62b-4f62-96b0-2c18948c8e4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