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BF10-3D50-4FE5-89A9-B564F649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ABD83-E1A3-4578-BBD1-57819C88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F21A-8A0F-4BF9-94A7-4C734D3B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2A8E-52AA-4207-9AD5-D6701919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0FAD-6C58-4897-9F91-250CA26D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36DD-5018-415A-920E-99F0C4A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DC97-837D-4E02-8344-963F5FC4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4633-DCA0-4795-B8AC-3BE49CA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9526-936A-44A3-897D-8607B0BD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21C7-C72B-4247-AB20-F3D531FB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433D0-75ED-4954-AD82-232E029E3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24668-A7FE-4539-9C5E-B1292FAF3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B3D7-590D-44D2-B0D1-50C9AB4D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EEE9-CA85-4B4D-8251-7D687C4E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07DA-3EAC-4C21-859E-B59D113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1719-C6AD-4178-893B-73F429D4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93BE-E915-4AC3-B9AC-D3B15022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7F8B-CB36-4536-AE46-3FC71F8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CB46-5ADB-4464-8460-E57EF63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FA0-B159-48C3-91BA-317A83F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780-C37E-4DF4-A605-6013C07B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2537-FCDF-4251-A296-D60FEAD4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E717-CCF9-4C78-AD2A-26885316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BA22-C8E9-4B32-8610-E653779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E200-6CCB-4122-A10E-E6EE81BA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404E-31E2-4F5C-8149-2E7D1E4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EC80-B950-451F-8E19-6FA2B01EE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E356-F03D-47CB-BFB4-E89DF396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1A19-33FA-416D-AE6B-8356808F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14FF-43F0-4CD9-BCB7-293AD11A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273F8-937A-4655-9D75-9E90892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E803-C117-4FD7-8CD3-3D5916B3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CF7-F1F0-44DA-8ACE-CC249097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E25ED-5491-4AE9-B60B-0C8E0BA4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0EBF0-0160-42EB-B2D2-ACEBC6A05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CE307-70B8-437D-AB23-DDFE5529A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E27B0-BE2E-43D6-925E-750BEAFF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C553C-B426-4A02-B4BD-84471F8F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05387-3D4A-4418-BA9C-3FA355E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624-80B3-498B-97ED-7997AAA7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67301-EF94-423F-979B-AB930F34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AE4B-1630-4485-AF83-A015B7DD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B443-B624-47BE-8942-32C9B1A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21FC3-50B1-43CE-904A-B6E17DBF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34EAF-AF99-484B-8DCE-1D6AEA2F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3087-3522-4303-AFA8-928928A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481-E8C9-49DF-A816-0630357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A678-CC2E-4939-A3D1-5608B3B4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1B70-29B0-4DE3-9B0A-9313B7E0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665B-1A8F-4A80-B687-DE64A2F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406A4-6E93-4CD7-AA8F-81F50C5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69C3-E76F-4FD5-A974-20F70B10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C977-F6A4-4D06-AC02-8777985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95EE6-8716-4CE6-BE89-4C862C5DD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3C6D-F7DA-409C-B064-5E4672E0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DB9B7-880E-4E24-957F-B8B0CD79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C6220-5630-4CE0-9CA7-DD6FF79B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081B-2316-45D0-A8C2-A2022388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14055-8026-422A-942B-EB1DD1C4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DFFE4-0E01-4F37-968E-DB79D919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B4AE2-6672-4A1B-BD92-83077304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4BCA-05DC-47C7-86D1-AC8E9B5BAAF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5606-A5C2-44BD-8CB7-93BC14CDB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2CE8-EC18-49E9-B616-8789381F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4A37-8BB8-4B87-9B11-A937F18B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8720-3773-4667-9300-6CABA065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78" y="464655"/>
            <a:ext cx="3616423" cy="1588127"/>
          </a:xfr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ServiceNOW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Listing Bulk tickets by Number</a:t>
            </a:r>
          </a:p>
        </p:txBody>
      </p:sp>
      <p:pic>
        <p:nvPicPr>
          <p:cNvPr id="6" name="Picture Placeholder 5" descr="Approvals Homepage | ServiceNow - Internet Explorer">
            <a:extLst>
              <a:ext uri="{FF2B5EF4-FFF2-40B4-BE49-F238E27FC236}">
                <a16:creationId xmlns:a16="http://schemas.microsoft.com/office/drawing/2014/main" id="{C14C65BD-F44D-4811-A754-9D4B71000F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6042" y="457200"/>
            <a:ext cx="7115554" cy="5839904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B2F0E3-D82E-426F-B5B8-8BDE1738002F}"/>
              </a:ext>
            </a:extLst>
          </p:cNvPr>
          <p:cNvSpPr/>
          <p:nvPr/>
        </p:nvSpPr>
        <p:spPr>
          <a:xfrm>
            <a:off x="4081201" y="2608762"/>
            <a:ext cx="631628" cy="26796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FBA751-005A-4864-93AC-A6650787FA11}"/>
              </a:ext>
            </a:extLst>
          </p:cNvPr>
          <p:cNvCxnSpPr>
            <a:cxnSpLocks/>
          </p:cNvCxnSpPr>
          <p:nvPr/>
        </p:nvCxnSpPr>
        <p:spPr>
          <a:xfrm flipH="1">
            <a:off x="4712829" y="3497344"/>
            <a:ext cx="470398" cy="19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0DEC41-C705-46EA-B657-300020AAD323}"/>
              </a:ext>
            </a:extLst>
          </p:cNvPr>
          <p:cNvSpPr txBox="1"/>
          <p:nvPr/>
        </p:nvSpPr>
        <p:spPr>
          <a:xfrm>
            <a:off x="5109328" y="3034670"/>
            <a:ext cx="156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Select all the ticket that will list in </a:t>
            </a:r>
            <a:r>
              <a:rPr lang="en-US" dirty="0" err="1"/>
              <a:t>ServerNOW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F42AD-6061-4DB1-B956-A4119B6F6A48}"/>
              </a:ext>
            </a:extLst>
          </p:cNvPr>
          <p:cNvCxnSpPr>
            <a:cxnSpLocks/>
          </p:cNvCxnSpPr>
          <p:nvPr/>
        </p:nvCxnSpPr>
        <p:spPr>
          <a:xfrm flipH="1" flipV="1">
            <a:off x="7711127" y="2394409"/>
            <a:ext cx="848411" cy="8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E2A9DA-3562-49EB-AB55-45BE292D85A6}"/>
              </a:ext>
            </a:extLst>
          </p:cNvPr>
          <p:cNvSpPr txBox="1"/>
          <p:nvPr/>
        </p:nvSpPr>
        <p:spPr>
          <a:xfrm>
            <a:off x="8559538" y="2285596"/>
            <a:ext cx="3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2. At ServiceNow click “Incident and Request” tab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0EB1F-65AE-42B7-881B-0E265EEA2DF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479173" y="4437548"/>
            <a:ext cx="1113304" cy="32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9A4102-0C49-4506-9CEB-58146D2C0247}"/>
              </a:ext>
            </a:extLst>
          </p:cNvPr>
          <p:cNvSpPr txBox="1"/>
          <p:nvPr/>
        </p:nvSpPr>
        <p:spPr>
          <a:xfrm>
            <a:off x="8592477" y="4252882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3. Select “</a:t>
            </a:r>
            <a:r>
              <a:rPr lang="en-US"/>
              <a:t>All Incidents”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0B3-8438-43FE-80A0-5AD3AC6F378F}"/>
              </a:ext>
            </a:extLst>
          </p:cNvPr>
          <p:cNvSpPr txBox="1"/>
          <p:nvPr/>
        </p:nvSpPr>
        <p:spPr>
          <a:xfrm>
            <a:off x="1090404" y="2479249"/>
            <a:ext cx="2337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Note: Instead of copy paste each ticket in snow, you could list in bulk which make it faster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5C58F-83D5-4310-A52E-5ED7033D3A44}"/>
              </a:ext>
            </a:extLst>
          </p:cNvPr>
          <p:cNvSpPr txBox="1"/>
          <p:nvPr/>
        </p:nvSpPr>
        <p:spPr>
          <a:xfrm>
            <a:off x="317838" y="6393345"/>
            <a:ext cx="341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Prepared by: Christopher Atienza</a:t>
            </a:r>
          </a:p>
        </p:txBody>
      </p:sp>
    </p:spTree>
    <p:extLst>
      <p:ext uri="{BB962C8B-B14F-4D97-AF65-F5344CB8AC3E}">
        <p14:creationId xmlns:p14="http://schemas.microsoft.com/office/powerpoint/2010/main" val="16091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294A34-9CF8-46F8-8FF7-CB6F8757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9" y="809607"/>
            <a:ext cx="8172395" cy="5862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164E3-9388-411F-AB76-1D630153BCA6}"/>
              </a:ext>
            </a:extLst>
          </p:cNvPr>
          <p:cNvCxnSpPr>
            <a:cxnSpLocks/>
          </p:cNvCxnSpPr>
          <p:nvPr/>
        </p:nvCxnSpPr>
        <p:spPr>
          <a:xfrm flipH="1">
            <a:off x="1658340" y="637309"/>
            <a:ext cx="1062758" cy="1099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141DCD-5976-4E61-A98A-C6E60E85EE8D}"/>
              </a:ext>
            </a:extLst>
          </p:cNvPr>
          <p:cNvSpPr txBox="1"/>
          <p:nvPr/>
        </p:nvSpPr>
        <p:spPr>
          <a:xfrm>
            <a:off x="2822436" y="163276"/>
            <a:ext cx="57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4. Change the field into “Number”, then use “is one of” as filter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13BF0-9AAD-4881-88E8-7A92D58EBDFB}"/>
              </a:ext>
            </a:extLst>
          </p:cNvPr>
          <p:cNvCxnSpPr>
            <a:cxnSpLocks/>
          </p:cNvCxnSpPr>
          <p:nvPr/>
        </p:nvCxnSpPr>
        <p:spPr>
          <a:xfrm flipH="1">
            <a:off x="3461327" y="486441"/>
            <a:ext cx="4158342" cy="1119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FE4F9-320E-4F51-BC22-DB3D3D38F293}"/>
              </a:ext>
            </a:extLst>
          </p:cNvPr>
          <p:cNvCxnSpPr>
            <a:cxnSpLocks/>
          </p:cNvCxnSpPr>
          <p:nvPr/>
        </p:nvCxnSpPr>
        <p:spPr>
          <a:xfrm flipH="1">
            <a:off x="5721796" y="1323109"/>
            <a:ext cx="1897873" cy="45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DE7E15-B571-44AE-9FA7-D39B89124B27}"/>
              </a:ext>
            </a:extLst>
          </p:cNvPr>
          <p:cNvSpPr txBox="1"/>
          <p:nvPr/>
        </p:nvSpPr>
        <p:spPr>
          <a:xfrm>
            <a:off x="7608783" y="1046289"/>
            <a:ext cx="353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5. Paste all the tickets here, then click “Run” button to list all selected tickets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268347-69AD-45E7-A19F-9DE0F55EA1D3}"/>
              </a:ext>
            </a:extLst>
          </p:cNvPr>
          <p:cNvCxnSpPr>
            <a:cxnSpLocks/>
          </p:cNvCxnSpPr>
          <p:nvPr/>
        </p:nvCxnSpPr>
        <p:spPr>
          <a:xfrm flipH="1" flipV="1">
            <a:off x="2189719" y="3174953"/>
            <a:ext cx="1043008" cy="695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E6F8DF-FE06-46B0-8C7B-830B10B88686}"/>
              </a:ext>
            </a:extLst>
          </p:cNvPr>
          <p:cNvSpPr txBox="1"/>
          <p:nvPr/>
        </p:nvSpPr>
        <p:spPr>
          <a:xfrm>
            <a:off x="3093012" y="3846884"/>
            <a:ext cx="314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 Hold “CTRL” while click the ticket to open it on new tab of your browser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9FB59-702D-404E-9E71-25509A95983E}"/>
              </a:ext>
            </a:extLst>
          </p:cNvPr>
          <p:cNvSpPr txBox="1"/>
          <p:nvPr/>
        </p:nvSpPr>
        <p:spPr>
          <a:xfrm>
            <a:off x="8993937" y="2569612"/>
            <a:ext cx="30410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rgbClr val="00B0F0"/>
                </a:solidFill>
              </a:rPr>
              <a:t>TIP: </a:t>
            </a:r>
            <a:r>
              <a:rPr lang="en-US" sz="1400" dirty="0"/>
              <a:t>You could closed update each ticket by filling out all the required fields like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F0"/>
                </a:solidFill>
              </a:rPr>
              <a:t>Assignment Group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Assigned To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IT System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Regions(s) Impacted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Countries Impacted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Under Closure Information Section: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B0F0"/>
                </a:solidFill>
              </a:rPr>
              <a:t>Close Code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  Close Notes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Then you could click “Save”</a:t>
            </a:r>
          </a:p>
        </p:txBody>
      </p:sp>
    </p:spTree>
    <p:extLst>
      <p:ext uri="{BB962C8B-B14F-4D97-AF65-F5344CB8AC3E}">
        <p14:creationId xmlns:p14="http://schemas.microsoft.com/office/powerpoint/2010/main" val="6026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ServiceNOW: Listing Bulk tickets by Number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Listing tickets by Number</dc:title>
  <dc:creator>Atienza, Christopher</dc:creator>
  <cp:lastModifiedBy>Atienza, Christopher</cp:lastModifiedBy>
  <cp:revision>5</cp:revision>
  <dcterms:created xsi:type="dcterms:W3CDTF">2019-03-28T21:49:45Z</dcterms:created>
  <dcterms:modified xsi:type="dcterms:W3CDTF">2019-03-28T22:07:38Z</dcterms:modified>
</cp:coreProperties>
</file>