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DC54-A164-4242-A5AE-574162B563A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4CD7-E14B-4D4F-AED5-DC32B22C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10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CPIAUCSL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CIVPART.pn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60.pn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01.pn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02.pn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MORTGAGE30US.pn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PIPONM226S.png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SN1F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UNRATE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PAYEMS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OUST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TB3MS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TB6MS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1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2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/>
              <a:t>Our totally awesome chartbook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/>
              <a:t>A purrrfect example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 xmlns:cp="http://schemas.openxmlformats.org/package/2006/metadata/core-properties"/>
  <cp:revision>5</cp:revision>
  <dcterms:created xsi:type="dcterms:W3CDTF">2017-09-23T18:29:06Z</dcterms:created>
  <dcterms:modified xmlns:xsi="http://www.w3.org/2001/XMLSchema-instance" xmlns:dcterms="http://purl.org/dc/terms/" xsi:type="dcterms:W3CDTF">2017-11-03T08:58:49Z</dcterms:modified>
</cp:coreProperties>
</file>