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8" r:id="rId3"/>
    <p:sldId id="259" r:id="rId4"/>
    <p:sldId id="260" r:id="rId5"/>
    <p:sldId id="261" r:id="rId6"/>
    <p:sldId id="267" r:id="rId7"/>
    <p:sldId id="268" r:id="rId8"/>
    <p:sldId id="271" r:id="rId9"/>
    <p:sldId id="281" r:id="rId10"/>
    <p:sldId id="270" r:id="rId11"/>
    <p:sldId id="269" r:id="rId12"/>
    <p:sldId id="272" r:id="rId13"/>
    <p:sldId id="274" r:id="rId14"/>
    <p:sldId id="275" r:id="rId15"/>
    <p:sldId id="276" r:id="rId16"/>
    <p:sldId id="27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22" autoAdjust="0"/>
  </p:normalViewPr>
  <p:slideViewPr>
    <p:cSldViewPr>
      <p:cViewPr>
        <p:scale>
          <a:sx n="118" d="100"/>
          <a:sy n="118" d="100"/>
        </p:scale>
        <p:origin x="-1422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7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02-Mar-15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isfilippis/WebApp/" TargetMode="External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mo.katheni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5648623" cy="1204306"/>
          </a:xfrm>
        </p:spPr>
        <p:txBody>
          <a:bodyPr>
            <a:normAutofit/>
          </a:bodyPr>
          <a:lstStyle/>
          <a:p>
            <a:pPr algn="ctr"/>
            <a:r>
              <a:rPr lang="el-GR" sz="2000" dirty="0" err="1" smtClean="0">
                <a:latin typeface="Arial" pitchFamily="34" charset="0"/>
                <a:cs typeface="Arial" pitchFamily="34" charset="0"/>
              </a:rPr>
              <a:t>Αναπτυξη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l-GR" sz="2000" dirty="0" err="1" smtClean="0">
                <a:latin typeface="Arial" pitchFamily="34" charset="0"/>
                <a:cs typeface="Arial" pitchFamily="34" charset="0"/>
              </a:rPr>
              <a:t>Πλατφορμασ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 για την </a:t>
            </a:r>
            <a:r>
              <a:rPr lang="el-GR" sz="2000" dirty="0" err="1" smtClean="0">
                <a:latin typeface="Arial" pitchFamily="34" charset="0"/>
                <a:cs typeface="Arial" pitchFamily="34" charset="0"/>
              </a:rPr>
              <a:t>διαχειριση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l-GR" sz="2000" dirty="0" err="1" smtClean="0">
                <a:latin typeface="Arial" pitchFamily="34" charset="0"/>
                <a:cs typeface="Arial" pitchFamily="34" charset="0"/>
              </a:rPr>
              <a:t>εργασων</a:t>
            </a:r>
            <a:endParaRPr lang="el-GR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C:\Users\chris\Desktop\200px-Microsoft_.NET_Framework_v4.5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76400"/>
            <a:ext cx="1905000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9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Λιστα</a:t>
            </a:r>
            <a:r>
              <a:rPr lang="el-GR" dirty="0" smtClean="0"/>
              <a:t> </a:t>
            </a:r>
            <a:r>
              <a:rPr lang="el-GR" dirty="0" err="1" smtClean="0"/>
              <a:t>εργασιων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chris\Desktop\Πτυχιακή\projec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153400" cy="448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76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Προφιλ </a:t>
            </a:r>
            <a:r>
              <a:rPr lang="el-GR" dirty="0"/>
              <a:t>του </a:t>
            </a:r>
            <a:r>
              <a:rPr lang="el-GR" dirty="0" smtClean="0"/>
              <a:t>Χρηστη 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  </a:t>
            </a:r>
          </a:p>
        </p:txBody>
      </p:sp>
      <p:pic>
        <p:nvPicPr>
          <p:cNvPr id="2050" name="Picture 2" descr="C:\Users\chris\Desktop\Πτυχιακή\pro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72" y="861128"/>
            <a:ext cx="9147372" cy="599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45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Ανακοινωσεισ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chris\Desktop\Πτυχιακή\anakoinose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85344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19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Περιοχη</a:t>
            </a:r>
            <a:r>
              <a:rPr lang="el-GR" dirty="0" smtClean="0"/>
              <a:t> </a:t>
            </a:r>
            <a:r>
              <a:rPr lang="el-GR" dirty="0" err="1" smtClean="0"/>
              <a:t>Διαχειρισησ</a:t>
            </a:r>
            <a:r>
              <a:rPr lang="el-GR" dirty="0" smtClean="0"/>
              <a:t> </a:t>
            </a:r>
            <a:r>
              <a:rPr lang="el-GR" dirty="0" err="1" smtClean="0"/>
              <a:t>Δεδομενων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Μόνο ο χρήστης </a:t>
            </a:r>
            <a:r>
              <a:rPr lang="en-US" dirty="0" smtClean="0"/>
              <a:t>admin</a:t>
            </a:r>
            <a:r>
              <a:rPr lang="el-GR" dirty="0" smtClean="0"/>
              <a:t> μπορεί να έχει πρόσβαση σε αυτή την περιοχή</a:t>
            </a:r>
            <a:endParaRPr lang="en-US" dirty="0"/>
          </a:p>
        </p:txBody>
      </p:sp>
      <p:pic>
        <p:nvPicPr>
          <p:cNvPr id="7170" name="Picture 2" descr="C:\Users\chris\Desktop\Πτυχιακή\adm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20" y="1752600"/>
            <a:ext cx="9143999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0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Διαχειριση</a:t>
            </a:r>
            <a:r>
              <a:rPr lang="el-GR" dirty="0" smtClean="0"/>
              <a:t> </a:t>
            </a:r>
            <a:r>
              <a:rPr lang="el-GR" dirty="0" err="1" smtClean="0"/>
              <a:t>Δεδομενων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C:\Users\chris\Desktop\Πτυχιακή\admin_ad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1066800"/>
            <a:ext cx="4724400" cy="365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chris\Desktop\Πτυχιακή\admin_add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1" y="1066800"/>
            <a:ext cx="4038600" cy="365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49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Σχημα</a:t>
            </a:r>
            <a:r>
              <a:rPr lang="el-GR" dirty="0" smtClean="0"/>
              <a:t> </a:t>
            </a:r>
            <a:r>
              <a:rPr lang="el-GR" dirty="0" err="1" smtClean="0"/>
              <a:t>βάσησ</a:t>
            </a:r>
            <a:r>
              <a:rPr lang="el-GR" dirty="0" smtClean="0"/>
              <a:t> Δεδομένων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67705" y="-138906"/>
            <a:ext cx="4964113" cy="737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3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Πηγαιοσ</a:t>
            </a:r>
            <a:r>
              <a:rPr lang="el-GR" dirty="0" smtClean="0"/>
              <a:t> </a:t>
            </a:r>
            <a:r>
              <a:rPr lang="el-GR" dirty="0" err="1" smtClean="0"/>
              <a:t>κωδικασ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       Το πηγαίο κώδικα μπορείτε να τον βρείτε στο </a:t>
            </a:r>
            <a:r>
              <a:rPr lang="en-US" dirty="0" smtClean="0">
                <a:hlinkClick r:id="rId2"/>
              </a:rPr>
              <a:t>http://www.github.com/</a:t>
            </a:r>
            <a:r>
              <a:rPr lang="en-US" dirty="0"/>
              <a:t> </a:t>
            </a:r>
            <a:r>
              <a:rPr lang="el-GR" dirty="0" smtClean="0"/>
              <a:t>στο παρακάτω </a:t>
            </a:r>
            <a:r>
              <a:rPr lang="en-US" dirty="0" smtClean="0"/>
              <a:t>link.</a:t>
            </a:r>
          </a:p>
          <a:p>
            <a:r>
              <a:rPr lang="en-US" dirty="0"/>
              <a:t>	</a:t>
            </a:r>
            <a:r>
              <a:rPr lang="en-US" dirty="0">
                <a:hlinkClick r:id="rId3"/>
              </a:rPr>
              <a:t>https://github.com/chrisfilippis/WebApp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l-GR" dirty="0" smtClean="0"/>
              <a:t>Ένα </a:t>
            </a:r>
            <a:r>
              <a:rPr lang="en-US" dirty="0" smtClean="0"/>
              <a:t>demo </a:t>
            </a:r>
            <a:r>
              <a:rPr lang="el-GR" dirty="0" smtClean="0"/>
              <a:t>της πλατφόρμας βρίσκεται στο παρακάτω </a:t>
            </a:r>
            <a:r>
              <a:rPr lang="en-US" dirty="0" smtClean="0"/>
              <a:t>link</a:t>
            </a:r>
          </a:p>
          <a:p>
            <a:r>
              <a:rPr lang="en-US" dirty="0"/>
              <a:t>	</a:t>
            </a:r>
            <a:r>
              <a:rPr lang="en-US" dirty="0">
                <a:hlinkClick r:id="rId4"/>
              </a:rPr>
              <a:t>http://demo.katheni.com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endParaRPr lang="el-GR" dirty="0" smtClean="0"/>
          </a:p>
          <a:p>
            <a:endParaRPr lang="en-US" dirty="0"/>
          </a:p>
          <a:p>
            <a:pPr algn="ctr"/>
            <a:r>
              <a:rPr lang="el-GR" dirty="0" smtClean="0"/>
              <a:t>	</a:t>
            </a:r>
            <a:r>
              <a:rPr lang="el-GR" sz="2800" dirty="0" smtClean="0"/>
              <a:t>ΕΥΧΑΡΙΣΤΩ ΠΟΛΥ!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063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Η </a:t>
            </a:r>
            <a:r>
              <a:rPr lang="el-GR" dirty="0" err="1" smtClean="0"/>
              <a:t>αναγκη</a:t>
            </a:r>
            <a:r>
              <a:rPr lang="el-GR" dirty="0" smtClean="0"/>
              <a:t> για την δημιουργία </a:t>
            </a:r>
            <a:r>
              <a:rPr lang="el-GR" dirty="0" err="1" smtClean="0"/>
              <a:t>Τησ</a:t>
            </a:r>
            <a:r>
              <a:rPr lang="el-GR" dirty="0"/>
              <a:t> </a:t>
            </a:r>
            <a:r>
              <a:rPr lang="el-GR" dirty="0" err="1" smtClean="0"/>
              <a:t>πλατφορμασ</a:t>
            </a:r>
            <a:r>
              <a:rPr lang="el-GR" dirty="0" smtClean="0"/>
              <a:t/>
            </a:r>
            <a:br>
              <a:rPr lang="el-GR" dirty="0" smtClean="0"/>
            </a:b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7810500" cy="3886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l-GR" dirty="0" smtClean="0"/>
              <a:t>      </a:t>
            </a:r>
            <a:r>
              <a:rPr lang="en-US" sz="1800" dirty="0"/>
              <a:t> </a:t>
            </a:r>
            <a:endParaRPr lang="el-GR" sz="1800" dirty="0" smtClean="0"/>
          </a:p>
          <a:p>
            <a:pPr>
              <a:lnSpc>
                <a:spcPct val="110000"/>
              </a:lnSpc>
            </a:pPr>
            <a:r>
              <a:rPr lang="el-GR" sz="1800" dirty="0"/>
              <a:t>	</a:t>
            </a:r>
            <a:r>
              <a:rPr lang="el-GR" sz="1800" dirty="0" smtClean="0"/>
              <a:t>Η </a:t>
            </a:r>
            <a:r>
              <a:rPr lang="el-GR" sz="1800" dirty="0"/>
              <a:t>συγκεκριμένη πλατφόρμα δημιουργήθηκε με σκοπό να καλύψει συγκεκριμένες ανάγκες που είχαν δημιουργηθεί από τους χρήστες του </a:t>
            </a:r>
            <a:r>
              <a:rPr lang="en-US" sz="1800" dirty="0" err="1"/>
              <a:t>Netlab</a:t>
            </a:r>
            <a:r>
              <a:rPr lang="el-GR" sz="1800" dirty="0"/>
              <a:t>. </a:t>
            </a:r>
            <a:endParaRPr lang="en-US" sz="1800" dirty="0" smtClean="0"/>
          </a:p>
          <a:p>
            <a:pPr>
              <a:lnSpc>
                <a:spcPct val="110000"/>
              </a:lnSpc>
            </a:pPr>
            <a:r>
              <a:rPr lang="en-US" sz="1800" dirty="0"/>
              <a:t>	</a:t>
            </a:r>
            <a:r>
              <a:rPr lang="el-GR" sz="1800" dirty="0" smtClean="0"/>
              <a:t>Οι </a:t>
            </a:r>
            <a:r>
              <a:rPr lang="el-GR" sz="1800" dirty="0"/>
              <a:t>ανάγκες αυτές αφορούσαν τους καθηγητές που επέβλεπαν εργασίες που καταπονούνταν από φοιτητές είτε προπτυχιακών είτε μεταπτυχιακών τμημάτων, αλλά και τους ίδιους τους </a:t>
            </a:r>
            <a:r>
              <a:rPr lang="el-GR" sz="1800" dirty="0" smtClean="0"/>
              <a:t>φοιτητές</a:t>
            </a:r>
            <a:r>
              <a:rPr lang="en-US" sz="1800" dirty="0" smtClean="0"/>
              <a:t> </a:t>
            </a:r>
            <a:r>
              <a:rPr lang="el-GR" sz="1800" dirty="0" smtClean="0"/>
              <a:t>έτσι ώστε να χρησιμοποιούν ένα εργαλείο για να επικοινωνούν εύκολα και γρήγορα με τον καθηγητή τους. </a:t>
            </a:r>
            <a:endParaRPr lang="el-GR" b="0" dirty="0"/>
          </a:p>
        </p:txBody>
      </p:sp>
    </p:spTree>
    <p:extLst>
      <p:ext uri="{BB962C8B-B14F-4D97-AF65-F5344CB8AC3E}">
        <p14:creationId xmlns:p14="http://schemas.microsoft.com/office/powerpoint/2010/main" val="5563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Περιοχεσ </a:t>
            </a:r>
            <a:r>
              <a:rPr lang="el-GR" dirty="0" err="1" smtClean="0"/>
              <a:t>Εφαρμογησ</a:t>
            </a:r>
            <a:r>
              <a:rPr lang="el-GR" dirty="0" smtClean="0"/>
              <a:t> </a:t>
            </a:r>
            <a:r>
              <a:rPr lang="el-GR" dirty="0" err="1" smtClean="0"/>
              <a:t>τησ</a:t>
            </a:r>
            <a:r>
              <a:rPr lang="el-GR" dirty="0" smtClean="0"/>
              <a:t> </a:t>
            </a:r>
            <a:r>
              <a:rPr lang="el-GR" dirty="0" err="1" smtClean="0"/>
              <a:t>πλατφορμασ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95400"/>
            <a:ext cx="7520940" cy="3385077"/>
          </a:xfrm>
        </p:spPr>
        <p:txBody>
          <a:bodyPr>
            <a:normAutofit/>
          </a:bodyPr>
          <a:lstStyle/>
          <a:p>
            <a:r>
              <a:rPr lang="el-GR" dirty="0" smtClean="0"/>
              <a:t>      Η συγκεκριμένη πλατφόρμα μπορεί αν χρησιμοποιείτε από οποιονδήποτε εμπλεκόμενο σε μία εργασία. </a:t>
            </a:r>
          </a:p>
          <a:p>
            <a:endParaRPr lang="el-GR" dirty="0" smtClean="0"/>
          </a:p>
          <a:p>
            <a:r>
              <a:rPr lang="el-GR" dirty="0" smtClean="0"/>
              <a:t>	Δηλαδή ένας χρήστης μπορεί να είναι: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Καθηγητής που είναι υπεύθυνος 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Επιβλέπων για την εργασία αυτή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Φοιτητής που καταπονεί την εργασία</a:t>
            </a:r>
          </a:p>
          <a:p>
            <a:pPr marL="0" indent="0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9975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Τα </a:t>
            </a:r>
            <a:r>
              <a:rPr lang="el-GR" dirty="0" err="1" smtClean="0"/>
              <a:t>οφελη</a:t>
            </a:r>
            <a:r>
              <a:rPr lang="el-GR" dirty="0" smtClean="0"/>
              <a:t> </a:t>
            </a:r>
            <a:r>
              <a:rPr lang="el-GR" dirty="0" err="1" smtClean="0"/>
              <a:t>τΗσ</a:t>
            </a:r>
            <a:r>
              <a:rPr lang="el-GR" dirty="0" smtClean="0"/>
              <a:t> </a:t>
            </a:r>
            <a:r>
              <a:rPr lang="el-GR" dirty="0" err="1" smtClean="0"/>
              <a:t>Πλατφορμασ</a:t>
            </a:r>
            <a:r>
              <a:rPr lang="el-GR" dirty="0" smtClean="0"/>
              <a:t> για τον </a:t>
            </a:r>
            <a:r>
              <a:rPr lang="el-GR" dirty="0" err="1" smtClean="0"/>
              <a:t>καθηγητη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l-GR" sz="2400" dirty="0" smtClean="0"/>
          </a:p>
          <a:p>
            <a:pPr>
              <a:buFont typeface="Arial" pitchFamily="34" charset="0"/>
              <a:buChar char="•"/>
            </a:pPr>
            <a:r>
              <a:rPr lang="el-GR" sz="2400" dirty="0" smtClean="0"/>
              <a:t>Εύκολη διαχείριση εργασιών που επιβλέπει</a:t>
            </a:r>
          </a:p>
          <a:p>
            <a:pPr>
              <a:buFont typeface="Arial" pitchFamily="34" charset="0"/>
              <a:buChar char="•"/>
            </a:pPr>
            <a:r>
              <a:rPr lang="el-GR" sz="2400" dirty="0" smtClean="0"/>
              <a:t>Εύκολη παρακολούθηση της εξέλιξης μιας εργασίας</a:t>
            </a:r>
          </a:p>
          <a:p>
            <a:pPr>
              <a:buFont typeface="Arial" pitchFamily="34" charset="0"/>
              <a:buChar char="•"/>
            </a:pPr>
            <a:r>
              <a:rPr lang="el-GR" sz="2400" dirty="0" smtClean="0"/>
              <a:t>Συνολική εικόνα σε όλες τις εργασίες που παρακολουθεί</a:t>
            </a:r>
          </a:p>
          <a:p>
            <a:pPr>
              <a:buFont typeface="Arial" pitchFamily="34" charset="0"/>
              <a:buChar char="•"/>
            </a:pPr>
            <a:r>
              <a:rPr lang="el-GR" sz="2400" dirty="0" smtClean="0"/>
              <a:t>Εύκολη και άμεση επικοινωνία με τους φοιτητές</a:t>
            </a:r>
          </a:p>
          <a:p>
            <a:pPr>
              <a:buFont typeface="Arial" pitchFamily="34" charset="0"/>
              <a:buChar char="•"/>
            </a:pPr>
            <a:r>
              <a:rPr lang="el-GR" sz="2400" dirty="0" smtClean="0"/>
              <a:t>Ενημέρωση φοιτητών με ανακοινώσεις  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6262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91" y="381000"/>
            <a:ext cx="8534400" cy="548640"/>
          </a:xfrm>
        </p:spPr>
        <p:txBody>
          <a:bodyPr/>
          <a:lstStyle/>
          <a:p>
            <a:r>
              <a:rPr lang="el-GR" dirty="0"/>
              <a:t>Τα </a:t>
            </a:r>
            <a:r>
              <a:rPr lang="el-GR" dirty="0" err="1"/>
              <a:t>οφελη</a:t>
            </a:r>
            <a:r>
              <a:rPr lang="el-GR" dirty="0"/>
              <a:t> </a:t>
            </a:r>
            <a:r>
              <a:rPr lang="el-GR" dirty="0" err="1"/>
              <a:t>τΗσ</a:t>
            </a:r>
            <a:r>
              <a:rPr lang="el-GR" dirty="0"/>
              <a:t> </a:t>
            </a:r>
            <a:r>
              <a:rPr lang="el-GR" dirty="0" err="1"/>
              <a:t>Πλατφορμασ</a:t>
            </a:r>
            <a:r>
              <a:rPr lang="el-GR" dirty="0"/>
              <a:t> για τον </a:t>
            </a:r>
            <a:r>
              <a:rPr lang="el-GR" dirty="0" err="1" smtClean="0"/>
              <a:t>Φοιτητη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l-GR" sz="2400" dirty="0" smtClean="0"/>
          </a:p>
          <a:p>
            <a:pPr>
              <a:buFont typeface="Arial" pitchFamily="34" charset="0"/>
              <a:buChar char="•"/>
            </a:pPr>
            <a:r>
              <a:rPr lang="el-GR" sz="2400" dirty="0" smtClean="0"/>
              <a:t>Εύκολη επικοινωνία με τον επιβλέποντα καθηγητή</a:t>
            </a:r>
            <a:endParaRPr lang="el-GR" sz="2400" dirty="0"/>
          </a:p>
          <a:p>
            <a:pPr>
              <a:buFont typeface="Arial" pitchFamily="34" charset="0"/>
              <a:buChar char="•"/>
            </a:pPr>
            <a:r>
              <a:rPr lang="el-GR" sz="2400" dirty="0" smtClean="0"/>
              <a:t>Άμεση ενημέρωση για πιθανά νέα μιας εργασίας</a:t>
            </a:r>
            <a:endParaRPr lang="el-GR" sz="2400" dirty="0"/>
          </a:p>
          <a:p>
            <a:pPr>
              <a:buFont typeface="Arial" pitchFamily="34" charset="0"/>
              <a:buChar char="•"/>
            </a:pPr>
            <a:r>
              <a:rPr lang="el-GR" sz="2400" dirty="0" smtClean="0"/>
              <a:t>Ειδοποίηση για να </a:t>
            </a:r>
            <a:r>
              <a:rPr lang="en-US" sz="2400" dirty="0" smtClean="0"/>
              <a:t>events </a:t>
            </a:r>
            <a:r>
              <a:rPr lang="el-GR" sz="2400" dirty="0" smtClean="0"/>
              <a:t>που τον ενδιαφέρουν</a:t>
            </a:r>
            <a:endParaRPr lang="el-GR" sz="2400" dirty="0"/>
          </a:p>
          <a:p>
            <a:pPr marL="0" indent="0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4314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2400" dirty="0"/>
              <a:t>Η </a:t>
            </a:r>
            <a:r>
              <a:rPr lang="el-GR" sz="2400" dirty="0" err="1" smtClean="0"/>
              <a:t>Τεχνικη</a:t>
            </a:r>
            <a:r>
              <a:rPr lang="el-GR" sz="2400" dirty="0" smtClean="0"/>
              <a:t> Προσεγγιση </a:t>
            </a:r>
            <a:r>
              <a:rPr lang="el-GR" sz="2400" dirty="0"/>
              <a:t>και </a:t>
            </a:r>
            <a:r>
              <a:rPr lang="el-GR" sz="2400" dirty="0" smtClean="0"/>
              <a:t>Σχεδιαση μασ</a:t>
            </a:r>
            <a:endParaRPr lang="el-G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44551"/>
            <a:ext cx="7520940" cy="3579849"/>
          </a:xfrm>
        </p:spPr>
        <p:txBody>
          <a:bodyPr>
            <a:normAutofit fontScale="92500" lnSpcReduction="10000"/>
          </a:bodyPr>
          <a:lstStyle/>
          <a:p>
            <a:r>
              <a:rPr lang="el-GR" dirty="0" smtClean="0"/>
              <a:t>Για την δημιουργία της πλατφόρμας δώσαμε βάση στα παρακάτω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Προσαρμογή </a:t>
            </a:r>
            <a:r>
              <a:rPr lang="el-GR" dirty="0"/>
              <a:t>του συστήματος σε όλες της αναλύσεις οθόνης </a:t>
            </a:r>
            <a:endParaRPr lang="el-GR" dirty="0" smtClean="0"/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Εύκολη διαχείριση χρηστών, εργασιών, ανακοινώσεων</a:t>
            </a:r>
            <a:endParaRPr lang="el-GR" dirty="0"/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Σχεδιασμός </a:t>
            </a:r>
            <a:r>
              <a:rPr lang="el-GR" dirty="0"/>
              <a:t>βάσει της εμπειρίας του χρήστη (</a:t>
            </a:r>
            <a:r>
              <a:rPr lang="en-US" dirty="0"/>
              <a:t>User Experience Design</a:t>
            </a:r>
            <a:r>
              <a:rPr lang="el-GR" dirty="0"/>
              <a:t>) </a:t>
            </a:r>
            <a:endParaRPr lang="el-GR" dirty="0" smtClean="0"/>
          </a:p>
          <a:p>
            <a:pPr marL="0" indent="0"/>
            <a:endParaRPr lang="el-GR" dirty="0" smtClean="0"/>
          </a:p>
          <a:p>
            <a:pPr marL="0" indent="0"/>
            <a:r>
              <a:rPr lang="el-GR" dirty="0"/>
              <a:t>Η</a:t>
            </a:r>
            <a:r>
              <a:rPr lang="el-GR" dirty="0" smtClean="0"/>
              <a:t> </a:t>
            </a:r>
            <a:r>
              <a:rPr lang="el-GR" dirty="0"/>
              <a:t>πλατφόρμα μας θα ενσωματώσει τα παραπάνω χαρακτηριστικά </a:t>
            </a:r>
            <a:r>
              <a:rPr lang="el-GR" dirty="0" smtClean="0"/>
              <a:t>γλώσσες προγρ</a:t>
            </a:r>
            <a:r>
              <a:rPr lang="el-GR" dirty="0"/>
              <a:t>α</a:t>
            </a:r>
            <a:r>
              <a:rPr lang="el-GR" dirty="0" smtClean="0"/>
              <a:t>μματισμού όπως: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# 4 / Microsoft </a:t>
            </a:r>
            <a:r>
              <a:rPr lang="el-GR" dirty="0" smtClean="0"/>
              <a:t>.</a:t>
            </a:r>
            <a:r>
              <a:rPr lang="en-US" dirty="0" smtClean="0"/>
              <a:t>NET 4 framework</a:t>
            </a:r>
            <a:endParaRPr lang="el-GR" dirty="0"/>
          </a:p>
          <a:p>
            <a:pPr lvl="0">
              <a:buFont typeface="Arial" pitchFamily="34" charset="0"/>
              <a:buChar char="•"/>
            </a:pPr>
            <a:r>
              <a:rPr lang="en-US" dirty="0"/>
              <a:t>Html</a:t>
            </a:r>
            <a:r>
              <a:rPr lang="el-GR" dirty="0"/>
              <a:t>5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CSS</a:t>
            </a:r>
            <a:r>
              <a:rPr lang="el-GR" dirty="0" smtClean="0"/>
              <a:t>3</a:t>
            </a: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en-US" dirty="0" err="1" smtClean="0"/>
              <a:t>Javascript</a:t>
            </a:r>
            <a:endParaRPr lang="el-GR" dirty="0"/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TSQL</a:t>
            </a:r>
            <a:endParaRPr lang="el-GR" dirty="0"/>
          </a:p>
          <a:p>
            <a:pPr marL="0" indent="0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829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Οι εφαρμογεσ τησ πλατφορμασ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l-GR" dirty="0" smtClean="0"/>
          </a:p>
          <a:p>
            <a:pPr>
              <a:buFont typeface="Arial" pitchFamily="34" charset="0"/>
              <a:buChar char="•"/>
            </a:pPr>
            <a:r>
              <a:rPr lang="el-GR" dirty="0"/>
              <a:t>Π</a:t>
            </a:r>
            <a:r>
              <a:rPr lang="el-GR" dirty="0" smtClean="0"/>
              <a:t>ροφίλ </a:t>
            </a:r>
            <a:r>
              <a:rPr lang="el-GR" dirty="0"/>
              <a:t>του Χρήστη   </a:t>
            </a:r>
            <a:endParaRPr lang="el-GR" dirty="0" smtClean="0"/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Άνέβασμα </a:t>
            </a:r>
            <a:r>
              <a:rPr lang="el-GR" dirty="0"/>
              <a:t>αρχείων   </a:t>
            </a:r>
            <a:endParaRPr lang="el-GR" dirty="0" smtClean="0"/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Σελίδα  εργασίας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Σχολιασμός εργασιών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Ανακοινώσεις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Ειδοποιήσεις  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Ημερολόγιο</a:t>
            </a:r>
          </a:p>
        </p:txBody>
      </p:sp>
    </p:spTree>
    <p:extLst>
      <p:ext uri="{BB962C8B-B14F-4D97-AF65-F5344CB8AC3E}">
        <p14:creationId xmlns:p14="http://schemas.microsoft.com/office/powerpoint/2010/main" val="31318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Σύνδεση </a:t>
            </a:r>
            <a:r>
              <a:rPr lang="el-GR" dirty="0" smtClean="0"/>
              <a:t>Χρηστών</a:t>
            </a:r>
            <a:r>
              <a:rPr lang="en-US" dirty="0" smtClean="0"/>
              <a:t> / </a:t>
            </a:r>
            <a:r>
              <a:rPr lang="el-GR" dirty="0" smtClean="0"/>
              <a:t>Υπενθύμιση </a:t>
            </a:r>
            <a:r>
              <a:rPr lang="el-GR" dirty="0" err="1" smtClean="0"/>
              <a:t>κωδικου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chris\Desktop\Πτυχιακή\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44" y="838200"/>
            <a:ext cx="43434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chris\Desktop\Πτυχιακή\remi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066800"/>
            <a:ext cx="4252828" cy="377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62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Εισαγωγικη</a:t>
            </a:r>
            <a:r>
              <a:rPr lang="el-GR" dirty="0" smtClean="0"/>
              <a:t> οθόνη / </a:t>
            </a:r>
            <a:r>
              <a:rPr lang="el-GR" dirty="0" err="1" smtClean="0"/>
              <a:t>Ειδοποιήσεισ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chris\Desktop\Πτυχιακή\h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8991599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310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913</TotalTime>
  <Words>235</Words>
  <Application>Microsoft Office PowerPoint</Application>
  <PresentationFormat>Προβολή στην οθόνη (4:3)</PresentationFormat>
  <Paragraphs>64</Paragraphs>
  <Slides>16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16</vt:i4>
      </vt:variant>
    </vt:vector>
  </HeadingPairs>
  <TitlesOfParts>
    <vt:vector size="17" baseType="lpstr">
      <vt:lpstr>Angles</vt:lpstr>
      <vt:lpstr>Αναπτυξη Πλατφορμασ για την διαχειριση εργασων</vt:lpstr>
      <vt:lpstr>Η αναγκη για την δημιουργία Τησ πλατφορμασ </vt:lpstr>
      <vt:lpstr>Περιοχεσ Εφαρμογησ τησ πλατφορμασ</vt:lpstr>
      <vt:lpstr>Τα οφελη τΗσ Πλατφορμασ για τον καθηγητη</vt:lpstr>
      <vt:lpstr>Τα οφελη τΗσ Πλατφορμασ για τον Φοιτητη</vt:lpstr>
      <vt:lpstr>Η Τεχνικη Προσεγγιση και Σχεδιαση μασ</vt:lpstr>
      <vt:lpstr>Οι εφαρμογεσ τησ πλατφορμασ</vt:lpstr>
      <vt:lpstr>Σύνδεση Χρηστών / Υπενθύμιση κωδικου</vt:lpstr>
      <vt:lpstr>Εισαγωγικη οθόνη / Ειδοποιήσεισ</vt:lpstr>
      <vt:lpstr>Λιστα εργασιων</vt:lpstr>
      <vt:lpstr>Προφιλ του Χρηστη </vt:lpstr>
      <vt:lpstr>Ανακοινωσεισ</vt:lpstr>
      <vt:lpstr>Περιοχη Διαχειρισησ Δεδομενων</vt:lpstr>
      <vt:lpstr>Διαχειριση Δεδομενων</vt:lpstr>
      <vt:lpstr>Σχημα βάσησ Δεδομένων</vt:lpstr>
      <vt:lpstr>Πηγαιοσ κωδικασ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dimitRis Iliopoulos</dc:creator>
  <cp:lastModifiedBy>Chris Filippis</cp:lastModifiedBy>
  <cp:revision>67</cp:revision>
  <dcterms:created xsi:type="dcterms:W3CDTF">2006-08-16T00:00:00Z</dcterms:created>
  <dcterms:modified xsi:type="dcterms:W3CDTF">2015-03-02T21:52:25Z</dcterms:modified>
</cp:coreProperties>
</file>