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04" r:id="rId4"/>
    <p:sldId id="305" r:id="rId5"/>
    <p:sldId id="306" r:id="rId6"/>
    <p:sldId id="312" r:id="rId7"/>
    <p:sldId id="279" r:id="rId8"/>
    <p:sldId id="307" r:id="rId9"/>
    <p:sldId id="308" r:id="rId10"/>
    <p:sldId id="309" r:id="rId11"/>
    <p:sldId id="310" r:id="rId12"/>
    <p:sldId id="311" r:id="rId13"/>
    <p:sldId id="313" r:id="rId14"/>
    <p:sldId id="280" r:id="rId15"/>
    <p:sldId id="260" r:id="rId16"/>
    <p:sldId id="266" r:id="rId17"/>
    <p:sldId id="281" r:id="rId18"/>
    <p:sldId id="295" r:id="rId19"/>
    <p:sldId id="282" r:id="rId20"/>
    <p:sldId id="303" r:id="rId21"/>
    <p:sldId id="287" r:id="rId22"/>
    <p:sldId id="314" r:id="rId23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84A"/>
    <a:srgbClr val="FFFB2A"/>
    <a:srgbClr val="F5AF26"/>
    <a:srgbClr val="3B9262"/>
    <a:srgbClr val="DEF124"/>
    <a:srgbClr val="DE3723"/>
    <a:srgbClr val="C73220"/>
    <a:srgbClr val="0095B2"/>
    <a:srgbClr val="008C59"/>
    <a:srgbClr val="008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-168" y="-112"/>
      </p:cViewPr>
      <p:guideLst>
        <p:guide orient="horz" pos="2368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480" y="4058640"/>
            <a:ext cx="2621160" cy="209124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520" y="4058640"/>
            <a:ext cx="2621160" cy="2091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301320"/>
            <a:ext cx="100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480" y="4058640"/>
            <a:ext cx="2621160" cy="20912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520" y="4058640"/>
            <a:ext cx="2621160" cy="2091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301320"/>
            <a:ext cx="100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6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795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FC4BA3A2-F318-4595-834F-A6D0EA957BE5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AC5F9DAB-F07F-4A9C-80BF-9F137742834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INTRO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INTRO</a:t>
            </a:r>
            <a:endParaRPr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7016" y="1986895"/>
            <a:ext cx="9258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Please decide whether the word you see is an appropriate label for a each color swatch.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Index finger button for YES.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Middle finger button for NO.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YELLOW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FFFB2A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390070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PURPLE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BF284A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80162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How about some practice?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Yes, let’s!</a:t>
            </a:r>
            <a:endParaRPr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016" y="2729037"/>
            <a:ext cx="92587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Next, we’ll do a few practice trials. Press the index finger button to indicate YES, press the middle finger button to indicate NO.</a:t>
            </a:r>
          </a:p>
        </p:txBody>
      </p:sp>
    </p:spTree>
    <p:extLst>
      <p:ext uri="{BB962C8B-B14F-4D97-AF65-F5344CB8AC3E}">
        <p14:creationId xmlns:p14="http://schemas.microsoft.com/office/powerpoint/2010/main" val="9730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solidFill>
                  <a:srgbClr val="000000"/>
                </a:solidFill>
              </a:rPr>
              <a:t>YELLOW?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FFD400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109000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YOU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>
                <a:solidFill>
                  <a:srgbClr val="000000"/>
                </a:solidFill>
              </a:rPr>
              <a:t>RED?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FF3D00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 </a:t>
            </a:r>
            <a:endParaRPr dirty="0"/>
          </a:p>
        </p:txBody>
      </p:sp>
      <p:sp>
        <p:nvSpPr>
          <p:cNvPr id="10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PURPLE?</a:t>
            </a:r>
            <a:endParaRPr dirty="0"/>
          </a:p>
        </p:txBody>
      </p:sp>
      <p:sp>
        <p:nvSpPr>
          <p:cNvPr id="11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3919B2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GREY?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154214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 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GREEN?</a:t>
            </a:r>
            <a:endParaRPr dirty="0"/>
          </a:p>
        </p:txBody>
      </p:sp>
      <p:sp>
        <p:nvSpPr>
          <p:cNvPr id="122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D2FF00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397295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YOU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ORANGE?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FFDD00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9806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YOU </a:t>
            </a:r>
            <a:endParaRPr dirty="0"/>
          </a:p>
        </p:txBody>
      </p:sp>
      <p:sp>
        <p:nvSpPr>
          <p:cNvPr id="13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GREEN?</a:t>
            </a: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008C80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3839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YOU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INTRO</a:t>
            </a:r>
            <a:endParaRPr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7016" y="3179673"/>
            <a:ext cx="925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On ‘YOU’ trials, just decide if you think the color word presented is an appropriate label.</a:t>
            </a:r>
          </a:p>
        </p:txBody>
      </p:sp>
    </p:spTree>
    <p:extLst>
      <p:ext uri="{BB962C8B-B14F-4D97-AF65-F5344CB8AC3E}">
        <p14:creationId xmlns:p14="http://schemas.microsoft.com/office/powerpoint/2010/main" val="133961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NO 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GREY?</a:t>
            </a:r>
            <a:endParaRPr dirty="0"/>
          </a:p>
        </p:txBody>
      </p:sp>
      <p:sp>
        <p:nvSpPr>
          <p:cNvPr id="98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285199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Great Job!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TO THE MAGNET!!!</a:t>
            </a:r>
            <a:endParaRPr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016" y="2729037"/>
            <a:ext cx="92587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It seems like you’ve gotten the hang of it.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Shall we go get our scan on?</a:t>
            </a:r>
          </a:p>
        </p:txBody>
      </p:sp>
    </p:spTree>
    <p:extLst>
      <p:ext uri="{BB962C8B-B14F-4D97-AF65-F5344CB8AC3E}">
        <p14:creationId xmlns:p14="http://schemas.microsoft.com/office/powerpoint/2010/main" val="41325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INTRO</a:t>
            </a:r>
            <a:endParaRPr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7016" y="2729037"/>
            <a:ext cx="92587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On ‘LISA’ trials, try to take Lisa’s perspective to determine whether she would think the color word presented is an appropriate label.</a:t>
            </a:r>
          </a:p>
        </p:txBody>
      </p:sp>
    </p:spTree>
    <p:extLst>
      <p:ext uri="{BB962C8B-B14F-4D97-AF65-F5344CB8AC3E}">
        <p14:creationId xmlns:p14="http://schemas.microsoft.com/office/powerpoint/2010/main" val="29916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YES / NO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/>
              <a:t>INTRO</a:t>
            </a:r>
            <a:endParaRPr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7016" y="2729037"/>
            <a:ext cx="92587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On ‘YES’ or ‘NO’ trials, just press the button indicated, regardless of whether you (or Lisa) would agree with the label assigned.</a:t>
            </a:r>
          </a:p>
        </p:txBody>
      </p:sp>
    </p:spTree>
    <p:extLst>
      <p:ext uri="{BB962C8B-B14F-4D97-AF65-F5344CB8AC3E}">
        <p14:creationId xmlns:p14="http://schemas.microsoft.com/office/powerpoint/2010/main" val="34158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ORANGE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97016" y="2729037"/>
            <a:ext cx="9258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next few slides will show you some color swatches on which you and Lisa disagree. The label she chose is shown at the bottom.</a:t>
            </a:r>
          </a:p>
        </p:txBody>
      </p:sp>
    </p:spTree>
    <p:extLst>
      <p:ext uri="{BB962C8B-B14F-4D97-AF65-F5344CB8AC3E}">
        <p14:creationId xmlns:p14="http://schemas.microsoft.com/office/powerpoint/2010/main" val="77454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ORANGE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DE3723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201690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GREEN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DEF124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105528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BLUE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3B9262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34509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845280"/>
            <a:ext cx="10080000" cy="70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Lisa’s Color Preferences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0" y="5943600"/>
            <a:ext cx="10080000" cy="767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ORANGE</a:t>
            </a:r>
            <a:endParaRPr dirty="0"/>
          </a:p>
        </p:txBody>
      </p:sp>
      <p:sp>
        <p:nvSpPr>
          <p:cNvPr id="80" name="CustomShape 3"/>
          <p:cNvSpPr/>
          <p:nvPr/>
        </p:nvSpPr>
        <p:spPr>
          <a:xfrm>
            <a:off x="3485520" y="2225520"/>
            <a:ext cx="3108960" cy="3108960"/>
          </a:xfrm>
          <a:prstGeom prst="roundRect">
            <a:avLst>
              <a:gd name="adj" fmla="val 3600"/>
            </a:avLst>
          </a:prstGeom>
          <a:solidFill>
            <a:srgbClr val="F5AF26"/>
          </a:solidFill>
          <a:ln>
            <a:solidFill>
              <a:srgbClr val="000000"/>
            </a:solidFill>
          </a:ln>
        </p:spPr>
      </p:sp>
    </p:spTree>
    <p:extLst>
      <p:ext uri="{BB962C8B-B14F-4D97-AF65-F5344CB8AC3E}">
        <p14:creationId xmlns:p14="http://schemas.microsoft.com/office/powerpoint/2010/main" val="306311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258</Words>
  <Application>Microsoft Macintosh PowerPoint</Application>
  <PresentationFormat>Custom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Marge</cp:lastModifiedBy>
  <cp:revision>7</cp:revision>
  <dcterms:modified xsi:type="dcterms:W3CDTF">2014-02-25T01:27:19Z</dcterms:modified>
</cp:coreProperties>
</file>