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6A3D-9C9B-4E96-A24A-B21F9C94E608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17A5-2E45-4007-9CDE-FA925603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90600"/>
            <a:ext cx="8839200" cy="4462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  <a:cs typeface="Aharoni" pitchFamily="2" charset="-79"/>
              </a:rPr>
              <a:t>Today is Wingman Day</a:t>
            </a:r>
          </a:p>
          <a:p>
            <a:pPr algn="ctr"/>
            <a:endParaRPr lang="en-US" sz="2800" b="1" dirty="0" smtClean="0">
              <a:latin typeface="Arial Black" pitchFamily="34" charset="0"/>
              <a:cs typeface="Aharoni" pitchFamily="2" charset="-79"/>
            </a:endParaRPr>
          </a:p>
          <a:p>
            <a:pPr algn="ctr"/>
            <a:r>
              <a:rPr lang="en-US" sz="2800" b="1" dirty="0" smtClean="0">
                <a:latin typeface="Arial Black" pitchFamily="34" charset="0"/>
                <a:cs typeface="Aharoni" pitchFamily="2" charset="-79"/>
              </a:rPr>
              <a:t>Director’s Call at </a:t>
            </a:r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  <a:cs typeface="Aharoni" pitchFamily="2" charset="-79"/>
              </a:rPr>
              <a:t>0900</a:t>
            </a:r>
            <a:r>
              <a:rPr lang="en-US" sz="2800" b="1" dirty="0" smtClean="0">
                <a:latin typeface="Arial Black" pitchFamily="34" charset="0"/>
                <a:cs typeface="Aharoni" pitchFamily="2" charset="-79"/>
              </a:rPr>
              <a:t> today </a:t>
            </a:r>
          </a:p>
          <a:p>
            <a:pPr algn="ctr"/>
            <a:r>
              <a:rPr lang="en-US" sz="2800" b="1" dirty="0" smtClean="0">
                <a:latin typeface="Arial Black" pitchFamily="34" charset="0"/>
                <a:cs typeface="Aharoni" pitchFamily="2" charset="-79"/>
              </a:rPr>
              <a:t>in Arnold Auditorium</a:t>
            </a:r>
          </a:p>
          <a:p>
            <a:pPr algn="ctr"/>
            <a:r>
              <a:rPr lang="en-US" sz="2800" b="1" dirty="0" smtClean="0">
                <a:latin typeface="Arial Black" pitchFamily="34" charset="0"/>
                <a:cs typeface="Aharoni" pitchFamily="2" charset="-79"/>
              </a:rPr>
              <a:t>is </a:t>
            </a:r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  <a:cs typeface="Aharoni" pitchFamily="2" charset="-79"/>
              </a:rPr>
              <a:t>MANDATORY</a:t>
            </a:r>
            <a:r>
              <a:rPr lang="en-US" sz="2800" b="1" dirty="0" smtClean="0">
                <a:solidFill>
                  <a:srgbClr val="FFFF00"/>
                </a:solidFill>
                <a:latin typeface="Arial Black" pitchFamily="34" charset="0"/>
                <a:cs typeface="Aharoni" pitchFamily="2" charset="-79"/>
              </a:rPr>
              <a:t/>
            </a:r>
            <a:r>
              <a:rPr lang="en-US" sz="2800" b="1" dirty="0" smtClean="0">
                <a:latin typeface="Arial Black" pitchFamily="34" charset="0"/>
                <a:cs typeface="Aharoni" pitchFamily="2" charset="-79"/>
              </a:rPr>
              <a:t>for all military and government civilians</a:t>
            </a:r>
          </a:p>
          <a:p>
            <a:pPr algn="ctr"/>
            <a:endParaRPr lang="en-US" sz="2800" b="1" dirty="0">
              <a:latin typeface="Arial Black" pitchFamily="34" charset="0"/>
              <a:cs typeface="Aharoni" pitchFamily="2" charset="-79"/>
            </a:endParaRPr>
          </a:p>
          <a:p>
            <a:pPr algn="ctr"/>
            <a:r>
              <a:rPr lang="en-US" sz="2800" b="1" dirty="0" smtClean="0">
                <a:latin typeface="Arial Black" pitchFamily="34" charset="0"/>
                <a:cs typeface="Aharoni" pitchFamily="2" charset="-79"/>
              </a:rPr>
              <a:t>(contractors are welcome to attend)</a:t>
            </a:r>
            <a:endParaRPr lang="en-US" sz="2800" b="1" dirty="0">
              <a:latin typeface="Arial Black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09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</dc:creator>
  <cp:lastModifiedBy>1212161825E</cp:lastModifiedBy>
  <cp:revision>3</cp:revision>
  <dcterms:created xsi:type="dcterms:W3CDTF">2013-11-07T14:04:07Z</dcterms:created>
  <dcterms:modified xsi:type="dcterms:W3CDTF">2013-11-07T15:49:13Z</dcterms:modified>
</cp:coreProperties>
</file>