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7" autoAdjust="0"/>
    <p:restoredTop sz="95033" autoAdjust="0"/>
  </p:normalViewPr>
  <p:slideViewPr>
    <p:cSldViewPr snapToGrid="0">
      <p:cViewPr>
        <p:scale>
          <a:sx n="66" d="100"/>
          <a:sy n="66" d="100"/>
        </p:scale>
        <p:origin x="1325"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78CCB6-1028-91B0-F3C0-6308220D1CC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00689EF6-93C1-A5D7-5FA2-4607783D6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BA5D14F0-6ACB-80DE-2BB5-83D949AC2DFA}"/>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8A4BA333-652B-0D55-AE80-50BB8C08BC9D}"/>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7573F46-34A6-128D-F091-9B5E608AB133}"/>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92975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3ACDB-713E-FBF7-7BFE-1A162E8DC8C6}"/>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84878266-BEBA-5D41-351E-D65A2F9BB35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ADA54F5-387F-12B9-9C8B-1DB51D1ACD90}"/>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48296156-AF59-FA81-9C97-9BCE5736C86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2055222-B4FA-D9F0-38A0-CF10245104ED}"/>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127378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7638356-68C5-F46F-E90A-AD97CFD6494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818F9F50-9E39-E7F1-448E-E7B32399ED1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7E773102-08D7-E9C0-D3C0-AE861FCE07C8}"/>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E58E49C8-8D0F-C7AB-14D7-506BC5C4BAAF}"/>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D57D8BCA-6121-2891-7B90-5D12771155C0}"/>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3587700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8279C5-2500-B1D6-BB06-D37CEBAF7D3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05966ACC-43EB-0854-8DF9-44A498A5464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CB9DB5B-CBC0-16DF-C136-A1652053BD8A}"/>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AB49E766-8964-8906-303A-2AB018AFA325}"/>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F6C478B-39B5-0E15-DF73-A08AE6CA8FA6}"/>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15231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ADB8B-C70A-8D4B-A257-ABA0F522713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A6CAA003-65E3-8DDD-803A-B7BBA02AFB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B7340D-58A4-BC2E-C9ED-93E9F3479894}"/>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42D89E4B-351D-4521-C3D0-EAB8EB1F5EB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87319C06-10D4-FDD1-E31C-5D9C186F412B}"/>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34845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F88B43-0D69-A07A-9451-5FD8E4E23CF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5826975D-EE6A-8E02-F34F-DFB9CD79097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DF6FA455-DACF-C2FB-6365-420AA1CE078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2D8B10C7-8711-A211-A466-D85DDC56C1D6}"/>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6" name="Fußzeilenplatzhalter 5">
            <a:extLst>
              <a:ext uri="{FF2B5EF4-FFF2-40B4-BE49-F238E27FC236}">
                <a16:creationId xmlns:a16="http://schemas.microsoft.com/office/drawing/2014/main" id="{90EFC45C-2085-675F-1105-356C16D8DCB2}"/>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1FE3CD4-B671-2CC8-78BA-4AF07317D99B}"/>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28078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027579-7C3A-94E6-D0DC-373B885264E4}"/>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056D89CB-742A-3342-D462-B857F3E22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958B618-8C36-36F7-8D60-5417B612281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7818A9C1-4FEA-6203-6E0F-C1245468E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AC6B5B0-4190-92D2-56E2-B79D5957F8E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720B8325-AAF2-9E1F-E7DB-A095A3E36AD7}"/>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8" name="Fußzeilenplatzhalter 7">
            <a:extLst>
              <a:ext uri="{FF2B5EF4-FFF2-40B4-BE49-F238E27FC236}">
                <a16:creationId xmlns:a16="http://schemas.microsoft.com/office/drawing/2014/main" id="{42086518-CB33-5898-EEF1-D5A0002763DC}"/>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226A6651-8790-0BC2-7067-18BB97B01D02}"/>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199584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A4DD0-8798-9593-4F1F-C03CCF696566}"/>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257758A1-37C7-80B3-0FA7-729FF6B8462E}"/>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4" name="Fußzeilenplatzhalter 3">
            <a:extLst>
              <a:ext uri="{FF2B5EF4-FFF2-40B4-BE49-F238E27FC236}">
                <a16:creationId xmlns:a16="http://schemas.microsoft.com/office/drawing/2014/main" id="{F723BCD4-C169-3F8C-6C6F-B4F6A7E75AB6}"/>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6596EA03-990C-A3FB-241D-7705492574B0}"/>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207569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5793D90-0BA2-B37D-21E0-69A10F9D8651}"/>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3" name="Fußzeilenplatzhalter 2">
            <a:extLst>
              <a:ext uri="{FF2B5EF4-FFF2-40B4-BE49-F238E27FC236}">
                <a16:creationId xmlns:a16="http://schemas.microsoft.com/office/drawing/2014/main" id="{F936FA70-8332-D3E4-B329-F3D952690FB1}"/>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E095FFC0-064D-44A6-9C77-A27143B40AA5}"/>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46945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040420-384F-E709-3350-51112E1CD5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CC4F1935-71DA-B27F-AB5F-9C5312A966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F23793AC-B93C-9A5F-0DC0-1E93C3C48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A04BE60-9F14-DA83-71A1-9A69ADEBC7E3}"/>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6" name="Fußzeilenplatzhalter 5">
            <a:extLst>
              <a:ext uri="{FF2B5EF4-FFF2-40B4-BE49-F238E27FC236}">
                <a16:creationId xmlns:a16="http://schemas.microsoft.com/office/drawing/2014/main" id="{BCAB2D26-A7C3-EB49-6730-256DD861A363}"/>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4982F41B-F4A7-A5E4-5915-84AE5879F780}"/>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57769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7375B-3775-4E91-D246-AF6F9906F5E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9B826A7-5E43-232F-0F49-FD76C3E63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F15C3C2-87BD-DF4B-7BB7-F47C2497A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2F22E4-5FB9-AE8C-D9BF-6934AB501AAC}"/>
              </a:ext>
            </a:extLst>
          </p:cNvPr>
          <p:cNvSpPr>
            <a:spLocks noGrp="1"/>
          </p:cNvSpPr>
          <p:nvPr>
            <p:ph type="dt" sz="half" idx="10"/>
          </p:nvPr>
        </p:nvSpPr>
        <p:spPr/>
        <p:txBody>
          <a:bodyPr/>
          <a:lstStyle/>
          <a:p>
            <a:fld id="{C9F573AD-3FF2-4F13-BFBF-4E55063EA195}" type="datetimeFigureOut">
              <a:rPr lang="de-AT" smtClean="0"/>
              <a:t>14.05.2025</a:t>
            </a:fld>
            <a:endParaRPr lang="de-AT"/>
          </a:p>
        </p:txBody>
      </p:sp>
      <p:sp>
        <p:nvSpPr>
          <p:cNvPr id="6" name="Fußzeilenplatzhalter 5">
            <a:extLst>
              <a:ext uri="{FF2B5EF4-FFF2-40B4-BE49-F238E27FC236}">
                <a16:creationId xmlns:a16="http://schemas.microsoft.com/office/drawing/2014/main" id="{0F53A356-503E-4AEB-932F-EEEC2E004B48}"/>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6A41A03-2974-5D0E-5FB9-BED592B1082B}"/>
              </a:ext>
            </a:extLst>
          </p:cNvPr>
          <p:cNvSpPr>
            <a:spLocks noGrp="1"/>
          </p:cNvSpPr>
          <p:nvPr>
            <p:ph type="sldNum" sz="quarter" idx="12"/>
          </p:nvPr>
        </p:nvSpPr>
        <p:spPr/>
        <p:txBody>
          <a:bodyPr/>
          <a:lstStyle/>
          <a:p>
            <a:fld id="{39BB18FE-E9BE-4657-80B9-2ED8A94029FC}" type="slidenum">
              <a:rPr lang="de-AT" smtClean="0"/>
              <a:t>‹Nr.›</a:t>
            </a:fld>
            <a:endParaRPr lang="de-AT"/>
          </a:p>
        </p:txBody>
      </p:sp>
    </p:spTree>
    <p:extLst>
      <p:ext uri="{BB962C8B-B14F-4D97-AF65-F5344CB8AC3E}">
        <p14:creationId xmlns:p14="http://schemas.microsoft.com/office/powerpoint/2010/main" val="392074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3DE74AC-05B9-59C6-AD8A-D48B11707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970B15-6F5B-B965-B261-D3FB2D718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5EC45616-D99B-6CEE-1AC0-9AC2767AE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F573AD-3FF2-4F13-BFBF-4E55063EA195}" type="datetimeFigureOut">
              <a:rPr lang="de-AT" smtClean="0"/>
              <a:t>14.05.2025</a:t>
            </a:fld>
            <a:endParaRPr lang="de-AT"/>
          </a:p>
        </p:txBody>
      </p:sp>
      <p:sp>
        <p:nvSpPr>
          <p:cNvPr id="5" name="Fußzeilenplatzhalter 4">
            <a:extLst>
              <a:ext uri="{FF2B5EF4-FFF2-40B4-BE49-F238E27FC236}">
                <a16:creationId xmlns:a16="http://schemas.microsoft.com/office/drawing/2014/main" id="{8E3ECBCB-6F8B-9B19-45FE-9CE5AF83E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AT"/>
          </a:p>
        </p:txBody>
      </p:sp>
      <p:sp>
        <p:nvSpPr>
          <p:cNvPr id="6" name="Foliennummernplatzhalter 5">
            <a:extLst>
              <a:ext uri="{FF2B5EF4-FFF2-40B4-BE49-F238E27FC236}">
                <a16:creationId xmlns:a16="http://schemas.microsoft.com/office/drawing/2014/main" id="{6D0117CA-CB77-5D31-7C66-C30C28D7B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BB18FE-E9BE-4657-80B9-2ED8A94029FC}" type="slidenum">
              <a:rPr lang="de-AT" smtClean="0"/>
              <a:t>‹Nr.›</a:t>
            </a:fld>
            <a:endParaRPr lang="de-AT"/>
          </a:p>
        </p:txBody>
      </p:sp>
    </p:spTree>
    <p:extLst>
      <p:ext uri="{BB962C8B-B14F-4D97-AF65-F5344CB8AC3E}">
        <p14:creationId xmlns:p14="http://schemas.microsoft.com/office/powerpoint/2010/main" val="227191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1BEDF-87C0-510E-0051-DB26357FA0AB}"/>
              </a:ext>
            </a:extLst>
          </p:cNvPr>
          <p:cNvSpPr>
            <a:spLocks noGrp="1"/>
          </p:cNvSpPr>
          <p:nvPr>
            <p:ph type="ctrTitle"/>
          </p:nvPr>
        </p:nvSpPr>
        <p:spPr/>
        <p:txBody>
          <a:bodyPr/>
          <a:lstStyle/>
          <a:p>
            <a:r>
              <a:rPr lang="de-AT" dirty="0"/>
              <a:t>FSST-Abschlussprojekt</a:t>
            </a:r>
          </a:p>
        </p:txBody>
      </p:sp>
      <p:sp>
        <p:nvSpPr>
          <p:cNvPr id="3" name="Untertitel 2">
            <a:extLst>
              <a:ext uri="{FF2B5EF4-FFF2-40B4-BE49-F238E27FC236}">
                <a16:creationId xmlns:a16="http://schemas.microsoft.com/office/drawing/2014/main" id="{30F3D825-D9C0-0211-C4D7-44BDD9EBDDF4}"/>
              </a:ext>
            </a:extLst>
          </p:cNvPr>
          <p:cNvSpPr>
            <a:spLocks noGrp="1"/>
          </p:cNvSpPr>
          <p:nvPr>
            <p:ph type="subTitle" idx="1"/>
          </p:nvPr>
        </p:nvSpPr>
        <p:spPr/>
        <p:txBody>
          <a:bodyPr/>
          <a:lstStyle/>
          <a:p>
            <a:r>
              <a:rPr lang="de-AT" dirty="0"/>
              <a:t>Christoph Martin Widner – Lenny Georg Stark </a:t>
            </a:r>
          </a:p>
        </p:txBody>
      </p:sp>
    </p:spTree>
    <p:extLst>
      <p:ext uri="{BB962C8B-B14F-4D97-AF65-F5344CB8AC3E}">
        <p14:creationId xmlns:p14="http://schemas.microsoft.com/office/powerpoint/2010/main" val="352280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3B1F4-2006-4023-61EB-0E69D0F76A05}"/>
              </a:ext>
            </a:extLst>
          </p:cNvPr>
          <p:cNvSpPr>
            <a:spLocks noGrp="1"/>
          </p:cNvSpPr>
          <p:nvPr>
            <p:ph type="title"/>
          </p:nvPr>
        </p:nvSpPr>
        <p:spPr/>
        <p:txBody>
          <a:bodyPr/>
          <a:lstStyle/>
          <a:p>
            <a:r>
              <a:rPr lang="de-AT" dirty="0"/>
              <a:t>Thema: </a:t>
            </a:r>
            <a:r>
              <a:rPr lang="de-AT" dirty="0" err="1"/>
              <a:t>Printkey</a:t>
            </a:r>
            <a:endParaRPr lang="de-AT" dirty="0"/>
          </a:p>
        </p:txBody>
      </p:sp>
      <p:sp>
        <p:nvSpPr>
          <p:cNvPr id="3" name="Inhaltsplatzhalter 2">
            <a:extLst>
              <a:ext uri="{FF2B5EF4-FFF2-40B4-BE49-F238E27FC236}">
                <a16:creationId xmlns:a16="http://schemas.microsoft.com/office/drawing/2014/main" id="{8609421D-3D44-C559-3CD4-8E8E1635031B}"/>
              </a:ext>
            </a:extLst>
          </p:cNvPr>
          <p:cNvSpPr>
            <a:spLocks noGrp="1"/>
          </p:cNvSpPr>
          <p:nvPr>
            <p:ph idx="1"/>
          </p:nvPr>
        </p:nvSpPr>
        <p:spPr/>
        <p:txBody>
          <a:bodyPr/>
          <a:lstStyle/>
          <a:p>
            <a:r>
              <a:rPr lang="de-DE" dirty="0"/>
              <a:t>Was wir fürs Thema brauchen:</a:t>
            </a:r>
          </a:p>
          <a:p>
            <a:endParaRPr lang="de-DE" dirty="0"/>
          </a:p>
          <a:p>
            <a:r>
              <a:rPr lang="de-DE" dirty="0"/>
              <a:t>	-Welchen Mikrocontroller: </a:t>
            </a:r>
            <a:r>
              <a:rPr lang="de-DE" dirty="0" err="1"/>
              <a:t>Raspi</a:t>
            </a:r>
            <a:r>
              <a:rPr lang="de-DE" dirty="0"/>
              <a:t>, Arduino</a:t>
            </a:r>
          </a:p>
          <a:p>
            <a:r>
              <a:rPr lang="de-DE" dirty="0"/>
              <a:t>	-Welche Hardware (Sensorik, Kabel </a:t>
            </a:r>
            <a:r>
              <a:rPr lang="de-DE" dirty="0" err="1"/>
              <a:t>uw</a:t>
            </a:r>
            <a:r>
              <a:rPr lang="de-DE" dirty="0"/>
              <a:t>.)</a:t>
            </a:r>
          </a:p>
          <a:p>
            <a:r>
              <a:rPr lang="de-DE" dirty="0"/>
              <a:t>	-Welche Hilfe von welchen Lehrern?</a:t>
            </a:r>
          </a:p>
          <a:p>
            <a:r>
              <a:rPr lang="de-DE" dirty="0"/>
              <a:t>         - Welche Software wird benötigt? (Datenbank usw.)</a:t>
            </a:r>
          </a:p>
          <a:p>
            <a:endParaRPr lang="de-AT" dirty="0"/>
          </a:p>
        </p:txBody>
      </p:sp>
    </p:spTree>
    <p:extLst>
      <p:ext uri="{BB962C8B-B14F-4D97-AF65-F5344CB8AC3E}">
        <p14:creationId xmlns:p14="http://schemas.microsoft.com/office/powerpoint/2010/main" val="209695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BB0FE8-31C7-CCB5-CC63-66A0F7B1A731}"/>
              </a:ext>
            </a:extLst>
          </p:cNvPr>
          <p:cNvSpPr>
            <a:spLocks noGrp="1"/>
          </p:cNvSpPr>
          <p:nvPr>
            <p:ph type="title"/>
          </p:nvPr>
        </p:nvSpPr>
        <p:spPr/>
        <p:txBody>
          <a:bodyPr/>
          <a:lstStyle/>
          <a:p>
            <a:r>
              <a:rPr lang="de-AT" dirty="0"/>
              <a:t>Idee:</a:t>
            </a:r>
          </a:p>
        </p:txBody>
      </p:sp>
      <p:sp>
        <p:nvSpPr>
          <p:cNvPr id="3" name="Inhaltsplatzhalter 2">
            <a:extLst>
              <a:ext uri="{FF2B5EF4-FFF2-40B4-BE49-F238E27FC236}">
                <a16:creationId xmlns:a16="http://schemas.microsoft.com/office/drawing/2014/main" id="{2B9A2068-49BB-2099-2864-8F576E18D1AC}"/>
              </a:ext>
            </a:extLst>
          </p:cNvPr>
          <p:cNvSpPr>
            <a:spLocks noGrp="1"/>
          </p:cNvSpPr>
          <p:nvPr>
            <p:ph idx="1"/>
          </p:nvPr>
        </p:nvSpPr>
        <p:spPr/>
        <p:txBody>
          <a:bodyPr/>
          <a:lstStyle/>
          <a:p>
            <a:r>
              <a:rPr lang="de-DE" dirty="0"/>
              <a:t>Es soll ein NFC-Reader mit einer Datenbank verbunden werden, welche überprüft ob der der vorgelegte NFC Chip in der Datenbank hinterlegt ist. Sollte dies der Fall sein, wird mittels </a:t>
            </a:r>
            <a:r>
              <a:rPr lang="de-DE" dirty="0" err="1"/>
              <a:t>Raspi</a:t>
            </a:r>
            <a:r>
              <a:rPr lang="de-DE" dirty="0"/>
              <a:t> ein Relais gesteuert, welches den 3d Drucker mit Strom versorgt und dieser dann dementsprechend verwendet werden kann. Sobald der 3d Drucker fertig ist, wird dies mittels Sensorik erkannt und die Stromzufuhr wird gekappt. Ebenso wird sich neben dem NFC Reader ein kleines LCD Display befinden welches den Aktuellen Status des Druckers ausgibt. </a:t>
            </a:r>
            <a:endParaRPr lang="de-AT" dirty="0"/>
          </a:p>
        </p:txBody>
      </p:sp>
    </p:spTree>
    <p:extLst>
      <p:ext uri="{BB962C8B-B14F-4D97-AF65-F5344CB8AC3E}">
        <p14:creationId xmlns:p14="http://schemas.microsoft.com/office/powerpoint/2010/main" val="123242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4520A-31C5-C7B0-9C4D-E852BA030263}"/>
              </a:ext>
            </a:extLst>
          </p:cNvPr>
          <p:cNvSpPr>
            <a:spLocks noGrp="1"/>
          </p:cNvSpPr>
          <p:nvPr>
            <p:ph type="title"/>
          </p:nvPr>
        </p:nvSpPr>
        <p:spPr/>
        <p:txBody>
          <a:bodyPr/>
          <a:lstStyle/>
          <a:p>
            <a:r>
              <a:rPr lang="de-AT" dirty="0"/>
              <a:t>UML-Diagramm</a:t>
            </a:r>
          </a:p>
        </p:txBody>
      </p:sp>
      <p:pic>
        <p:nvPicPr>
          <p:cNvPr id="1026" name="Picture 2">
            <a:extLst>
              <a:ext uri="{FF2B5EF4-FFF2-40B4-BE49-F238E27FC236}">
                <a16:creationId xmlns:a16="http://schemas.microsoft.com/office/drawing/2014/main" id="{258D3BA9-C02C-D0A8-D724-38CA336BB8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360" y="1825625"/>
            <a:ext cx="52972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82B802-4500-E601-D17F-950D8BE3744F}"/>
              </a:ext>
            </a:extLst>
          </p:cNvPr>
          <p:cNvSpPr>
            <a:spLocks noGrp="1"/>
          </p:cNvSpPr>
          <p:nvPr>
            <p:ph type="title"/>
          </p:nvPr>
        </p:nvSpPr>
        <p:spPr/>
        <p:txBody>
          <a:bodyPr/>
          <a:lstStyle/>
          <a:p>
            <a:r>
              <a:rPr lang="de-AT" dirty="0"/>
              <a:t>Ablauf des Projektes</a:t>
            </a:r>
          </a:p>
        </p:txBody>
      </p:sp>
      <p:sp>
        <p:nvSpPr>
          <p:cNvPr id="3" name="Inhaltsplatzhalter 2">
            <a:extLst>
              <a:ext uri="{FF2B5EF4-FFF2-40B4-BE49-F238E27FC236}">
                <a16:creationId xmlns:a16="http://schemas.microsoft.com/office/drawing/2014/main" id="{BE959E4D-0F73-A76A-E659-F7E2C2D849FD}"/>
              </a:ext>
            </a:extLst>
          </p:cNvPr>
          <p:cNvSpPr>
            <a:spLocks noGrp="1"/>
          </p:cNvSpPr>
          <p:nvPr>
            <p:ph idx="1"/>
          </p:nvPr>
        </p:nvSpPr>
        <p:spPr/>
        <p:txBody>
          <a:bodyPr/>
          <a:lstStyle/>
          <a:p>
            <a:r>
              <a:rPr lang="de-AT" dirty="0"/>
              <a:t>14. Mai: </a:t>
            </a:r>
          </a:p>
          <a:p>
            <a:endParaRPr lang="de-AT" dirty="0"/>
          </a:p>
          <a:p>
            <a:pPr lvl="1"/>
            <a:r>
              <a:rPr lang="de-AT" dirty="0"/>
              <a:t>Thema ausgesucht (</a:t>
            </a:r>
            <a:r>
              <a:rPr lang="de-AT" dirty="0" err="1"/>
              <a:t>PrintKey</a:t>
            </a:r>
            <a:r>
              <a:rPr lang="de-AT" dirty="0"/>
              <a:t>) Hilfe: </a:t>
            </a:r>
            <a:r>
              <a:rPr lang="de-AT" dirty="0" err="1"/>
              <a:t>LampS</a:t>
            </a:r>
            <a:endParaRPr lang="de-AT" dirty="0"/>
          </a:p>
          <a:p>
            <a:pPr lvl="1"/>
            <a:r>
              <a:rPr lang="de-AT" dirty="0"/>
              <a:t>UML-Diagramm erstellt</a:t>
            </a:r>
          </a:p>
          <a:p>
            <a:pPr lvl="1"/>
            <a:r>
              <a:rPr lang="de-AT" dirty="0"/>
              <a:t>Struktur erstellt </a:t>
            </a:r>
          </a:p>
          <a:p>
            <a:pPr lvl="1"/>
            <a:r>
              <a:rPr lang="de-AT" dirty="0"/>
              <a:t>GitHub aufgesetzt</a:t>
            </a:r>
          </a:p>
          <a:p>
            <a:pPr lvl="1"/>
            <a:endParaRPr lang="de-AT" dirty="0"/>
          </a:p>
        </p:txBody>
      </p:sp>
    </p:spTree>
    <p:extLst>
      <p:ext uri="{BB962C8B-B14F-4D97-AF65-F5344CB8AC3E}">
        <p14:creationId xmlns:p14="http://schemas.microsoft.com/office/powerpoint/2010/main" val="256076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2ED5B-0468-17B7-90E7-27E5B1A16296}"/>
              </a:ext>
            </a:extLst>
          </p:cNvPr>
          <p:cNvSpPr>
            <a:spLocks noGrp="1"/>
          </p:cNvSpPr>
          <p:nvPr>
            <p:ph type="title"/>
          </p:nvPr>
        </p:nvSpPr>
        <p:spPr/>
        <p:txBody>
          <a:bodyPr/>
          <a:lstStyle/>
          <a:p>
            <a:endParaRPr lang="de-AT" dirty="0"/>
          </a:p>
        </p:txBody>
      </p:sp>
      <p:sp>
        <p:nvSpPr>
          <p:cNvPr id="3" name="Inhaltsplatzhalter 2">
            <a:extLst>
              <a:ext uri="{FF2B5EF4-FFF2-40B4-BE49-F238E27FC236}">
                <a16:creationId xmlns:a16="http://schemas.microsoft.com/office/drawing/2014/main" id="{86249ED0-C07D-C016-1C0A-4A62E1580105}"/>
              </a:ext>
            </a:extLst>
          </p:cNvPr>
          <p:cNvSpPr>
            <a:spLocks noGrp="1"/>
          </p:cNvSpPr>
          <p:nvPr>
            <p:ph idx="1"/>
          </p:nvPr>
        </p:nvSpPr>
        <p:spPr/>
        <p:txBody>
          <a:bodyPr/>
          <a:lstStyle/>
          <a:p>
            <a:r>
              <a:rPr lang="de-AT" dirty="0"/>
              <a:t>27. Mai</a:t>
            </a:r>
          </a:p>
          <a:p>
            <a:endParaRPr lang="de-AT" dirty="0"/>
          </a:p>
          <a:p>
            <a:pPr lvl="1"/>
            <a:r>
              <a:rPr lang="de-AT" dirty="0"/>
              <a:t>Alle nötige Hardware aussuchen und organisieren</a:t>
            </a:r>
          </a:p>
          <a:p>
            <a:pPr lvl="1"/>
            <a:r>
              <a:rPr lang="de-AT" dirty="0"/>
              <a:t>Grundstruktur der Datenbank aufbauen</a:t>
            </a:r>
          </a:p>
          <a:p>
            <a:pPr lvl="1"/>
            <a:r>
              <a:rPr lang="de-AT" dirty="0"/>
              <a:t>NFC Reader in Kombination eines Relais für Drucker zum laufen bringen</a:t>
            </a:r>
          </a:p>
        </p:txBody>
      </p:sp>
    </p:spTree>
    <p:extLst>
      <p:ext uri="{BB962C8B-B14F-4D97-AF65-F5344CB8AC3E}">
        <p14:creationId xmlns:p14="http://schemas.microsoft.com/office/powerpoint/2010/main" val="283537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7225-7DBA-7B3E-A194-04CCAF73FBAF}"/>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FD1C7955-FBBD-73A3-2E5F-F5C90183B5CD}"/>
              </a:ext>
            </a:extLst>
          </p:cNvPr>
          <p:cNvSpPr>
            <a:spLocks noGrp="1"/>
          </p:cNvSpPr>
          <p:nvPr>
            <p:ph idx="1"/>
          </p:nvPr>
        </p:nvSpPr>
        <p:spPr/>
        <p:txBody>
          <a:bodyPr/>
          <a:lstStyle/>
          <a:p>
            <a:r>
              <a:rPr lang="de-AT" dirty="0"/>
              <a:t>04. Juni</a:t>
            </a:r>
          </a:p>
          <a:p>
            <a:endParaRPr lang="de-AT" dirty="0"/>
          </a:p>
          <a:p>
            <a:pPr lvl="1"/>
            <a:r>
              <a:rPr lang="de-AT" dirty="0"/>
              <a:t>Datenbank füllen (Nutzer, Berechtigungen)</a:t>
            </a:r>
          </a:p>
          <a:p>
            <a:pPr lvl="1"/>
            <a:r>
              <a:rPr lang="de-AT" dirty="0"/>
              <a:t>LCD Display für User einrichten</a:t>
            </a:r>
          </a:p>
          <a:p>
            <a:pPr lvl="1"/>
            <a:r>
              <a:rPr lang="de-AT" dirty="0"/>
              <a:t>Sensorik für die Start/Stopp </a:t>
            </a:r>
            <a:r>
              <a:rPr lang="de-AT" dirty="0" err="1"/>
              <a:t>Dedektions</a:t>
            </a:r>
            <a:r>
              <a:rPr lang="de-AT" dirty="0"/>
              <a:t> des 3d-Druckers einrichten</a:t>
            </a:r>
          </a:p>
        </p:txBody>
      </p:sp>
    </p:spTree>
    <p:extLst>
      <p:ext uri="{BB962C8B-B14F-4D97-AF65-F5344CB8AC3E}">
        <p14:creationId xmlns:p14="http://schemas.microsoft.com/office/powerpoint/2010/main" val="100034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16C5E5-565D-A5A4-1A75-4BC925A4D141}"/>
              </a:ext>
            </a:extLst>
          </p:cNvPr>
          <p:cNvSpPr>
            <a:spLocks noGrp="1"/>
          </p:cNvSpPr>
          <p:nvPr>
            <p:ph type="title"/>
          </p:nvPr>
        </p:nvSpPr>
        <p:spPr/>
        <p:txBody>
          <a:bodyPr/>
          <a:lstStyle/>
          <a:p>
            <a:endParaRPr lang="de-AT"/>
          </a:p>
        </p:txBody>
      </p:sp>
      <p:sp>
        <p:nvSpPr>
          <p:cNvPr id="3" name="Inhaltsplatzhalter 2">
            <a:extLst>
              <a:ext uri="{FF2B5EF4-FFF2-40B4-BE49-F238E27FC236}">
                <a16:creationId xmlns:a16="http://schemas.microsoft.com/office/drawing/2014/main" id="{464357D5-F18D-B884-535F-89210C4C797C}"/>
              </a:ext>
            </a:extLst>
          </p:cNvPr>
          <p:cNvSpPr>
            <a:spLocks noGrp="1"/>
          </p:cNvSpPr>
          <p:nvPr>
            <p:ph idx="1"/>
          </p:nvPr>
        </p:nvSpPr>
        <p:spPr/>
        <p:txBody>
          <a:bodyPr/>
          <a:lstStyle/>
          <a:p>
            <a:r>
              <a:rPr lang="de-AT" dirty="0"/>
              <a:t>11. Juni</a:t>
            </a:r>
          </a:p>
          <a:p>
            <a:endParaRPr lang="de-AT" dirty="0"/>
          </a:p>
          <a:p>
            <a:pPr lvl="1"/>
            <a:r>
              <a:rPr lang="de-AT" dirty="0" err="1"/>
              <a:t>Zeitbuffer</a:t>
            </a:r>
            <a:endParaRPr lang="de-AT" dirty="0"/>
          </a:p>
          <a:p>
            <a:pPr lvl="1"/>
            <a:r>
              <a:rPr lang="de-AT" dirty="0"/>
              <a:t>Letzter Feinschliff (Kommentare im Code, Dokumentation)</a:t>
            </a:r>
          </a:p>
          <a:p>
            <a:pPr lvl="1"/>
            <a:endParaRPr lang="de-AT" dirty="0"/>
          </a:p>
        </p:txBody>
      </p:sp>
    </p:spTree>
    <p:extLst>
      <p:ext uri="{BB962C8B-B14F-4D97-AF65-F5344CB8AC3E}">
        <p14:creationId xmlns:p14="http://schemas.microsoft.com/office/powerpoint/2010/main" val="170105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693BD9-BA96-4D43-972C-5FA915925924}"/>
              </a:ext>
            </a:extLst>
          </p:cNvPr>
          <p:cNvSpPr>
            <a:spLocks noGrp="1"/>
          </p:cNvSpPr>
          <p:nvPr>
            <p:ph type="title"/>
          </p:nvPr>
        </p:nvSpPr>
        <p:spPr/>
        <p:txBody>
          <a:bodyPr/>
          <a:lstStyle/>
          <a:p>
            <a:endParaRPr lang="de-AT"/>
          </a:p>
        </p:txBody>
      </p:sp>
      <p:pic>
        <p:nvPicPr>
          <p:cNvPr id="5" name="Inhaltsplatzhalter 4" descr="Ein Bild, das Person, Kleidung, Im Haus, Wand enthält.&#10;&#10;KI-generierte Inhalte können fehlerhaft sein.">
            <a:extLst>
              <a:ext uri="{FF2B5EF4-FFF2-40B4-BE49-F238E27FC236}">
                <a16:creationId xmlns:a16="http://schemas.microsoft.com/office/drawing/2014/main" id="{BB17F91B-F775-12E8-7EB1-D3DB7260F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77" y="-473869"/>
            <a:ext cx="12834107" cy="9625582"/>
          </a:xfrm>
        </p:spPr>
      </p:pic>
    </p:spTree>
    <p:extLst>
      <p:ext uri="{BB962C8B-B14F-4D97-AF65-F5344CB8AC3E}">
        <p14:creationId xmlns:p14="http://schemas.microsoft.com/office/powerpoint/2010/main" val="4024866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230</Words>
  <Application>Microsoft Office PowerPoint</Application>
  <PresentationFormat>Breitbild</PresentationFormat>
  <Paragraphs>33</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Aptos</vt:lpstr>
      <vt:lpstr>Aptos Display</vt:lpstr>
      <vt:lpstr>Arial</vt:lpstr>
      <vt:lpstr>Office</vt:lpstr>
      <vt:lpstr>FSST-Abschlussprojekt</vt:lpstr>
      <vt:lpstr>Thema: Printkey</vt:lpstr>
      <vt:lpstr>Idee:</vt:lpstr>
      <vt:lpstr>UML-Diagramm</vt:lpstr>
      <vt:lpstr>Ablauf des Projektes</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WIDNER Christoph, SchülerIn</dc:creator>
  <cp:lastModifiedBy>WIDNER Christoph, SchülerIn</cp:lastModifiedBy>
  <cp:revision>2</cp:revision>
  <dcterms:created xsi:type="dcterms:W3CDTF">2025-05-14T08:12:58Z</dcterms:created>
  <dcterms:modified xsi:type="dcterms:W3CDTF">2025-05-14T10:36:46Z</dcterms:modified>
</cp:coreProperties>
</file>