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0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9" r:id="rId11"/>
    <p:sldId id="350" r:id="rId12"/>
    <p:sldId id="354" r:id="rId13"/>
    <p:sldId id="351" r:id="rId14"/>
    <p:sldId id="352" r:id="rId15"/>
    <p:sldId id="353" r:id="rId16"/>
    <p:sldId id="355" r:id="rId17"/>
    <p:sldId id="356" r:id="rId18"/>
    <p:sldId id="357" r:id="rId19"/>
    <p:sldId id="358" r:id="rId20"/>
    <p:sldId id="362" r:id="rId21"/>
    <p:sldId id="364" r:id="rId22"/>
    <p:sldId id="363" r:id="rId23"/>
    <p:sldId id="365" r:id="rId24"/>
    <p:sldId id="359" r:id="rId25"/>
    <p:sldId id="361" r:id="rId26"/>
    <p:sldId id="360" r:id="rId27"/>
    <p:sldId id="366" r:id="rId28"/>
    <p:sldId id="367" r:id="rId29"/>
    <p:sldId id="368" r:id="rId30"/>
    <p:sldId id="369" r:id="rId31"/>
    <p:sldId id="370" r:id="rId32"/>
    <p:sldId id="372" r:id="rId33"/>
    <p:sldId id="374" r:id="rId34"/>
    <p:sldId id="373" r:id="rId35"/>
    <p:sldId id="375" r:id="rId36"/>
    <p:sldId id="376" r:id="rId37"/>
    <p:sldId id="377" r:id="rId38"/>
    <p:sldId id="379" r:id="rId39"/>
    <p:sldId id="380" r:id="rId40"/>
    <p:sldId id="381" r:id="rId41"/>
    <p:sldId id="382" r:id="rId42"/>
    <p:sldId id="383" r:id="rId43"/>
    <p:sldId id="385" r:id="rId44"/>
    <p:sldId id="386" r:id="rId45"/>
    <p:sldId id="384" r:id="rId46"/>
    <p:sldId id="378" r:id="rId47"/>
    <p:sldId id="387" r:id="rId48"/>
    <p:sldId id="388" r:id="rId49"/>
    <p:sldId id="389" r:id="rId50"/>
    <p:sldId id="391" r:id="rId51"/>
    <p:sldId id="390" r:id="rId52"/>
    <p:sldId id="392" r:id="rId53"/>
    <p:sldId id="393" r:id="rId54"/>
    <p:sldId id="39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lo\Documents\Box%20Sync\EEOB563\EEOB563_S19FinalProject\RaxML_analysis\RAxML_run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lo\Documents\Box%20Sync\EEOB563\EEOB563_S19FinalProject\RaxML_analysis\RAxML_run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lo\Documents\Box%20Sync\EEOB563\EEOB563_S19FinalProject\RaxML_analysis\RAxML_run_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lo\Documents\Box%20Sync\EEOB563\EEOB563_S19FinalProject\RaxML_analysis\RAxML_run_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lo\Documents\Box%20Sync\EEOB563\EEOB563_S19FinalProject\RaxML_analysis\RAxML_run_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lo\Documents\Box%20Sync\EEOB563\EEOB563_S19FinalProject\RaxML_analysis\RAxML_run_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lo\Documents\Box%20Sync\EEOB563\EEOB563_S19FinalProject\RaxML_analysis\RAxML_run_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RaxML phylogenetic analysis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Sheet2!$A$18</c:f>
              <c:strCache>
                <c:ptCount val="1"/>
                <c:pt idx="0">
                  <c:v>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Sheet2!$B$18:$C$25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Sheet2!$D$18:$D$25</c:f>
              <c:numCache>
                <c:formatCode>#,##0.000000</c:formatCode>
                <c:ptCount val="8"/>
                <c:pt idx="0">
                  <c:v>428254.29828300001</c:v>
                </c:pt>
                <c:pt idx="1">
                  <c:v>429043.882293</c:v>
                </c:pt>
                <c:pt idx="2">
                  <c:v>79872.396766999998</c:v>
                </c:pt>
                <c:pt idx="3">
                  <c:v>81527.181821000006</c:v>
                </c:pt>
                <c:pt idx="4">
                  <c:v>92140.823103999996</c:v>
                </c:pt>
                <c:pt idx="5">
                  <c:v>92868.515927999993</c:v>
                </c:pt>
                <c:pt idx="6">
                  <c:v>243948.52570900001</c:v>
                </c:pt>
                <c:pt idx="7">
                  <c:v>246850.437068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E-43A7-A332-57A5F93814AF}"/>
            </c:ext>
          </c:extLst>
        </c:ser>
        <c:ser>
          <c:idx val="2"/>
          <c:order val="1"/>
          <c:tx>
            <c:strRef>
              <c:f>Sheet2!$A$10</c:f>
              <c:strCache>
                <c:ptCount val="1"/>
                <c:pt idx="0">
                  <c:v>RAPTORB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Sheet2!$B$10:$C$17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Sheet2!$D$10:$D$17</c:f>
              <c:numCache>
                <c:formatCode>#,##0.000000</c:formatCode>
                <c:ptCount val="8"/>
                <c:pt idx="0">
                  <c:v>209942.24200200001</c:v>
                </c:pt>
                <c:pt idx="1">
                  <c:v>210121.32786799999</c:v>
                </c:pt>
                <c:pt idx="2">
                  <c:v>60950.063335999999</c:v>
                </c:pt>
                <c:pt idx="3">
                  <c:v>62088.057613999998</c:v>
                </c:pt>
                <c:pt idx="4">
                  <c:v>64698.132706999997</c:v>
                </c:pt>
                <c:pt idx="5">
                  <c:v>64928.663383999999</c:v>
                </c:pt>
                <c:pt idx="6">
                  <c:v>149858.93192100001</c:v>
                </c:pt>
                <c:pt idx="7">
                  <c:v>151740.83620300001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E-43A7-A332-57A5F93814AF}"/>
            </c:ext>
          </c:extLst>
        </c:ser>
        <c:ser>
          <c:idx val="0"/>
          <c:order val="2"/>
          <c:tx>
            <c:strRef>
              <c:f>Sheet2!$A$2</c:f>
              <c:strCache>
                <c:ptCount val="1"/>
                <c:pt idx="0">
                  <c:v>LST8-1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Sheet2!$B$2:$C$9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Sheet2!$D$2:$D$9</c:f>
              <c:numCache>
                <c:formatCode>#,##0.000000</c:formatCode>
                <c:ptCount val="8"/>
                <c:pt idx="0">
                  <c:v>27166.084647</c:v>
                </c:pt>
                <c:pt idx="1">
                  <c:v>27251.656081000001</c:v>
                </c:pt>
                <c:pt idx="2">
                  <c:v>10670.111351</c:v>
                </c:pt>
                <c:pt idx="3">
                  <c:v>10861.476567</c:v>
                </c:pt>
                <c:pt idx="4">
                  <c:v>10967.754516000001</c:v>
                </c:pt>
                <c:pt idx="5">
                  <c:v>11030.858383000001</c:v>
                </c:pt>
                <c:pt idx="6">
                  <c:v>59912.367238999999</c:v>
                </c:pt>
                <c:pt idx="7">
                  <c:v>59933.435596000003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E-43A7-A332-57A5F938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010448240"/>
        <c:axId val="1225053392"/>
      </c:barChart>
      <c:catAx>
        <c:axId val="101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225053392"/>
        <c:crosses val="autoZero"/>
        <c:auto val="1"/>
        <c:lblAlgn val="ctr"/>
        <c:lblOffset val="100"/>
        <c:noMultiLvlLbl val="0"/>
      </c:catAx>
      <c:valAx>
        <c:axId val="1225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/>
                  <a:t>AIC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01044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LST8-1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Sheet2!$B$2:$C$9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Sheet2!$D$2:$D$9</c:f>
              <c:numCache>
                <c:formatCode>#,##0.000000</c:formatCode>
                <c:ptCount val="8"/>
                <c:pt idx="0">
                  <c:v>27166.084647</c:v>
                </c:pt>
                <c:pt idx="1">
                  <c:v>27251.656081000001</c:v>
                </c:pt>
                <c:pt idx="2">
                  <c:v>10670.111351</c:v>
                </c:pt>
                <c:pt idx="3">
                  <c:v>10861.476567</c:v>
                </c:pt>
                <c:pt idx="4">
                  <c:v>10967.754516000001</c:v>
                </c:pt>
                <c:pt idx="5">
                  <c:v>11030.858383000001</c:v>
                </c:pt>
                <c:pt idx="6">
                  <c:v>59912.367238999999</c:v>
                </c:pt>
                <c:pt idx="7">
                  <c:v>59933.435596000003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CF-4D6C-94DF-B53F28FAF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448240"/>
        <c:axId val="1225053392"/>
      </c:barChart>
      <c:catAx>
        <c:axId val="101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3392"/>
        <c:crosses val="autoZero"/>
        <c:auto val="1"/>
        <c:lblAlgn val="ctr"/>
        <c:lblOffset val="100"/>
        <c:noMultiLvlLbl val="0"/>
      </c:catAx>
      <c:valAx>
        <c:axId val="1225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Sheet2!$A$10</c:f>
              <c:strCache>
                <c:ptCount val="1"/>
                <c:pt idx="0">
                  <c:v>RAPTORB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Sheet2!$B$10:$C$17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Sheet2!$D$10:$D$17</c:f>
              <c:numCache>
                <c:formatCode>#,##0.000000</c:formatCode>
                <c:ptCount val="8"/>
                <c:pt idx="0">
                  <c:v>209942.24200200001</c:v>
                </c:pt>
                <c:pt idx="1">
                  <c:v>210121.32786799999</c:v>
                </c:pt>
                <c:pt idx="2">
                  <c:v>60950.063335999999</c:v>
                </c:pt>
                <c:pt idx="3">
                  <c:v>62088.057613999998</c:v>
                </c:pt>
                <c:pt idx="4">
                  <c:v>64698.132706999997</c:v>
                </c:pt>
                <c:pt idx="5">
                  <c:v>64928.663383999999</c:v>
                </c:pt>
                <c:pt idx="6">
                  <c:v>149858.93192100001</c:v>
                </c:pt>
                <c:pt idx="7">
                  <c:v>151740.83620300001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2-4EDD-9FB5-104C4B949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448240"/>
        <c:axId val="1225053392"/>
      </c:barChart>
      <c:catAx>
        <c:axId val="101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3392"/>
        <c:crosses val="autoZero"/>
        <c:auto val="1"/>
        <c:lblAlgn val="ctr"/>
        <c:lblOffset val="100"/>
        <c:noMultiLvlLbl val="0"/>
      </c:catAx>
      <c:valAx>
        <c:axId val="1225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Sheet2!$A$18</c:f>
              <c:strCache>
                <c:ptCount val="1"/>
                <c:pt idx="0">
                  <c:v>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Sheet2!$B$18:$C$25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Sheet2!$D$18:$D$25</c:f>
              <c:numCache>
                <c:formatCode>#,##0.000000</c:formatCode>
                <c:ptCount val="8"/>
                <c:pt idx="0">
                  <c:v>428254.29828300001</c:v>
                </c:pt>
                <c:pt idx="1">
                  <c:v>429043.882293</c:v>
                </c:pt>
                <c:pt idx="2">
                  <c:v>79872.396766999998</c:v>
                </c:pt>
                <c:pt idx="3">
                  <c:v>81527.181821000006</c:v>
                </c:pt>
                <c:pt idx="4">
                  <c:v>92140.823103999996</c:v>
                </c:pt>
                <c:pt idx="5">
                  <c:v>92868.515927999993</c:v>
                </c:pt>
                <c:pt idx="6">
                  <c:v>243948.52570900001</c:v>
                </c:pt>
                <c:pt idx="7">
                  <c:v>246850.437068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7-4F5D-BCD3-4F911ABC0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448240"/>
        <c:axId val="1225053392"/>
      </c:barChart>
      <c:catAx>
        <c:axId val="101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3392"/>
        <c:crosses val="autoZero"/>
        <c:auto val="1"/>
        <c:lblAlgn val="ctr"/>
        <c:lblOffset val="100"/>
        <c:noMultiLvlLbl val="0"/>
      </c:catAx>
      <c:valAx>
        <c:axId val="1225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LST8-1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Sheet2!$B$2:$C$9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Sheet2!$D$2:$D$9</c:f>
              <c:numCache>
                <c:formatCode>#,##0.000000</c:formatCode>
                <c:ptCount val="8"/>
                <c:pt idx="0">
                  <c:v>27166.084647</c:v>
                </c:pt>
                <c:pt idx="1">
                  <c:v>27251.656081000001</c:v>
                </c:pt>
                <c:pt idx="2">
                  <c:v>10670.111351</c:v>
                </c:pt>
                <c:pt idx="3">
                  <c:v>10861.476567</c:v>
                </c:pt>
                <c:pt idx="4">
                  <c:v>10967.754516000001</c:v>
                </c:pt>
                <c:pt idx="5">
                  <c:v>11030.858383000001</c:v>
                </c:pt>
                <c:pt idx="6">
                  <c:v>59912.367238999999</c:v>
                </c:pt>
                <c:pt idx="7">
                  <c:v>59933.435596000003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CF-4D6C-94DF-B53F28FAF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448240"/>
        <c:axId val="1225053392"/>
      </c:barChart>
      <c:catAx>
        <c:axId val="101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3392"/>
        <c:crosses val="autoZero"/>
        <c:auto val="1"/>
        <c:lblAlgn val="ctr"/>
        <c:lblOffset val="100"/>
        <c:noMultiLvlLbl val="0"/>
      </c:catAx>
      <c:valAx>
        <c:axId val="1225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Sheet2!$A$10</c:f>
              <c:strCache>
                <c:ptCount val="1"/>
                <c:pt idx="0">
                  <c:v>RAPTORB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Sheet2!$B$10:$C$17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Sheet2!$D$10:$D$17</c:f>
              <c:numCache>
                <c:formatCode>#,##0.000000</c:formatCode>
                <c:ptCount val="8"/>
                <c:pt idx="0">
                  <c:v>209942.24200200001</c:v>
                </c:pt>
                <c:pt idx="1">
                  <c:v>210121.32786799999</c:v>
                </c:pt>
                <c:pt idx="2">
                  <c:v>60950.063335999999</c:v>
                </c:pt>
                <c:pt idx="3">
                  <c:v>62088.057613999998</c:v>
                </c:pt>
                <c:pt idx="4">
                  <c:v>64698.132706999997</c:v>
                </c:pt>
                <c:pt idx="5">
                  <c:v>64928.663383999999</c:v>
                </c:pt>
                <c:pt idx="6">
                  <c:v>149858.93192100001</c:v>
                </c:pt>
                <c:pt idx="7">
                  <c:v>151740.83620300001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2-4EDD-9FB5-104C4B949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448240"/>
        <c:axId val="1225053392"/>
      </c:barChart>
      <c:catAx>
        <c:axId val="101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3392"/>
        <c:crosses val="autoZero"/>
        <c:auto val="1"/>
        <c:lblAlgn val="ctr"/>
        <c:lblOffset val="100"/>
        <c:noMultiLvlLbl val="0"/>
      </c:catAx>
      <c:valAx>
        <c:axId val="1225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Sheet2!$A$18</c:f>
              <c:strCache>
                <c:ptCount val="1"/>
                <c:pt idx="0">
                  <c:v>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Sheet2!$B$18:$C$25</c:f>
              <c:multiLvlStrCache>
                <c:ptCount val="8"/>
                <c:lvl>
                  <c:pt idx="0">
                    <c:v>LG</c:v>
                  </c:pt>
                  <c:pt idx="1">
                    <c:v>BLOSUM62</c:v>
                  </c:pt>
                  <c:pt idx="2">
                    <c:v>LG</c:v>
                  </c:pt>
                  <c:pt idx="3">
                    <c:v>BLOSUM62</c:v>
                  </c:pt>
                  <c:pt idx="4">
                    <c:v>LG</c:v>
                  </c:pt>
                  <c:pt idx="5">
                    <c:v>BLOSUM62</c:v>
                  </c:pt>
                  <c:pt idx="6">
                    <c:v>LG</c:v>
                  </c:pt>
                  <c:pt idx="7">
                    <c:v>BLOSUM62</c:v>
                  </c:pt>
                </c:lvl>
                <c:lvl>
                  <c:pt idx="0">
                    <c:v>ENSEMBL</c:v>
                  </c:pt>
                  <c:pt idx="1">
                    <c:v>ENSEMBL</c:v>
                  </c:pt>
                  <c:pt idx="2">
                    <c:v>BLAST</c:v>
                  </c:pt>
                  <c:pt idx="3">
                    <c:v>BLAST</c:v>
                  </c:pt>
                  <c:pt idx="4">
                    <c:v>Homolo</c:v>
                  </c:pt>
                  <c:pt idx="5">
                    <c:v>Homolo</c:v>
                  </c:pt>
                  <c:pt idx="6">
                    <c:v>Phytozome</c:v>
                  </c:pt>
                  <c:pt idx="7">
                    <c:v>Phytozome</c:v>
                  </c:pt>
                </c:lvl>
              </c:multiLvlStrCache>
            </c:multiLvlStrRef>
          </c:cat>
          <c:val>
            <c:numRef>
              <c:f>Sheet2!$D$18:$D$25</c:f>
              <c:numCache>
                <c:formatCode>#,##0.000000</c:formatCode>
                <c:ptCount val="8"/>
                <c:pt idx="0">
                  <c:v>428254.29828300001</c:v>
                </c:pt>
                <c:pt idx="1">
                  <c:v>429043.882293</c:v>
                </c:pt>
                <c:pt idx="2">
                  <c:v>79872.396766999998</c:v>
                </c:pt>
                <c:pt idx="3">
                  <c:v>81527.181821000006</c:v>
                </c:pt>
                <c:pt idx="4">
                  <c:v>92140.823103999996</c:v>
                </c:pt>
                <c:pt idx="5">
                  <c:v>92868.515927999993</c:v>
                </c:pt>
                <c:pt idx="6">
                  <c:v>243948.52570900001</c:v>
                </c:pt>
                <c:pt idx="7">
                  <c:v>246850.437068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7-4F5D-BCD3-4F911ABC0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448240"/>
        <c:axId val="1225053392"/>
      </c:barChart>
      <c:catAx>
        <c:axId val="101044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053392"/>
        <c:crosses val="autoZero"/>
        <c:auto val="1"/>
        <c:lblAlgn val="ctr"/>
        <c:lblOffset val="100"/>
        <c:noMultiLvlLbl val="0"/>
      </c:catAx>
      <c:valAx>
        <c:axId val="122505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44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A3D6B-2AF1-4FB0-AC6D-CCC68F9655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E474C29-9117-48AA-9ADC-26155427B48D}">
      <dgm:prSet phldrT="[Text]"/>
      <dgm:spPr/>
      <dgm:t>
        <a:bodyPr/>
        <a:lstStyle/>
        <a:p>
          <a:r>
            <a:rPr lang="en-US" dirty="0"/>
            <a:t>Obtaining the data</a:t>
          </a:r>
        </a:p>
      </dgm:t>
    </dgm:pt>
    <dgm:pt modelId="{DBB8ECB0-3B26-463E-9911-DC3CD7F6B085}" type="parTrans" cxnId="{8BEFDF01-3BF0-47C0-8EED-1D94EE91241D}">
      <dgm:prSet/>
      <dgm:spPr/>
      <dgm:t>
        <a:bodyPr/>
        <a:lstStyle/>
        <a:p>
          <a:endParaRPr lang="en-US"/>
        </a:p>
      </dgm:t>
    </dgm:pt>
    <dgm:pt modelId="{B0F01EA6-E575-4B4D-8B79-444FCEB87382}" type="sibTrans" cxnId="{8BEFDF01-3BF0-47C0-8EED-1D94EE91241D}">
      <dgm:prSet/>
      <dgm:spPr/>
      <dgm:t>
        <a:bodyPr/>
        <a:lstStyle/>
        <a:p>
          <a:endParaRPr lang="en-US"/>
        </a:p>
      </dgm:t>
    </dgm:pt>
    <dgm:pt modelId="{DDFCEA10-6BE6-43F3-9BB9-92FAEBB74BCC}">
      <dgm:prSet phldrT="[Text]"/>
      <dgm:spPr/>
      <dgm:t>
        <a:bodyPr/>
        <a:lstStyle/>
        <a:p>
          <a:r>
            <a:rPr lang="en-US" dirty="0"/>
            <a:t>Aligning the data</a:t>
          </a:r>
        </a:p>
      </dgm:t>
    </dgm:pt>
    <dgm:pt modelId="{D8F62994-2022-4832-A7BD-45CBB93DA329}" type="parTrans" cxnId="{32DEF3FA-B195-406B-8BBC-B3756DAF60CC}">
      <dgm:prSet/>
      <dgm:spPr/>
      <dgm:t>
        <a:bodyPr/>
        <a:lstStyle/>
        <a:p>
          <a:endParaRPr lang="en-US"/>
        </a:p>
      </dgm:t>
    </dgm:pt>
    <dgm:pt modelId="{70148310-8AF8-42E4-9548-06E41AAF9864}" type="sibTrans" cxnId="{32DEF3FA-B195-406B-8BBC-B3756DAF60CC}">
      <dgm:prSet/>
      <dgm:spPr/>
      <dgm:t>
        <a:bodyPr/>
        <a:lstStyle/>
        <a:p>
          <a:endParaRPr lang="en-US"/>
        </a:p>
      </dgm:t>
    </dgm:pt>
    <dgm:pt modelId="{17DFD751-05D7-404A-BD03-8A2291B5C990}">
      <dgm:prSet phldrT="[Text]"/>
      <dgm:spPr/>
      <dgm:t>
        <a:bodyPr/>
        <a:lstStyle/>
        <a:p>
          <a:r>
            <a:rPr lang="en-US" dirty="0"/>
            <a:t>Maximum likelihood phylogenetic analysis</a:t>
          </a:r>
        </a:p>
      </dgm:t>
    </dgm:pt>
    <dgm:pt modelId="{8518BE8B-4BCF-43EF-84AB-86F83D5C8619}" type="parTrans" cxnId="{E09993CA-3FF5-4A45-9500-01956E72F61A}">
      <dgm:prSet/>
      <dgm:spPr/>
      <dgm:t>
        <a:bodyPr/>
        <a:lstStyle/>
        <a:p>
          <a:endParaRPr lang="en-US"/>
        </a:p>
      </dgm:t>
    </dgm:pt>
    <dgm:pt modelId="{F4CF7C46-909A-4EB5-AE18-75946D030EF5}" type="sibTrans" cxnId="{E09993CA-3FF5-4A45-9500-01956E72F61A}">
      <dgm:prSet/>
      <dgm:spPr/>
      <dgm:t>
        <a:bodyPr/>
        <a:lstStyle/>
        <a:p>
          <a:endParaRPr lang="en-US"/>
        </a:p>
      </dgm:t>
    </dgm:pt>
    <dgm:pt modelId="{312D5F50-39DB-485C-95C9-BEADDC36C996}" type="pres">
      <dgm:prSet presAssocID="{C86A3D6B-2AF1-4FB0-AC6D-CCC68F9655AF}" presName="CompostProcess" presStyleCnt="0">
        <dgm:presLayoutVars>
          <dgm:dir/>
          <dgm:resizeHandles val="exact"/>
        </dgm:presLayoutVars>
      </dgm:prSet>
      <dgm:spPr/>
    </dgm:pt>
    <dgm:pt modelId="{B48F032D-D303-4FD0-AD23-D20059F4BEFB}" type="pres">
      <dgm:prSet presAssocID="{C86A3D6B-2AF1-4FB0-AC6D-CCC68F9655AF}" presName="arrow" presStyleLbl="bgShp" presStyleIdx="0" presStyleCnt="1"/>
      <dgm:spPr/>
    </dgm:pt>
    <dgm:pt modelId="{C562059F-82FF-444F-B658-7C60517FACCC}" type="pres">
      <dgm:prSet presAssocID="{C86A3D6B-2AF1-4FB0-AC6D-CCC68F9655AF}" presName="linearProcess" presStyleCnt="0"/>
      <dgm:spPr/>
    </dgm:pt>
    <dgm:pt modelId="{3EC78163-6B9E-4E1F-945C-70EC66640CB6}" type="pres">
      <dgm:prSet presAssocID="{BE474C29-9117-48AA-9ADC-26155427B48D}" presName="textNode" presStyleLbl="node1" presStyleIdx="0" presStyleCnt="3">
        <dgm:presLayoutVars>
          <dgm:bulletEnabled val="1"/>
        </dgm:presLayoutVars>
      </dgm:prSet>
      <dgm:spPr/>
    </dgm:pt>
    <dgm:pt modelId="{ADD1F169-D66F-4D51-9E2E-641F210A22D7}" type="pres">
      <dgm:prSet presAssocID="{B0F01EA6-E575-4B4D-8B79-444FCEB87382}" presName="sibTrans" presStyleCnt="0"/>
      <dgm:spPr/>
    </dgm:pt>
    <dgm:pt modelId="{95A2411B-903A-4B79-8642-EAC6F4702422}" type="pres">
      <dgm:prSet presAssocID="{DDFCEA10-6BE6-43F3-9BB9-92FAEBB74BCC}" presName="textNode" presStyleLbl="node1" presStyleIdx="1" presStyleCnt="3">
        <dgm:presLayoutVars>
          <dgm:bulletEnabled val="1"/>
        </dgm:presLayoutVars>
      </dgm:prSet>
      <dgm:spPr/>
    </dgm:pt>
    <dgm:pt modelId="{AFA3B89B-0809-4C2A-90A5-ABD936824347}" type="pres">
      <dgm:prSet presAssocID="{70148310-8AF8-42E4-9548-06E41AAF9864}" presName="sibTrans" presStyleCnt="0"/>
      <dgm:spPr/>
    </dgm:pt>
    <dgm:pt modelId="{4D8D54F8-5026-415E-9868-50CEE176B8DC}" type="pres">
      <dgm:prSet presAssocID="{17DFD751-05D7-404A-BD03-8A2291B5C9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BEFDF01-3BF0-47C0-8EED-1D94EE91241D}" srcId="{C86A3D6B-2AF1-4FB0-AC6D-CCC68F9655AF}" destId="{BE474C29-9117-48AA-9ADC-26155427B48D}" srcOrd="0" destOrd="0" parTransId="{DBB8ECB0-3B26-463E-9911-DC3CD7F6B085}" sibTransId="{B0F01EA6-E575-4B4D-8B79-444FCEB87382}"/>
    <dgm:cxn modelId="{E0B5A65E-0B01-4949-80DC-64917D2B2D89}" type="presOf" srcId="{DDFCEA10-6BE6-43F3-9BB9-92FAEBB74BCC}" destId="{95A2411B-903A-4B79-8642-EAC6F4702422}" srcOrd="0" destOrd="0" presId="urn:microsoft.com/office/officeart/2005/8/layout/hProcess9"/>
    <dgm:cxn modelId="{B21BACAA-3669-4C64-AB6C-41AF3C130587}" type="presOf" srcId="{C86A3D6B-2AF1-4FB0-AC6D-CCC68F9655AF}" destId="{312D5F50-39DB-485C-95C9-BEADDC36C996}" srcOrd="0" destOrd="0" presId="urn:microsoft.com/office/officeart/2005/8/layout/hProcess9"/>
    <dgm:cxn modelId="{CD333DC9-8614-4CB0-B0E6-A67E7AB8160F}" type="presOf" srcId="{BE474C29-9117-48AA-9ADC-26155427B48D}" destId="{3EC78163-6B9E-4E1F-945C-70EC66640CB6}" srcOrd="0" destOrd="0" presId="urn:microsoft.com/office/officeart/2005/8/layout/hProcess9"/>
    <dgm:cxn modelId="{E09993CA-3FF5-4A45-9500-01956E72F61A}" srcId="{C86A3D6B-2AF1-4FB0-AC6D-CCC68F9655AF}" destId="{17DFD751-05D7-404A-BD03-8A2291B5C990}" srcOrd="2" destOrd="0" parTransId="{8518BE8B-4BCF-43EF-84AB-86F83D5C8619}" sibTransId="{F4CF7C46-909A-4EB5-AE18-75946D030EF5}"/>
    <dgm:cxn modelId="{8F8A32D8-10EA-46F8-8000-462DBDF08CA9}" type="presOf" srcId="{17DFD751-05D7-404A-BD03-8A2291B5C990}" destId="{4D8D54F8-5026-415E-9868-50CEE176B8DC}" srcOrd="0" destOrd="0" presId="urn:microsoft.com/office/officeart/2005/8/layout/hProcess9"/>
    <dgm:cxn modelId="{32DEF3FA-B195-406B-8BBC-B3756DAF60CC}" srcId="{C86A3D6B-2AF1-4FB0-AC6D-CCC68F9655AF}" destId="{DDFCEA10-6BE6-43F3-9BB9-92FAEBB74BCC}" srcOrd="1" destOrd="0" parTransId="{D8F62994-2022-4832-A7BD-45CBB93DA329}" sibTransId="{70148310-8AF8-42E4-9548-06E41AAF9864}"/>
    <dgm:cxn modelId="{2929456C-3FA2-4C41-A40B-6EACDFBDA1B2}" type="presParOf" srcId="{312D5F50-39DB-485C-95C9-BEADDC36C996}" destId="{B48F032D-D303-4FD0-AD23-D20059F4BEFB}" srcOrd="0" destOrd="0" presId="urn:microsoft.com/office/officeart/2005/8/layout/hProcess9"/>
    <dgm:cxn modelId="{29F181B0-76D7-4FDB-8844-7B69D5D07CC2}" type="presParOf" srcId="{312D5F50-39DB-485C-95C9-BEADDC36C996}" destId="{C562059F-82FF-444F-B658-7C60517FACCC}" srcOrd="1" destOrd="0" presId="urn:microsoft.com/office/officeart/2005/8/layout/hProcess9"/>
    <dgm:cxn modelId="{E12A5363-EF59-4F6B-B3CC-E80B4C03C1D0}" type="presParOf" srcId="{C562059F-82FF-444F-B658-7C60517FACCC}" destId="{3EC78163-6B9E-4E1F-945C-70EC66640CB6}" srcOrd="0" destOrd="0" presId="urn:microsoft.com/office/officeart/2005/8/layout/hProcess9"/>
    <dgm:cxn modelId="{6AF6C4C7-3E10-4711-ACAA-00A4B3DA3430}" type="presParOf" srcId="{C562059F-82FF-444F-B658-7C60517FACCC}" destId="{ADD1F169-D66F-4D51-9E2E-641F210A22D7}" srcOrd="1" destOrd="0" presId="urn:microsoft.com/office/officeart/2005/8/layout/hProcess9"/>
    <dgm:cxn modelId="{E751D59B-16C7-45F6-AB3A-DE75999EDFC3}" type="presParOf" srcId="{C562059F-82FF-444F-B658-7C60517FACCC}" destId="{95A2411B-903A-4B79-8642-EAC6F4702422}" srcOrd="2" destOrd="0" presId="urn:microsoft.com/office/officeart/2005/8/layout/hProcess9"/>
    <dgm:cxn modelId="{120615B9-2969-4275-B166-F3659DE3933A}" type="presParOf" srcId="{C562059F-82FF-444F-B658-7C60517FACCC}" destId="{AFA3B89B-0809-4C2A-90A5-ABD936824347}" srcOrd="3" destOrd="0" presId="urn:microsoft.com/office/officeart/2005/8/layout/hProcess9"/>
    <dgm:cxn modelId="{D5BEF5C0-8E81-49A7-8E33-21F6842C08CC}" type="presParOf" srcId="{C562059F-82FF-444F-B658-7C60517FACCC}" destId="{4D8D54F8-5026-415E-9868-50CEE176B8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A3D6B-2AF1-4FB0-AC6D-CCC68F9655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E474C29-9117-48AA-9ADC-26155427B48D}">
      <dgm:prSet phldrT="[Text]"/>
      <dgm:spPr/>
      <dgm:t>
        <a:bodyPr/>
        <a:lstStyle/>
        <a:p>
          <a:r>
            <a:rPr lang="en-US" dirty="0"/>
            <a:t>Obtaining the data</a:t>
          </a:r>
        </a:p>
      </dgm:t>
    </dgm:pt>
    <dgm:pt modelId="{DBB8ECB0-3B26-463E-9911-DC3CD7F6B085}" type="parTrans" cxnId="{8BEFDF01-3BF0-47C0-8EED-1D94EE91241D}">
      <dgm:prSet/>
      <dgm:spPr/>
      <dgm:t>
        <a:bodyPr/>
        <a:lstStyle/>
        <a:p>
          <a:endParaRPr lang="en-US"/>
        </a:p>
      </dgm:t>
    </dgm:pt>
    <dgm:pt modelId="{B0F01EA6-E575-4B4D-8B79-444FCEB87382}" type="sibTrans" cxnId="{8BEFDF01-3BF0-47C0-8EED-1D94EE91241D}">
      <dgm:prSet/>
      <dgm:spPr/>
      <dgm:t>
        <a:bodyPr/>
        <a:lstStyle/>
        <a:p>
          <a:endParaRPr lang="en-US"/>
        </a:p>
      </dgm:t>
    </dgm:pt>
    <dgm:pt modelId="{DDFCEA10-6BE6-43F3-9BB9-92FAEBB74BCC}">
      <dgm:prSet phldrT="[Text]"/>
      <dgm:spPr>
        <a:noFill/>
      </dgm:spPr>
      <dgm:t>
        <a:bodyPr/>
        <a:lstStyle/>
        <a:p>
          <a:r>
            <a:rPr lang="en-US" dirty="0"/>
            <a:t>Aligning the data</a:t>
          </a:r>
        </a:p>
      </dgm:t>
    </dgm:pt>
    <dgm:pt modelId="{D8F62994-2022-4832-A7BD-45CBB93DA329}" type="parTrans" cxnId="{32DEF3FA-B195-406B-8BBC-B3756DAF60CC}">
      <dgm:prSet/>
      <dgm:spPr/>
      <dgm:t>
        <a:bodyPr/>
        <a:lstStyle/>
        <a:p>
          <a:endParaRPr lang="en-US"/>
        </a:p>
      </dgm:t>
    </dgm:pt>
    <dgm:pt modelId="{70148310-8AF8-42E4-9548-06E41AAF9864}" type="sibTrans" cxnId="{32DEF3FA-B195-406B-8BBC-B3756DAF60CC}">
      <dgm:prSet/>
      <dgm:spPr/>
      <dgm:t>
        <a:bodyPr/>
        <a:lstStyle/>
        <a:p>
          <a:endParaRPr lang="en-US"/>
        </a:p>
      </dgm:t>
    </dgm:pt>
    <dgm:pt modelId="{17DFD751-05D7-404A-BD03-8A2291B5C990}">
      <dgm:prSet phldrT="[Text]"/>
      <dgm:spPr>
        <a:noFill/>
      </dgm:spPr>
      <dgm:t>
        <a:bodyPr/>
        <a:lstStyle/>
        <a:p>
          <a:r>
            <a:rPr lang="en-US" dirty="0"/>
            <a:t>Maximum likelihood phylogenetic analysis</a:t>
          </a:r>
        </a:p>
      </dgm:t>
    </dgm:pt>
    <dgm:pt modelId="{8518BE8B-4BCF-43EF-84AB-86F83D5C8619}" type="parTrans" cxnId="{E09993CA-3FF5-4A45-9500-01956E72F61A}">
      <dgm:prSet/>
      <dgm:spPr/>
      <dgm:t>
        <a:bodyPr/>
        <a:lstStyle/>
        <a:p>
          <a:endParaRPr lang="en-US"/>
        </a:p>
      </dgm:t>
    </dgm:pt>
    <dgm:pt modelId="{F4CF7C46-909A-4EB5-AE18-75946D030EF5}" type="sibTrans" cxnId="{E09993CA-3FF5-4A45-9500-01956E72F61A}">
      <dgm:prSet/>
      <dgm:spPr/>
      <dgm:t>
        <a:bodyPr/>
        <a:lstStyle/>
        <a:p>
          <a:endParaRPr lang="en-US"/>
        </a:p>
      </dgm:t>
    </dgm:pt>
    <dgm:pt modelId="{312D5F50-39DB-485C-95C9-BEADDC36C996}" type="pres">
      <dgm:prSet presAssocID="{C86A3D6B-2AF1-4FB0-AC6D-CCC68F9655AF}" presName="CompostProcess" presStyleCnt="0">
        <dgm:presLayoutVars>
          <dgm:dir/>
          <dgm:resizeHandles val="exact"/>
        </dgm:presLayoutVars>
      </dgm:prSet>
      <dgm:spPr/>
    </dgm:pt>
    <dgm:pt modelId="{B48F032D-D303-4FD0-AD23-D20059F4BEFB}" type="pres">
      <dgm:prSet presAssocID="{C86A3D6B-2AF1-4FB0-AC6D-CCC68F9655AF}" presName="arrow" presStyleLbl="bgShp" presStyleIdx="0" presStyleCnt="1"/>
      <dgm:spPr/>
    </dgm:pt>
    <dgm:pt modelId="{C562059F-82FF-444F-B658-7C60517FACCC}" type="pres">
      <dgm:prSet presAssocID="{C86A3D6B-2AF1-4FB0-AC6D-CCC68F9655AF}" presName="linearProcess" presStyleCnt="0"/>
      <dgm:spPr/>
    </dgm:pt>
    <dgm:pt modelId="{3EC78163-6B9E-4E1F-945C-70EC66640CB6}" type="pres">
      <dgm:prSet presAssocID="{BE474C29-9117-48AA-9ADC-26155427B48D}" presName="textNode" presStyleLbl="node1" presStyleIdx="0" presStyleCnt="3">
        <dgm:presLayoutVars>
          <dgm:bulletEnabled val="1"/>
        </dgm:presLayoutVars>
      </dgm:prSet>
      <dgm:spPr/>
    </dgm:pt>
    <dgm:pt modelId="{ADD1F169-D66F-4D51-9E2E-641F210A22D7}" type="pres">
      <dgm:prSet presAssocID="{B0F01EA6-E575-4B4D-8B79-444FCEB87382}" presName="sibTrans" presStyleCnt="0"/>
      <dgm:spPr/>
    </dgm:pt>
    <dgm:pt modelId="{95A2411B-903A-4B79-8642-EAC6F4702422}" type="pres">
      <dgm:prSet presAssocID="{DDFCEA10-6BE6-43F3-9BB9-92FAEBB74BCC}" presName="textNode" presStyleLbl="node1" presStyleIdx="1" presStyleCnt="3">
        <dgm:presLayoutVars>
          <dgm:bulletEnabled val="1"/>
        </dgm:presLayoutVars>
      </dgm:prSet>
      <dgm:spPr/>
    </dgm:pt>
    <dgm:pt modelId="{AFA3B89B-0809-4C2A-90A5-ABD936824347}" type="pres">
      <dgm:prSet presAssocID="{70148310-8AF8-42E4-9548-06E41AAF9864}" presName="sibTrans" presStyleCnt="0"/>
      <dgm:spPr/>
    </dgm:pt>
    <dgm:pt modelId="{4D8D54F8-5026-415E-9868-50CEE176B8DC}" type="pres">
      <dgm:prSet presAssocID="{17DFD751-05D7-404A-BD03-8A2291B5C9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BEFDF01-3BF0-47C0-8EED-1D94EE91241D}" srcId="{C86A3D6B-2AF1-4FB0-AC6D-CCC68F9655AF}" destId="{BE474C29-9117-48AA-9ADC-26155427B48D}" srcOrd="0" destOrd="0" parTransId="{DBB8ECB0-3B26-463E-9911-DC3CD7F6B085}" sibTransId="{B0F01EA6-E575-4B4D-8B79-444FCEB87382}"/>
    <dgm:cxn modelId="{E0B5A65E-0B01-4949-80DC-64917D2B2D89}" type="presOf" srcId="{DDFCEA10-6BE6-43F3-9BB9-92FAEBB74BCC}" destId="{95A2411B-903A-4B79-8642-EAC6F4702422}" srcOrd="0" destOrd="0" presId="urn:microsoft.com/office/officeart/2005/8/layout/hProcess9"/>
    <dgm:cxn modelId="{B21BACAA-3669-4C64-AB6C-41AF3C130587}" type="presOf" srcId="{C86A3D6B-2AF1-4FB0-AC6D-CCC68F9655AF}" destId="{312D5F50-39DB-485C-95C9-BEADDC36C996}" srcOrd="0" destOrd="0" presId="urn:microsoft.com/office/officeart/2005/8/layout/hProcess9"/>
    <dgm:cxn modelId="{CD333DC9-8614-4CB0-B0E6-A67E7AB8160F}" type="presOf" srcId="{BE474C29-9117-48AA-9ADC-26155427B48D}" destId="{3EC78163-6B9E-4E1F-945C-70EC66640CB6}" srcOrd="0" destOrd="0" presId="urn:microsoft.com/office/officeart/2005/8/layout/hProcess9"/>
    <dgm:cxn modelId="{E09993CA-3FF5-4A45-9500-01956E72F61A}" srcId="{C86A3D6B-2AF1-4FB0-AC6D-CCC68F9655AF}" destId="{17DFD751-05D7-404A-BD03-8A2291B5C990}" srcOrd="2" destOrd="0" parTransId="{8518BE8B-4BCF-43EF-84AB-86F83D5C8619}" sibTransId="{F4CF7C46-909A-4EB5-AE18-75946D030EF5}"/>
    <dgm:cxn modelId="{8F8A32D8-10EA-46F8-8000-462DBDF08CA9}" type="presOf" srcId="{17DFD751-05D7-404A-BD03-8A2291B5C990}" destId="{4D8D54F8-5026-415E-9868-50CEE176B8DC}" srcOrd="0" destOrd="0" presId="urn:microsoft.com/office/officeart/2005/8/layout/hProcess9"/>
    <dgm:cxn modelId="{32DEF3FA-B195-406B-8BBC-B3756DAF60CC}" srcId="{C86A3D6B-2AF1-4FB0-AC6D-CCC68F9655AF}" destId="{DDFCEA10-6BE6-43F3-9BB9-92FAEBB74BCC}" srcOrd="1" destOrd="0" parTransId="{D8F62994-2022-4832-A7BD-45CBB93DA329}" sibTransId="{70148310-8AF8-42E4-9548-06E41AAF9864}"/>
    <dgm:cxn modelId="{2929456C-3FA2-4C41-A40B-6EACDFBDA1B2}" type="presParOf" srcId="{312D5F50-39DB-485C-95C9-BEADDC36C996}" destId="{B48F032D-D303-4FD0-AD23-D20059F4BEFB}" srcOrd="0" destOrd="0" presId="urn:microsoft.com/office/officeart/2005/8/layout/hProcess9"/>
    <dgm:cxn modelId="{29F181B0-76D7-4FDB-8844-7B69D5D07CC2}" type="presParOf" srcId="{312D5F50-39DB-485C-95C9-BEADDC36C996}" destId="{C562059F-82FF-444F-B658-7C60517FACCC}" srcOrd="1" destOrd="0" presId="urn:microsoft.com/office/officeart/2005/8/layout/hProcess9"/>
    <dgm:cxn modelId="{E12A5363-EF59-4F6B-B3CC-E80B4C03C1D0}" type="presParOf" srcId="{C562059F-82FF-444F-B658-7C60517FACCC}" destId="{3EC78163-6B9E-4E1F-945C-70EC66640CB6}" srcOrd="0" destOrd="0" presId="urn:microsoft.com/office/officeart/2005/8/layout/hProcess9"/>
    <dgm:cxn modelId="{6AF6C4C7-3E10-4711-ACAA-00A4B3DA3430}" type="presParOf" srcId="{C562059F-82FF-444F-B658-7C60517FACCC}" destId="{ADD1F169-D66F-4D51-9E2E-641F210A22D7}" srcOrd="1" destOrd="0" presId="urn:microsoft.com/office/officeart/2005/8/layout/hProcess9"/>
    <dgm:cxn modelId="{E751D59B-16C7-45F6-AB3A-DE75999EDFC3}" type="presParOf" srcId="{C562059F-82FF-444F-B658-7C60517FACCC}" destId="{95A2411B-903A-4B79-8642-EAC6F4702422}" srcOrd="2" destOrd="0" presId="urn:microsoft.com/office/officeart/2005/8/layout/hProcess9"/>
    <dgm:cxn modelId="{120615B9-2969-4275-B166-F3659DE3933A}" type="presParOf" srcId="{C562059F-82FF-444F-B658-7C60517FACCC}" destId="{AFA3B89B-0809-4C2A-90A5-ABD936824347}" srcOrd="3" destOrd="0" presId="urn:microsoft.com/office/officeart/2005/8/layout/hProcess9"/>
    <dgm:cxn modelId="{D5BEF5C0-8E81-49A7-8E33-21F6842C08CC}" type="presParOf" srcId="{C562059F-82FF-444F-B658-7C60517FACCC}" destId="{4D8D54F8-5026-415E-9868-50CEE176B8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A3D6B-2AF1-4FB0-AC6D-CCC68F9655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E474C29-9117-48AA-9ADC-26155427B48D}">
      <dgm:prSet phldrT="[Text]"/>
      <dgm:spPr>
        <a:noFill/>
      </dgm:spPr>
      <dgm:t>
        <a:bodyPr/>
        <a:lstStyle/>
        <a:p>
          <a:r>
            <a:rPr lang="en-US" dirty="0"/>
            <a:t>Obtaining the data</a:t>
          </a:r>
        </a:p>
      </dgm:t>
    </dgm:pt>
    <dgm:pt modelId="{DBB8ECB0-3B26-463E-9911-DC3CD7F6B085}" type="parTrans" cxnId="{8BEFDF01-3BF0-47C0-8EED-1D94EE91241D}">
      <dgm:prSet/>
      <dgm:spPr/>
      <dgm:t>
        <a:bodyPr/>
        <a:lstStyle/>
        <a:p>
          <a:endParaRPr lang="en-US"/>
        </a:p>
      </dgm:t>
    </dgm:pt>
    <dgm:pt modelId="{B0F01EA6-E575-4B4D-8B79-444FCEB87382}" type="sibTrans" cxnId="{8BEFDF01-3BF0-47C0-8EED-1D94EE91241D}">
      <dgm:prSet/>
      <dgm:spPr/>
      <dgm:t>
        <a:bodyPr/>
        <a:lstStyle/>
        <a:p>
          <a:endParaRPr lang="en-US"/>
        </a:p>
      </dgm:t>
    </dgm:pt>
    <dgm:pt modelId="{DDFCEA10-6BE6-43F3-9BB9-92FAEBB74BCC}">
      <dgm:prSet phldrT="[Text]"/>
      <dgm:spPr/>
      <dgm:t>
        <a:bodyPr/>
        <a:lstStyle/>
        <a:p>
          <a:r>
            <a:rPr lang="en-US" dirty="0"/>
            <a:t>Aligning the data</a:t>
          </a:r>
        </a:p>
      </dgm:t>
    </dgm:pt>
    <dgm:pt modelId="{D8F62994-2022-4832-A7BD-45CBB93DA329}" type="parTrans" cxnId="{32DEF3FA-B195-406B-8BBC-B3756DAF60CC}">
      <dgm:prSet/>
      <dgm:spPr/>
      <dgm:t>
        <a:bodyPr/>
        <a:lstStyle/>
        <a:p>
          <a:endParaRPr lang="en-US"/>
        </a:p>
      </dgm:t>
    </dgm:pt>
    <dgm:pt modelId="{70148310-8AF8-42E4-9548-06E41AAF9864}" type="sibTrans" cxnId="{32DEF3FA-B195-406B-8BBC-B3756DAF60CC}">
      <dgm:prSet/>
      <dgm:spPr/>
      <dgm:t>
        <a:bodyPr/>
        <a:lstStyle/>
        <a:p>
          <a:endParaRPr lang="en-US"/>
        </a:p>
      </dgm:t>
    </dgm:pt>
    <dgm:pt modelId="{17DFD751-05D7-404A-BD03-8A2291B5C990}">
      <dgm:prSet phldrT="[Text]"/>
      <dgm:spPr>
        <a:noFill/>
      </dgm:spPr>
      <dgm:t>
        <a:bodyPr/>
        <a:lstStyle/>
        <a:p>
          <a:r>
            <a:rPr lang="en-US" dirty="0"/>
            <a:t>Maximum likelihood phylogenetic analysis</a:t>
          </a:r>
        </a:p>
      </dgm:t>
    </dgm:pt>
    <dgm:pt modelId="{8518BE8B-4BCF-43EF-84AB-86F83D5C8619}" type="parTrans" cxnId="{E09993CA-3FF5-4A45-9500-01956E72F61A}">
      <dgm:prSet/>
      <dgm:spPr/>
      <dgm:t>
        <a:bodyPr/>
        <a:lstStyle/>
        <a:p>
          <a:endParaRPr lang="en-US"/>
        </a:p>
      </dgm:t>
    </dgm:pt>
    <dgm:pt modelId="{F4CF7C46-909A-4EB5-AE18-75946D030EF5}" type="sibTrans" cxnId="{E09993CA-3FF5-4A45-9500-01956E72F61A}">
      <dgm:prSet/>
      <dgm:spPr/>
      <dgm:t>
        <a:bodyPr/>
        <a:lstStyle/>
        <a:p>
          <a:endParaRPr lang="en-US"/>
        </a:p>
      </dgm:t>
    </dgm:pt>
    <dgm:pt modelId="{312D5F50-39DB-485C-95C9-BEADDC36C996}" type="pres">
      <dgm:prSet presAssocID="{C86A3D6B-2AF1-4FB0-AC6D-CCC68F9655AF}" presName="CompostProcess" presStyleCnt="0">
        <dgm:presLayoutVars>
          <dgm:dir/>
          <dgm:resizeHandles val="exact"/>
        </dgm:presLayoutVars>
      </dgm:prSet>
      <dgm:spPr/>
    </dgm:pt>
    <dgm:pt modelId="{B48F032D-D303-4FD0-AD23-D20059F4BEFB}" type="pres">
      <dgm:prSet presAssocID="{C86A3D6B-2AF1-4FB0-AC6D-CCC68F9655AF}" presName="arrow" presStyleLbl="bgShp" presStyleIdx="0" presStyleCnt="1"/>
      <dgm:spPr/>
    </dgm:pt>
    <dgm:pt modelId="{C562059F-82FF-444F-B658-7C60517FACCC}" type="pres">
      <dgm:prSet presAssocID="{C86A3D6B-2AF1-4FB0-AC6D-CCC68F9655AF}" presName="linearProcess" presStyleCnt="0"/>
      <dgm:spPr/>
    </dgm:pt>
    <dgm:pt modelId="{3EC78163-6B9E-4E1F-945C-70EC66640CB6}" type="pres">
      <dgm:prSet presAssocID="{BE474C29-9117-48AA-9ADC-26155427B48D}" presName="textNode" presStyleLbl="node1" presStyleIdx="0" presStyleCnt="3">
        <dgm:presLayoutVars>
          <dgm:bulletEnabled val="1"/>
        </dgm:presLayoutVars>
      </dgm:prSet>
      <dgm:spPr/>
    </dgm:pt>
    <dgm:pt modelId="{ADD1F169-D66F-4D51-9E2E-641F210A22D7}" type="pres">
      <dgm:prSet presAssocID="{B0F01EA6-E575-4B4D-8B79-444FCEB87382}" presName="sibTrans" presStyleCnt="0"/>
      <dgm:spPr/>
    </dgm:pt>
    <dgm:pt modelId="{95A2411B-903A-4B79-8642-EAC6F4702422}" type="pres">
      <dgm:prSet presAssocID="{DDFCEA10-6BE6-43F3-9BB9-92FAEBB74BCC}" presName="textNode" presStyleLbl="node1" presStyleIdx="1" presStyleCnt="3">
        <dgm:presLayoutVars>
          <dgm:bulletEnabled val="1"/>
        </dgm:presLayoutVars>
      </dgm:prSet>
      <dgm:spPr/>
    </dgm:pt>
    <dgm:pt modelId="{AFA3B89B-0809-4C2A-90A5-ABD936824347}" type="pres">
      <dgm:prSet presAssocID="{70148310-8AF8-42E4-9548-06E41AAF9864}" presName="sibTrans" presStyleCnt="0"/>
      <dgm:spPr/>
    </dgm:pt>
    <dgm:pt modelId="{4D8D54F8-5026-415E-9868-50CEE176B8DC}" type="pres">
      <dgm:prSet presAssocID="{17DFD751-05D7-404A-BD03-8A2291B5C9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BEFDF01-3BF0-47C0-8EED-1D94EE91241D}" srcId="{C86A3D6B-2AF1-4FB0-AC6D-CCC68F9655AF}" destId="{BE474C29-9117-48AA-9ADC-26155427B48D}" srcOrd="0" destOrd="0" parTransId="{DBB8ECB0-3B26-463E-9911-DC3CD7F6B085}" sibTransId="{B0F01EA6-E575-4B4D-8B79-444FCEB87382}"/>
    <dgm:cxn modelId="{E0B5A65E-0B01-4949-80DC-64917D2B2D89}" type="presOf" srcId="{DDFCEA10-6BE6-43F3-9BB9-92FAEBB74BCC}" destId="{95A2411B-903A-4B79-8642-EAC6F4702422}" srcOrd="0" destOrd="0" presId="urn:microsoft.com/office/officeart/2005/8/layout/hProcess9"/>
    <dgm:cxn modelId="{B21BACAA-3669-4C64-AB6C-41AF3C130587}" type="presOf" srcId="{C86A3D6B-2AF1-4FB0-AC6D-CCC68F9655AF}" destId="{312D5F50-39DB-485C-95C9-BEADDC36C996}" srcOrd="0" destOrd="0" presId="urn:microsoft.com/office/officeart/2005/8/layout/hProcess9"/>
    <dgm:cxn modelId="{CD333DC9-8614-4CB0-B0E6-A67E7AB8160F}" type="presOf" srcId="{BE474C29-9117-48AA-9ADC-26155427B48D}" destId="{3EC78163-6B9E-4E1F-945C-70EC66640CB6}" srcOrd="0" destOrd="0" presId="urn:microsoft.com/office/officeart/2005/8/layout/hProcess9"/>
    <dgm:cxn modelId="{E09993CA-3FF5-4A45-9500-01956E72F61A}" srcId="{C86A3D6B-2AF1-4FB0-AC6D-CCC68F9655AF}" destId="{17DFD751-05D7-404A-BD03-8A2291B5C990}" srcOrd="2" destOrd="0" parTransId="{8518BE8B-4BCF-43EF-84AB-86F83D5C8619}" sibTransId="{F4CF7C46-909A-4EB5-AE18-75946D030EF5}"/>
    <dgm:cxn modelId="{8F8A32D8-10EA-46F8-8000-462DBDF08CA9}" type="presOf" srcId="{17DFD751-05D7-404A-BD03-8A2291B5C990}" destId="{4D8D54F8-5026-415E-9868-50CEE176B8DC}" srcOrd="0" destOrd="0" presId="urn:microsoft.com/office/officeart/2005/8/layout/hProcess9"/>
    <dgm:cxn modelId="{32DEF3FA-B195-406B-8BBC-B3756DAF60CC}" srcId="{C86A3D6B-2AF1-4FB0-AC6D-CCC68F9655AF}" destId="{DDFCEA10-6BE6-43F3-9BB9-92FAEBB74BCC}" srcOrd="1" destOrd="0" parTransId="{D8F62994-2022-4832-A7BD-45CBB93DA329}" sibTransId="{70148310-8AF8-42E4-9548-06E41AAF9864}"/>
    <dgm:cxn modelId="{2929456C-3FA2-4C41-A40B-6EACDFBDA1B2}" type="presParOf" srcId="{312D5F50-39DB-485C-95C9-BEADDC36C996}" destId="{B48F032D-D303-4FD0-AD23-D20059F4BEFB}" srcOrd="0" destOrd="0" presId="urn:microsoft.com/office/officeart/2005/8/layout/hProcess9"/>
    <dgm:cxn modelId="{29F181B0-76D7-4FDB-8844-7B69D5D07CC2}" type="presParOf" srcId="{312D5F50-39DB-485C-95C9-BEADDC36C996}" destId="{C562059F-82FF-444F-B658-7C60517FACCC}" srcOrd="1" destOrd="0" presId="urn:microsoft.com/office/officeart/2005/8/layout/hProcess9"/>
    <dgm:cxn modelId="{E12A5363-EF59-4F6B-B3CC-E80B4C03C1D0}" type="presParOf" srcId="{C562059F-82FF-444F-B658-7C60517FACCC}" destId="{3EC78163-6B9E-4E1F-945C-70EC66640CB6}" srcOrd="0" destOrd="0" presId="urn:microsoft.com/office/officeart/2005/8/layout/hProcess9"/>
    <dgm:cxn modelId="{6AF6C4C7-3E10-4711-ACAA-00A4B3DA3430}" type="presParOf" srcId="{C562059F-82FF-444F-B658-7C60517FACCC}" destId="{ADD1F169-D66F-4D51-9E2E-641F210A22D7}" srcOrd="1" destOrd="0" presId="urn:microsoft.com/office/officeart/2005/8/layout/hProcess9"/>
    <dgm:cxn modelId="{E751D59B-16C7-45F6-AB3A-DE75999EDFC3}" type="presParOf" srcId="{C562059F-82FF-444F-B658-7C60517FACCC}" destId="{95A2411B-903A-4B79-8642-EAC6F4702422}" srcOrd="2" destOrd="0" presId="urn:microsoft.com/office/officeart/2005/8/layout/hProcess9"/>
    <dgm:cxn modelId="{120615B9-2969-4275-B166-F3659DE3933A}" type="presParOf" srcId="{C562059F-82FF-444F-B658-7C60517FACCC}" destId="{AFA3B89B-0809-4C2A-90A5-ABD936824347}" srcOrd="3" destOrd="0" presId="urn:microsoft.com/office/officeart/2005/8/layout/hProcess9"/>
    <dgm:cxn modelId="{D5BEF5C0-8E81-49A7-8E33-21F6842C08CC}" type="presParOf" srcId="{C562059F-82FF-444F-B658-7C60517FACCC}" destId="{4D8D54F8-5026-415E-9868-50CEE176B8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6A3D6B-2AF1-4FB0-AC6D-CCC68F9655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E474C29-9117-48AA-9ADC-26155427B48D}">
      <dgm:prSet phldrT="[Text]"/>
      <dgm:spPr>
        <a:noFill/>
      </dgm:spPr>
      <dgm:t>
        <a:bodyPr/>
        <a:lstStyle/>
        <a:p>
          <a:r>
            <a:rPr lang="en-US" dirty="0"/>
            <a:t>Obtaining the data</a:t>
          </a:r>
        </a:p>
      </dgm:t>
    </dgm:pt>
    <dgm:pt modelId="{DBB8ECB0-3B26-463E-9911-DC3CD7F6B085}" type="parTrans" cxnId="{8BEFDF01-3BF0-47C0-8EED-1D94EE91241D}">
      <dgm:prSet/>
      <dgm:spPr/>
      <dgm:t>
        <a:bodyPr/>
        <a:lstStyle/>
        <a:p>
          <a:endParaRPr lang="en-US"/>
        </a:p>
      </dgm:t>
    </dgm:pt>
    <dgm:pt modelId="{B0F01EA6-E575-4B4D-8B79-444FCEB87382}" type="sibTrans" cxnId="{8BEFDF01-3BF0-47C0-8EED-1D94EE91241D}">
      <dgm:prSet/>
      <dgm:spPr/>
      <dgm:t>
        <a:bodyPr/>
        <a:lstStyle/>
        <a:p>
          <a:endParaRPr lang="en-US"/>
        </a:p>
      </dgm:t>
    </dgm:pt>
    <dgm:pt modelId="{DDFCEA10-6BE6-43F3-9BB9-92FAEBB74BCC}">
      <dgm:prSet phldrT="[Text]"/>
      <dgm:spPr/>
      <dgm:t>
        <a:bodyPr/>
        <a:lstStyle/>
        <a:p>
          <a:r>
            <a:rPr lang="en-US" dirty="0"/>
            <a:t>Aligning the data</a:t>
          </a:r>
        </a:p>
      </dgm:t>
    </dgm:pt>
    <dgm:pt modelId="{D8F62994-2022-4832-A7BD-45CBB93DA329}" type="parTrans" cxnId="{32DEF3FA-B195-406B-8BBC-B3756DAF60CC}">
      <dgm:prSet/>
      <dgm:spPr/>
      <dgm:t>
        <a:bodyPr/>
        <a:lstStyle/>
        <a:p>
          <a:endParaRPr lang="en-US"/>
        </a:p>
      </dgm:t>
    </dgm:pt>
    <dgm:pt modelId="{70148310-8AF8-42E4-9548-06E41AAF9864}" type="sibTrans" cxnId="{32DEF3FA-B195-406B-8BBC-B3756DAF60CC}">
      <dgm:prSet/>
      <dgm:spPr/>
      <dgm:t>
        <a:bodyPr/>
        <a:lstStyle/>
        <a:p>
          <a:endParaRPr lang="en-US"/>
        </a:p>
      </dgm:t>
    </dgm:pt>
    <dgm:pt modelId="{17DFD751-05D7-404A-BD03-8A2291B5C990}">
      <dgm:prSet phldrT="[Text]"/>
      <dgm:spPr>
        <a:noFill/>
      </dgm:spPr>
      <dgm:t>
        <a:bodyPr/>
        <a:lstStyle/>
        <a:p>
          <a:r>
            <a:rPr lang="en-US" dirty="0"/>
            <a:t>Maximum likelihood phylogenetic analysis</a:t>
          </a:r>
        </a:p>
      </dgm:t>
    </dgm:pt>
    <dgm:pt modelId="{8518BE8B-4BCF-43EF-84AB-86F83D5C8619}" type="parTrans" cxnId="{E09993CA-3FF5-4A45-9500-01956E72F61A}">
      <dgm:prSet/>
      <dgm:spPr/>
      <dgm:t>
        <a:bodyPr/>
        <a:lstStyle/>
        <a:p>
          <a:endParaRPr lang="en-US"/>
        </a:p>
      </dgm:t>
    </dgm:pt>
    <dgm:pt modelId="{F4CF7C46-909A-4EB5-AE18-75946D030EF5}" type="sibTrans" cxnId="{E09993CA-3FF5-4A45-9500-01956E72F61A}">
      <dgm:prSet/>
      <dgm:spPr/>
      <dgm:t>
        <a:bodyPr/>
        <a:lstStyle/>
        <a:p>
          <a:endParaRPr lang="en-US"/>
        </a:p>
      </dgm:t>
    </dgm:pt>
    <dgm:pt modelId="{312D5F50-39DB-485C-95C9-BEADDC36C996}" type="pres">
      <dgm:prSet presAssocID="{C86A3D6B-2AF1-4FB0-AC6D-CCC68F9655AF}" presName="CompostProcess" presStyleCnt="0">
        <dgm:presLayoutVars>
          <dgm:dir/>
          <dgm:resizeHandles val="exact"/>
        </dgm:presLayoutVars>
      </dgm:prSet>
      <dgm:spPr/>
    </dgm:pt>
    <dgm:pt modelId="{B48F032D-D303-4FD0-AD23-D20059F4BEFB}" type="pres">
      <dgm:prSet presAssocID="{C86A3D6B-2AF1-4FB0-AC6D-CCC68F9655AF}" presName="arrow" presStyleLbl="bgShp" presStyleIdx="0" presStyleCnt="1"/>
      <dgm:spPr/>
    </dgm:pt>
    <dgm:pt modelId="{C562059F-82FF-444F-B658-7C60517FACCC}" type="pres">
      <dgm:prSet presAssocID="{C86A3D6B-2AF1-4FB0-AC6D-CCC68F9655AF}" presName="linearProcess" presStyleCnt="0"/>
      <dgm:spPr/>
    </dgm:pt>
    <dgm:pt modelId="{3EC78163-6B9E-4E1F-945C-70EC66640CB6}" type="pres">
      <dgm:prSet presAssocID="{BE474C29-9117-48AA-9ADC-26155427B48D}" presName="textNode" presStyleLbl="node1" presStyleIdx="0" presStyleCnt="3">
        <dgm:presLayoutVars>
          <dgm:bulletEnabled val="1"/>
        </dgm:presLayoutVars>
      </dgm:prSet>
      <dgm:spPr/>
    </dgm:pt>
    <dgm:pt modelId="{ADD1F169-D66F-4D51-9E2E-641F210A22D7}" type="pres">
      <dgm:prSet presAssocID="{B0F01EA6-E575-4B4D-8B79-444FCEB87382}" presName="sibTrans" presStyleCnt="0"/>
      <dgm:spPr/>
    </dgm:pt>
    <dgm:pt modelId="{95A2411B-903A-4B79-8642-EAC6F4702422}" type="pres">
      <dgm:prSet presAssocID="{DDFCEA10-6BE6-43F3-9BB9-92FAEBB74BCC}" presName="textNode" presStyleLbl="node1" presStyleIdx="1" presStyleCnt="3">
        <dgm:presLayoutVars>
          <dgm:bulletEnabled val="1"/>
        </dgm:presLayoutVars>
      </dgm:prSet>
      <dgm:spPr/>
    </dgm:pt>
    <dgm:pt modelId="{AFA3B89B-0809-4C2A-90A5-ABD936824347}" type="pres">
      <dgm:prSet presAssocID="{70148310-8AF8-42E4-9548-06E41AAF9864}" presName="sibTrans" presStyleCnt="0"/>
      <dgm:spPr/>
    </dgm:pt>
    <dgm:pt modelId="{4D8D54F8-5026-415E-9868-50CEE176B8DC}" type="pres">
      <dgm:prSet presAssocID="{17DFD751-05D7-404A-BD03-8A2291B5C9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BEFDF01-3BF0-47C0-8EED-1D94EE91241D}" srcId="{C86A3D6B-2AF1-4FB0-AC6D-CCC68F9655AF}" destId="{BE474C29-9117-48AA-9ADC-26155427B48D}" srcOrd="0" destOrd="0" parTransId="{DBB8ECB0-3B26-463E-9911-DC3CD7F6B085}" sibTransId="{B0F01EA6-E575-4B4D-8B79-444FCEB87382}"/>
    <dgm:cxn modelId="{E0B5A65E-0B01-4949-80DC-64917D2B2D89}" type="presOf" srcId="{DDFCEA10-6BE6-43F3-9BB9-92FAEBB74BCC}" destId="{95A2411B-903A-4B79-8642-EAC6F4702422}" srcOrd="0" destOrd="0" presId="urn:microsoft.com/office/officeart/2005/8/layout/hProcess9"/>
    <dgm:cxn modelId="{B21BACAA-3669-4C64-AB6C-41AF3C130587}" type="presOf" srcId="{C86A3D6B-2AF1-4FB0-AC6D-CCC68F9655AF}" destId="{312D5F50-39DB-485C-95C9-BEADDC36C996}" srcOrd="0" destOrd="0" presId="urn:microsoft.com/office/officeart/2005/8/layout/hProcess9"/>
    <dgm:cxn modelId="{CD333DC9-8614-4CB0-B0E6-A67E7AB8160F}" type="presOf" srcId="{BE474C29-9117-48AA-9ADC-26155427B48D}" destId="{3EC78163-6B9E-4E1F-945C-70EC66640CB6}" srcOrd="0" destOrd="0" presId="urn:microsoft.com/office/officeart/2005/8/layout/hProcess9"/>
    <dgm:cxn modelId="{E09993CA-3FF5-4A45-9500-01956E72F61A}" srcId="{C86A3D6B-2AF1-4FB0-AC6D-CCC68F9655AF}" destId="{17DFD751-05D7-404A-BD03-8A2291B5C990}" srcOrd="2" destOrd="0" parTransId="{8518BE8B-4BCF-43EF-84AB-86F83D5C8619}" sibTransId="{F4CF7C46-909A-4EB5-AE18-75946D030EF5}"/>
    <dgm:cxn modelId="{8F8A32D8-10EA-46F8-8000-462DBDF08CA9}" type="presOf" srcId="{17DFD751-05D7-404A-BD03-8A2291B5C990}" destId="{4D8D54F8-5026-415E-9868-50CEE176B8DC}" srcOrd="0" destOrd="0" presId="urn:microsoft.com/office/officeart/2005/8/layout/hProcess9"/>
    <dgm:cxn modelId="{32DEF3FA-B195-406B-8BBC-B3756DAF60CC}" srcId="{C86A3D6B-2AF1-4FB0-AC6D-CCC68F9655AF}" destId="{DDFCEA10-6BE6-43F3-9BB9-92FAEBB74BCC}" srcOrd="1" destOrd="0" parTransId="{D8F62994-2022-4832-A7BD-45CBB93DA329}" sibTransId="{70148310-8AF8-42E4-9548-06E41AAF9864}"/>
    <dgm:cxn modelId="{2929456C-3FA2-4C41-A40B-6EACDFBDA1B2}" type="presParOf" srcId="{312D5F50-39DB-485C-95C9-BEADDC36C996}" destId="{B48F032D-D303-4FD0-AD23-D20059F4BEFB}" srcOrd="0" destOrd="0" presId="urn:microsoft.com/office/officeart/2005/8/layout/hProcess9"/>
    <dgm:cxn modelId="{29F181B0-76D7-4FDB-8844-7B69D5D07CC2}" type="presParOf" srcId="{312D5F50-39DB-485C-95C9-BEADDC36C996}" destId="{C562059F-82FF-444F-B658-7C60517FACCC}" srcOrd="1" destOrd="0" presId="urn:microsoft.com/office/officeart/2005/8/layout/hProcess9"/>
    <dgm:cxn modelId="{E12A5363-EF59-4F6B-B3CC-E80B4C03C1D0}" type="presParOf" srcId="{C562059F-82FF-444F-B658-7C60517FACCC}" destId="{3EC78163-6B9E-4E1F-945C-70EC66640CB6}" srcOrd="0" destOrd="0" presId="urn:microsoft.com/office/officeart/2005/8/layout/hProcess9"/>
    <dgm:cxn modelId="{6AF6C4C7-3E10-4711-ACAA-00A4B3DA3430}" type="presParOf" srcId="{C562059F-82FF-444F-B658-7C60517FACCC}" destId="{ADD1F169-D66F-4D51-9E2E-641F210A22D7}" srcOrd="1" destOrd="0" presId="urn:microsoft.com/office/officeart/2005/8/layout/hProcess9"/>
    <dgm:cxn modelId="{E751D59B-16C7-45F6-AB3A-DE75999EDFC3}" type="presParOf" srcId="{C562059F-82FF-444F-B658-7C60517FACCC}" destId="{95A2411B-903A-4B79-8642-EAC6F4702422}" srcOrd="2" destOrd="0" presId="urn:microsoft.com/office/officeart/2005/8/layout/hProcess9"/>
    <dgm:cxn modelId="{120615B9-2969-4275-B166-F3659DE3933A}" type="presParOf" srcId="{C562059F-82FF-444F-B658-7C60517FACCC}" destId="{AFA3B89B-0809-4C2A-90A5-ABD936824347}" srcOrd="3" destOrd="0" presId="urn:microsoft.com/office/officeart/2005/8/layout/hProcess9"/>
    <dgm:cxn modelId="{D5BEF5C0-8E81-49A7-8E33-21F6842C08CC}" type="presParOf" srcId="{C562059F-82FF-444F-B658-7C60517FACCC}" destId="{4D8D54F8-5026-415E-9868-50CEE176B8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6A3D6B-2AF1-4FB0-AC6D-CCC68F9655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E474C29-9117-48AA-9ADC-26155427B48D}">
      <dgm:prSet phldrT="[Text]"/>
      <dgm:spPr>
        <a:noFill/>
      </dgm:spPr>
      <dgm:t>
        <a:bodyPr/>
        <a:lstStyle/>
        <a:p>
          <a:r>
            <a:rPr lang="en-US" dirty="0"/>
            <a:t>Obtaining the data</a:t>
          </a:r>
        </a:p>
      </dgm:t>
    </dgm:pt>
    <dgm:pt modelId="{DBB8ECB0-3B26-463E-9911-DC3CD7F6B085}" type="parTrans" cxnId="{8BEFDF01-3BF0-47C0-8EED-1D94EE91241D}">
      <dgm:prSet/>
      <dgm:spPr/>
      <dgm:t>
        <a:bodyPr/>
        <a:lstStyle/>
        <a:p>
          <a:endParaRPr lang="en-US"/>
        </a:p>
      </dgm:t>
    </dgm:pt>
    <dgm:pt modelId="{B0F01EA6-E575-4B4D-8B79-444FCEB87382}" type="sibTrans" cxnId="{8BEFDF01-3BF0-47C0-8EED-1D94EE91241D}">
      <dgm:prSet/>
      <dgm:spPr/>
      <dgm:t>
        <a:bodyPr/>
        <a:lstStyle/>
        <a:p>
          <a:endParaRPr lang="en-US"/>
        </a:p>
      </dgm:t>
    </dgm:pt>
    <dgm:pt modelId="{DDFCEA10-6BE6-43F3-9BB9-92FAEBB74BCC}">
      <dgm:prSet phldrT="[Text]"/>
      <dgm:spPr>
        <a:noFill/>
      </dgm:spPr>
      <dgm:t>
        <a:bodyPr/>
        <a:lstStyle/>
        <a:p>
          <a:r>
            <a:rPr lang="en-US" dirty="0"/>
            <a:t>Aligning the data</a:t>
          </a:r>
        </a:p>
      </dgm:t>
    </dgm:pt>
    <dgm:pt modelId="{D8F62994-2022-4832-A7BD-45CBB93DA329}" type="parTrans" cxnId="{32DEF3FA-B195-406B-8BBC-B3756DAF60CC}">
      <dgm:prSet/>
      <dgm:spPr/>
      <dgm:t>
        <a:bodyPr/>
        <a:lstStyle/>
        <a:p>
          <a:endParaRPr lang="en-US"/>
        </a:p>
      </dgm:t>
    </dgm:pt>
    <dgm:pt modelId="{70148310-8AF8-42E4-9548-06E41AAF9864}" type="sibTrans" cxnId="{32DEF3FA-B195-406B-8BBC-B3756DAF60CC}">
      <dgm:prSet/>
      <dgm:spPr/>
      <dgm:t>
        <a:bodyPr/>
        <a:lstStyle/>
        <a:p>
          <a:endParaRPr lang="en-US"/>
        </a:p>
      </dgm:t>
    </dgm:pt>
    <dgm:pt modelId="{17DFD751-05D7-404A-BD03-8A2291B5C990}">
      <dgm:prSet phldrT="[Text]"/>
      <dgm:spPr/>
      <dgm:t>
        <a:bodyPr/>
        <a:lstStyle/>
        <a:p>
          <a:r>
            <a:rPr lang="en-US" dirty="0"/>
            <a:t>Maximum likelihood phylogenetic analysis</a:t>
          </a:r>
        </a:p>
      </dgm:t>
    </dgm:pt>
    <dgm:pt modelId="{8518BE8B-4BCF-43EF-84AB-86F83D5C8619}" type="parTrans" cxnId="{E09993CA-3FF5-4A45-9500-01956E72F61A}">
      <dgm:prSet/>
      <dgm:spPr/>
      <dgm:t>
        <a:bodyPr/>
        <a:lstStyle/>
        <a:p>
          <a:endParaRPr lang="en-US"/>
        </a:p>
      </dgm:t>
    </dgm:pt>
    <dgm:pt modelId="{F4CF7C46-909A-4EB5-AE18-75946D030EF5}" type="sibTrans" cxnId="{E09993CA-3FF5-4A45-9500-01956E72F61A}">
      <dgm:prSet/>
      <dgm:spPr/>
      <dgm:t>
        <a:bodyPr/>
        <a:lstStyle/>
        <a:p>
          <a:endParaRPr lang="en-US"/>
        </a:p>
      </dgm:t>
    </dgm:pt>
    <dgm:pt modelId="{312D5F50-39DB-485C-95C9-BEADDC36C996}" type="pres">
      <dgm:prSet presAssocID="{C86A3D6B-2AF1-4FB0-AC6D-CCC68F9655AF}" presName="CompostProcess" presStyleCnt="0">
        <dgm:presLayoutVars>
          <dgm:dir/>
          <dgm:resizeHandles val="exact"/>
        </dgm:presLayoutVars>
      </dgm:prSet>
      <dgm:spPr/>
    </dgm:pt>
    <dgm:pt modelId="{B48F032D-D303-4FD0-AD23-D20059F4BEFB}" type="pres">
      <dgm:prSet presAssocID="{C86A3D6B-2AF1-4FB0-AC6D-CCC68F9655AF}" presName="arrow" presStyleLbl="bgShp" presStyleIdx="0" presStyleCnt="1"/>
      <dgm:spPr/>
    </dgm:pt>
    <dgm:pt modelId="{C562059F-82FF-444F-B658-7C60517FACCC}" type="pres">
      <dgm:prSet presAssocID="{C86A3D6B-2AF1-4FB0-AC6D-CCC68F9655AF}" presName="linearProcess" presStyleCnt="0"/>
      <dgm:spPr/>
    </dgm:pt>
    <dgm:pt modelId="{3EC78163-6B9E-4E1F-945C-70EC66640CB6}" type="pres">
      <dgm:prSet presAssocID="{BE474C29-9117-48AA-9ADC-26155427B48D}" presName="textNode" presStyleLbl="node1" presStyleIdx="0" presStyleCnt="3">
        <dgm:presLayoutVars>
          <dgm:bulletEnabled val="1"/>
        </dgm:presLayoutVars>
      </dgm:prSet>
      <dgm:spPr/>
    </dgm:pt>
    <dgm:pt modelId="{ADD1F169-D66F-4D51-9E2E-641F210A22D7}" type="pres">
      <dgm:prSet presAssocID="{B0F01EA6-E575-4B4D-8B79-444FCEB87382}" presName="sibTrans" presStyleCnt="0"/>
      <dgm:spPr/>
    </dgm:pt>
    <dgm:pt modelId="{95A2411B-903A-4B79-8642-EAC6F4702422}" type="pres">
      <dgm:prSet presAssocID="{DDFCEA10-6BE6-43F3-9BB9-92FAEBB74BCC}" presName="textNode" presStyleLbl="node1" presStyleIdx="1" presStyleCnt="3">
        <dgm:presLayoutVars>
          <dgm:bulletEnabled val="1"/>
        </dgm:presLayoutVars>
      </dgm:prSet>
      <dgm:spPr/>
    </dgm:pt>
    <dgm:pt modelId="{AFA3B89B-0809-4C2A-90A5-ABD936824347}" type="pres">
      <dgm:prSet presAssocID="{70148310-8AF8-42E4-9548-06E41AAF9864}" presName="sibTrans" presStyleCnt="0"/>
      <dgm:spPr/>
    </dgm:pt>
    <dgm:pt modelId="{4D8D54F8-5026-415E-9868-50CEE176B8DC}" type="pres">
      <dgm:prSet presAssocID="{17DFD751-05D7-404A-BD03-8A2291B5C99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BEFDF01-3BF0-47C0-8EED-1D94EE91241D}" srcId="{C86A3D6B-2AF1-4FB0-AC6D-CCC68F9655AF}" destId="{BE474C29-9117-48AA-9ADC-26155427B48D}" srcOrd="0" destOrd="0" parTransId="{DBB8ECB0-3B26-463E-9911-DC3CD7F6B085}" sibTransId="{B0F01EA6-E575-4B4D-8B79-444FCEB87382}"/>
    <dgm:cxn modelId="{E0B5A65E-0B01-4949-80DC-64917D2B2D89}" type="presOf" srcId="{DDFCEA10-6BE6-43F3-9BB9-92FAEBB74BCC}" destId="{95A2411B-903A-4B79-8642-EAC6F4702422}" srcOrd="0" destOrd="0" presId="urn:microsoft.com/office/officeart/2005/8/layout/hProcess9"/>
    <dgm:cxn modelId="{B21BACAA-3669-4C64-AB6C-41AF3C130587}" type="presOf" srcId="{C86A3D6B-2AF1-4FB0-AC6D-CCC68F9655AF}" destId="{312D5F50-39DB-485C-95C9-BEADDC36C996}" srcOrd="0" destOrd="0" presId="urn:microsoft.com/office/officeart/2005/8/layout/hProcess9"/>
    <dgm:cxn modelId="{CD333DC9-8614-4CB0-B0E6-A67E7AB8160F}" type="presOf" srcId="{BE474C29-9117-48AA-9ADC-26155427B48D}" destId="{3EC78163-6B9E-4E1F-945C-70EC66640CB6}" srcOrd="0" destOrd="0" presId="urn:microsoft.com/office/officeart/2005/8/layout/hProcess9"/>
    <dgm:cxn modelId="{E09993CA-3FF5-4A45-9500-01956E72F61A}" srcId="{C86A3D6B-2AF1-4FB0-AC6D-CCC68F9655AF}" destId="{17DFD751-05D7-404A-BD03-8A2291B5C990}" srcOrd="2" destOrd="0" parTransId="{8518BE8B-4BCF-43EF-84AB-86F83D5C8619}" sibTransId="{F4CF7C46-909A-4EB5-AE18-75946D030EF5}"/>
    <dgm:cxn modelId="{8F8A32D8-10EA-46F8-8000-462DBDF08CA9}" type="presOf" srcId="{17DFD751-05D7-404A-BD03-8A2291B5C990}" destId="{4D8D54F8-5026-415E-9868-50CEE176B8DC}" srcOrd="0" destOrd="0" presId="urn:microsoft.com/office/officeart/2005/8/layout/hProcess9"/>
    <dgm:cxn modelId="{32DEF3FA-B195-406B-8BBC-B3756DAF60CC}" srcId="{C86A3D6B-2AF1-4FB0-AC6D-CCC68F9655AF}" destId="{DDFCEA10-6BE6-43F3-9BB9-92FAEBB74BCC}" srcOrd="1" destOrd="0" parTransId="{D8F62994-2022-4832-A7BD-45CBB93DA329}" sibTransId="{70148310-8AF8-42E4-9548-06E41AAF9864}"/>
    <dgm:cxn modelId="{2929456C-3FA2-4C41-A40B-6EACDFBDA1B2}" type="presParOf" srcId="{312D5F50-39DB-485C-95C9-BEADDC36C996}" destId="{B48F032D-D303-4FD0-AD23-D20059F4BEFB}" srcOrd="0" destOrd="0" presId="urn:microsoft.com/office/officeart/2005/8/layout/hProcess9"/>
    <dgm:cxn modelId="{29F181B0-76D7-4FDB-8844-7B69D5D07CC2}" type="presParOf" srcId="{312D5F50-39DB-485C-95C9-BEADDC36C996}" destId="{C562059F-82FF-444F-B658-7C60517FACCC}" srcOrd="1" destOrd="0" presId="urn:microsoft.com/office/officeart/2005/8/layout/hProcess9"/>
    <dgm:cxn modelId="{E12A5363-EF59-4F6B-B3CC-E80B4C03C1D0}" type="presParOf" srcId="{C562059F-82FF-444F-B658-7C60517FACCC}" destId="{3EC78163-6B9E-4E1F-945C-70EC66640CB6}" srcOrd="0" destOrd="0" presId="urn:microsoft.com/office/officeart/2005/8/layout/hProcess9"/>
    <dgm:cxn modelId="{6AF6C4C7-3E10-4711-ACAA-00A4B3DA3430}" type="presParOf" srcId="{C562059F-82FF-444F-B658-7C60517FACCC}" destId="{ADD1F169-D66F-4D51-9E2E-641F210A22D7}" srcOrd="1" destOrd="0" presId="urn:microsoft.com/office/officeart/2005/8/layout/hProcess9"/>
    <dgm:cxn modelId="{E751D59B-16C7-45F6-AB3A-DE75999EDFC3}" type="presParOf" srcId="{C562059F-82FF-444F-B658-7C60517FACCC}" destId="{95A2411B-903A-4B79-8642-EAC6F4702422}" srcOrd="2" destOrd="0" presId="urn:microsoft.com/office/officeart/2005/8/layout/hProcess9"/>
    <dgm:cxn modelId="{120615B9-2969-4275-B166-F3659DE3933A}" type="presParOf" srcId="{C562059F-82FF-444F-B658-7C60517FACCC}" destId="{AFA3B89B-0809-4C2A-90A5-ABD936824347}" srcOrd="3" destOrd="0" presId="urn:microsoft.com/office/officeart/2005/8/layout/hProcess9"/>
    <dgm:cxn modelId="{D5BEF5C0-8E81-49A7-8E33-21F6842C08CC}" type="presParOf" srcId="{C562059F-82FF-444F-B658-7C60517FACCC}" destId="{4D8D54F8-5026-415E-9868-50CEE176B8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F032D-D303-4FD0-AD23-D20059F4BEF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78163-6B9E-4E1F-945C-70EC66640CB6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Obtaining the data</a:t>
          </a:r>
        </a:p>
      </dsp:txBody>
      <dsp:txXfrm>
        <a:off x="96262" y="1390367"/>
        <a:ext cx="3214776" cy="1570603"/>
      </dsp:txXfrm>
    </dsp:sp>
    <dsp:sp modelId="{95A2411B-903A-4B79-8642-EAC6F4702422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Aligning the data</a:t>
          </a:r>
        </a:p>
      </dsp:txBody>
      <dsp:txXfrm>
        <a:off x="3650411" y="1390367"/>
        <a:ext cx="3214776" cy="1570603"/>
      </dsp:txXfrm>
    </dsp:sp>
    <dsp:sp modelId="{4D8D54F8-5026-415E-9868-50CEE176B8DC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Maximum likelihood phylogenetic analysis</a:t>
          </a:r>
        </a:p>
      </dsp:txBody>
      <dsp:txXfrm>
        <a:off x="7204561" y="1390367"/>
        <a:ext cx="3214776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F032D-D303-4FD0-AD23-D20059F4BEF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78163-6B9E-4E1F-945C-70EC66640CB6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Obtaining the data</a:t>
          </a:r>
        </a:p>
      </dsp:txBody>
      <dsp:txXfrm>
        <a:off x="96262" y="1390367"/>
        <a:ext cx="3214776" cy="1570603"/>
      </dsp:txXfrm>
    </dsp:sp>
    <dsp:sp modelId="{95A2411B-903A-4B79-8642-EAC6F4702422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Aligning the data</a:t>
          </a:r>
        </a:p>
      </dsp:txBody>
      <dsp:txXfrm>
        <a:off x="3650411" y="1390367"/>
        <a:ext cx="3214776" cy="1570603"/>
      </dsp:txXfrm>
    </dsp:sp>
    <dsp:sp modelId="{4D8D54F8-5026-415E-9868-50CEE176B8DC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Maximum likelihood phylogenetic analysis</a:t>
          </a:r>
        </a:p>
      </dsp:txBody>
      <dsp:txXfrm>
        <a:off x="7204561" y="1390367"/>
        <a:ext cx="3214776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F032D-D303-4FD0-AD23-D20059F4BEF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78163-6B9E-4E1F-945C-70EC66640CB6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Obtaining the data</a:t>
          </a:r>
        </a:p>
      </dsp:txBody>
      <dsp:txXfrm>
        <a:off x="96262" y="1390367"/>
        <a:ext cx="3214776" cy="1570603"/>
      </dsp:txXfrm>
    </dsp:sp>
    <dsp:sp modelId="{95A2411B-903A-4B79-8642-EAC6F4702422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Aligning the data</a:t>
          </a:r>
        </a:p>
      </dsp:txBody>
      <dsp:txXfrm>
        <a:off x="3650411" y="1390367"/>
        <a:ext cx="3214776" cy="1570603"/>
      </dsp:txXfrm>
    </dsp:sp>
    <dsp:sp modelId="{4D8D54F8-5026-415E-9868-50CEE176B8DC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Maximum likelihood phylogenetic analysis</a:t>
          </a:r>
        </a:p>
      </dsp:txBody>
      <dsp:txXfrm>
        <a:off x="7204561" y="1390367"/>
        <a:ext cx="3214776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F032D-D303-4FD0-AD23-D20059F4BEF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78163-6B9E-4E1F-945C-70EC66640CB6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Obtaining the data</a:t>
          </a:r>
        </a:p>
      </dsp:txBody>
      <dsp:txXfrm>
        <a:off x="96262" y="1390367"/>
        <a:ext cx="3214776" cy="1570603"/>
      </dsp:txXfrm>
    </dsp:sp>
    <dsp:sp modelId="{95A2411B-903A-4B79-8642-EAC6F4702422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Aligning the data</a:t>
          </a:r>
        </a:p>
      </dsp:txBody>
      <dsp:txXfrm>
        <a:off x="3650411" y="1390367"/>
        <a:ext cx="3214776" cy="1570603"/>
      </dsp:txXfrm>
    </dsp:sp>
    <dsp:sp modelId="{4D8D54F8-5026-415E-9868-50CEE176B8DC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Maximum likelihood phylogenetic analysis</a:t>
          </a:r>
        </a:p>
      </dsp:txBody>
      <dsp:txXfrm>
        <a:off x="7204561" y="1390367"/>
        <a:ext cx="3214776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F032D-D303-4FD0-AD23-D20059F4BEF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78163-6B9E-4E1F-945C-70EC66640CB6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Obtaining the data</a:t>
          </a:r>
        </a:p>
      </dsp:txBody>
      <dsp:txXfrm>
        <a:off x="96262" y="1390367"/>
        <a:ext cx="3214776" cy="1570603"/>
      </dsp:txXfrm>
    </dsp:sp>
    <dsp:sp modelId="{95A2411B-903A-4B79-8642-EAC6F4702422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Aligning the data</a:t>
          </a:r>
        </a:p>
      </dsp:txBody>
      <dsp:txXfrm>
        <a:off x="3650411" y="1390367"/>
        <a:ext cx="3214776" cy="1570603"/>
      </dsp:txXfrm>
    </dsp:sp>
    <dsp:sp modelId="{4D8D54F8-5026-415E-9868-50CEE176B8DC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Maximum likelihood phylogenetic analysis</a:t>
          </a:r>
        </a:p>
      </dsp:txBody>
      <dsp:txXfrm>
        <a:off x="7204561" y="1390367"/>
        <a:ext cx="3214776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E28B-19E5-4558-9FAE-4FA37D63358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75E0A-3EC9-4DDD-9702-0F8CC334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TOR-dependent or independent, depending on the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0772-1334-4C74-AD1B-E2CFC48242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SnRK1 kinase complex is a sensor that initiates autophagy response</a:t>
            </a:r>
          </a:p>
          <a:p>
            <a:pPr lvl="1"/>
            <a:r>
              <a:rPr lang="en-US" dirty="0"/>
              <a:t>Phosphorylates ATG1 to activate autophagy</a:t>
            </a:r>
          </a:p>
          <a:p>
            <a:pPr lvl="1"/>
            <a:r>
              <a:rPr lang="en-US" dirty="0"/>
              <a:t>Inhibits TOR complex to activate autophagy</a:t>
            </a:r>
          </a:p>
          <a:p>
            <a:r>
              <a:rPr lang="en-US" dirty="0"/>
              <a:t>TOR complex is activated when nutrient is abundant, and it inhibits autophagy.</a:t>
            </a:r>
          </a:p>
          <a:p>
            <a:r>
              <a:rPr lang="en-US" dirty="0"/>
              <a:t>TOR complex is formed by three components</a:t>
            </a:r>
          </a:p>
          <a:p>
            <a:pPr lvl="1"/>
            <a:r>
              <a:rPr lang="en-US" dirty="0"/>
              <a:t>TOR kinase</a:t>
            </a:r>
          </a:p>
          <a:p>
            <a:pPr lvl="1"/>
            <a:r>
              <a:rPr lang="en-US" dirty="0"/>
              <a:t>RAPTOR, presents substrates to TOR kinase</a:t>
            </a:r>
          </a:p>
          <a:p>
            <a:pPr lvl="1"/>
            <a:r>
              <a:rPr lang="en-US" dirty="0"/>
              <a:t>LST8 stabilizes the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0772-1334-4C74-AD1B-E2CFC48242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0B5C-C3DB-4EA2-965C-601CA7D5E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CCA57-B947-4FBA-83D4-831A7315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CF44-5393-4F97-A8EB-F4A1D685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719FA-F19B-4510-8B7D-517788BD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F85-B0E9-4E7C-B613-4ABEDE78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0928-0E4F-4695-8790-9075302F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4055C-4EF0-4614-B7C1-9D532178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5842-D8F7-4C95-B1C4-D05FEA02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958C-EF1D-4D85-9595-C4D7D3AB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7A76-631F-4E69-AAFD-EA8A93F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2AF7-E319-418F-8BF6-0DCBF2534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FAC4-4C38-499D-B626-679DA861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1676-C2BC-4E13-A6FE-42A86E37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0B9DF-28AC-4240-892D-B1DDB683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0253-908D-4C7B-BB05-12A10736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2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3033-0425-4802-AF3E-2B89BE9C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FF26-2309-4AC9-A749-D79FCE75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FF94-665A-475B-8D39-19BBFAEE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289B-C120-4FFE-9C2C-5467B7B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5D7D-76C5-4333-B093-FC033833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9A51-C0A5-4649-A1F8-D62037C3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FDA7-C61D-45ED-9008-7140DFF40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D71-7C30-487F-ABB4-52354C16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28D9-6D2E-4E14-B36B-95B62A16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C54A-73CB-4BED-8056-45383181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18C8-95A0-4308-AF9C-2FF7B65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AAEC-687F-474B-AD51-7015A9B43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056E-BC4C-4D91-9903-6067A8CE6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93D8-BD9C-40FA-B68A-FCBFC165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C404A-F9C4-4FDF-B7A0-A23562EC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B5BD-72C9-49E7-955A-31C52649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125-AA1C-45C2-B30F-25EF8B9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B07A8-FF3A-4806-9BBF-B16237D7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12D0-0E3D-4B6A-9181-054065EF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FE6C6-F4F9-4F6B-A893-F3EB8716D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C0FA-B89F-43E6-9906-74169E88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38844-B6A3-42DB-96D0-C643C21D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9CCB0-D976-4DDF-848A-496F51C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08CD6-57D5-4823-B9C8-68C5F9CB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64E4-DE70-4570-ADE2-F0DC90E9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42962-B7AE-484B-BC57-CED3876E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818DB-F835-4BB6-990D-7CC581A8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33A4B-8792-4D8C-9CAE-2FD5017D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F29D5-F6F1-4E96-BC84-83DDA933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6AB43-38A8-4661-B62C-1ABF95E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8D51-72E7-45C9-84A9-720187E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EF91-974A-4421-ADF8-45B73B46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801E-5BFB-4CE4-9058-A4EC91CC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AEA9D-5295-41AA-92D5-648DD8E2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3058-26FE-488A-852F-9AEEB1F4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218B-9ECC-47FC-B137-D6C40149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794E-F722-4E83-A16B-7E682095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DF35-C393-4B45-8579-21A28E04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99234-DFC5-4863-B746-B6B4434CE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351E4-8FBB-4806-8758-526013AF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BCB8-8CC6-45A4-81BA-B2B9BF4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377F9-4D81-43C9-9D6D-1CACBD75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0836-A3A5-4E1D-AB79-F5FB23A9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B4D95-15BA-4B36-89FD-D0068ECD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BB74-3E20-406B-887A-D89D89FF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D338-8B4C-433A-B04C-8EF1C2C6C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3CC3-13BE-44F8-9C06-488A9C2D62E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2C21-1AF5-486A-B73E-0B0AF4F25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51574-3745-4DF1-9D7A-065223BF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C583-BEC0-46D3-AC5D-A971D5A6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45CB-4F14-4BAF-BA6C-4180F07E7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Comparing Four Protein Homology Data Sources To Assess The Evolution Of TORC1 Complex In Plants. Implications For Conserved Domains Search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713B3-BD01-4793-A6E0-9F92AEDF7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EEOB563 Final Project</a:t>
            </a:r>
          </a:p>
          <a:p>
            <a:r>
              <a:rPr lang="en-US" dirty="0"/>
              <a:t>Christian Montes-Serey</a:t>
            </a:r>
          </a:p>
          <a:p>
            <a:r>
              <a:rPr lang="en-US" dirty="0"/>
              <a:t>IGG PhD Program</a:t>
            </a:r>
          </a:p>
          <a:p>
            <a:r>
              <a:rPr lang="en-US" dirty="0"/>
              <a:t>PLPM</a:t>
            </a:r>
          </a:p>
        </p:txBody>
      </p:sp>
    </p:spTree>
    <p:extLst>
      <p:ext uri="{BB962C8B-B14F-4D97-AF65-F5344CB8AC3E}">
        <p14:creationId xmlns:p14="http://schemas.microsoft.com/office/powerpoint/2010/main" val="309995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3CE-6EFA-48D8-BA67-BD596578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333"/>
            <a:ext cx="3955055" cy="1805198"/>
          </a:xfrm>
        </p:spPr>
        <p:txBody>
          <a:bodyPr>
            <a:normAutofit fontScale="90000"/>
          </a:bodyPr>
          <a:lstStyle/>
          <a:p>
            <a:r>
              <a:rPr lang="en-US" dirty="0"/>
              <a:t>Autophagy response pathway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841A6-97E2-4960-84C8-B3B4D2416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4" r="50000"/>
          <a:stretch/>
        </p:blipFill>
        <p:spPr>
          <a:xfrm>
            <a:off x="4505898" y="0"/>
            <a:ext cx="357313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39063-D8FE-42D4-BABF-9D59DA941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85" r="1493"/>
          <a:stretch/>
        </p:blipFill>
        <p:spPr>
          <a:xfrm>
            <a:off x="8744636" y="0"/>
            <a:ext cx="30076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98300-C41E-48CF-A478-7DFC185609A6}"/>
              </a:ext>
            </a:extLst>
          </p:cNvPr>
          <p:cNvSpPr txBox="1"/>
          <p:nvPr/>
        </p:nvSpPr>
        <p:spPr>
          <a:xfrm>
            <a:off x="7161746" y="6519446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Soto-Burgos et al, 2018</a:t>
            </a:r>
          </a:p>
        </p:txBody>
      </p:sp>
    </p:spTree>
    <p:extLst>
      <p:ext uri="{BB962C8B-B14F-4D97-AF65-F5344CB8AC3E}">
        <p14:creationId xmlns:p14="http://schemas.microsoft.com/office/powerpoint/2010/main" val="342060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3CE-6EFA-48D8-BA67-BD596578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5417"/>
            <a:ext cx="3955055" cy="1805198"/>
          </a:xfrm>
        </p:spPr>
        <p:txBody>
          <a:bodyPr>
            <a:normAutofit fontScale="90000"/>
          </a:bodyPr>
          <a:lstStyle/>
          <a:p>
            <a:r>
              <a:rPr lang="en-US" dirty="0"/>
              <a:t>TOR-dependent autophagy response pathway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841A6-97E2-4960-84C8-B3B4D2416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4" r="50000"/>
          <a:stretch/>
        </p:blipFill>
        <p:spPr>
          <a:xfrm>
            <a:off x="4505898" y="0"/>
            <a:ext cx="357313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39063-D8FE-42D4-BABF-9D59DA941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60085" r="1493"/>
          <a:stretch/>
        </p:blipFill>
        <p:spPr>
          <a:xfrm>
            <a:off x="8744636" y="0"/>
            <a:ext cx="30076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2E5F5-E7B1-4A6C-B4A3-3B371BACE675}"/>
              </a:ext>
            </a:extLst>
          </p:cNvPr>
          <p:cNvSpPr txBox="1"/>
          <p:nvPr/>
        </p:nvSpPr>
        <p:spPr>
          <a:xfrm>
            <a:off x="7161746" y="6519446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Soto-Burgos et al, 2018</a:t>
            </a:r>
          </a:p>
        </p:txBody>
      </p:sp>
    </p:spTree>
    <p:extLst>
      <p:ext uri="{BB962C8B-B14F-4D97-AF65-F5344CB8AC3E}">
        <p14:creationId xmlns:p14="http://schemas.microsoft.com/office/powerpoint/2010/main" val="31232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124D-4695-4852-BD58-1D3E0BF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Rapamycin (TOR) complex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48647-18DD-41CD-B1DA-47F00CE6C81A}"/>
              </a:ext>
            </a:extLst>
          </p:cNvPr>
          <p:cNvSpPr/>
          <p:nvPr/>
        </p:nvSpPr>
        <p:spPr>
          <a:xfrm>
            <a:off x="4395686" y="2715160"/>
            <a:ext cx="2505074" cy="59900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4E11D9-5D80-448E-9D1A-44079F7CA66C}"/>
              </a:ext>
            </a:extLst>
          </p:cNvPr>
          <p:cNvSpPr/>
          <p:nvPr/>
        </p:nvSpPr>
        <p:spPr>
          <a:xfrm>
            <a:off x="5567261" y="3201473"/>
            <a:ext cx="142875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RAPTOR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14B5E5-CB70-4ED2-AF76-1B4F3201A96B}"/>
              </a:ext>
            </a:extLst>
          </p:cNvPr>
          <p:cNvSpPr/>
          <p:nvPr/>
        </p:nvSpPr>
        <p:spPr>
          <a:xfrm>
            <a:off x="4667149" y="3201473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LST8</a:t>
            </a:r>
          </a:p>
        </p:txBody>
      </p:sp>
    </p:spTree>
    <p:extLst>
      <p:ext uri="{BB962C8B-B14F-4D97-AF65-F5344CB8AC3E}">
        <p14:creationId xmlns:p14="http://schemas.microsoft.com/office/powerpoint/2010/main" val="262407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124D-4695-4852-BD58-1D3E0BF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Rapamycin (TOR) complex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48647-18DD-41CD-B1DA-47F00CE6C81A}"/>
              </a:ext>
            </a:extLst>
          </p:cNvPr>
          <p:cNvSpPr/>
          <p:nvPr/>
        </p:nvSpPr>
        <p:spPr>
          <a:xfrm>
            <a:off x="4395686" y="2715160"/>
            <a:ext cx="2505074" cy="59900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55A009-75B0-45E3-987A-0548E2D78AC7}"/>
              </a:ext>
            </a:extLst>
          </p:cNvPr>
          <p:cNvCxnSpPr>
            <a:cxnSpLocks/>
          </p:cNvCxnSpPr>
          <p:nvPr/>
        </p:nvCxnSpPr>
        <p:spPr>
          <a:xfrm flipH="1">
            <a:off x="7119835" y="3014662"/>
            <a:ext cx="1181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45148-C97B-4C49-B235-90BA833B675B}"/>
              </a:ext>
            </a:extLst>
          </p:cNvPr>
          <p:cNvSpPr txBox="1"/>
          <p:nvPr/>
        </p:nvSpPr>
        <p:spPr>
          <a:xfrm>
            <a:off x="8300936" y="2829996"/>
            <a:ext cx="217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Of Rapamycin:</a:t>
            </a:r>
          </a:p>
          <a:p>
            <a:r>
              <a:rPr lang="en-US" dirty="0"/>
              <a:t>(Ser/</a:t>
            </a:r>
            <a:r>
              <a:rPr lang="en-US" dirty="0" err="1"/>
              <a:t>Thr</a:t>
            </a:r>
            <a:r>
              <a:rPr lang="en-US" dirty="0"/>
              <a:t> kinase)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4E11D9-5D80-448E-9D1A-44079F7CA66C}"/>
              </a:ext>
            </a:extLst>
          </p:cNvPr>
          <p:cNvSpPr/>
          <p:nvPr/>
        </p:nvSpPr>
        <p:spPr>
          <a:xfrm>
            <a:off x="5567261" y="3201473"/>
            <a:ext cx="142875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RAPTOR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14B5E5-CB70-4ED2-AF76-1B4F3201A96B}"/>
              </a:ext>
            </a:extLst>
          </p:cNvPr>
          <p:cNvSpPr/>
          <p:nvPr/>
        </p:nvSpPr>
        <p:spPr>
          <a:xfrm>
            <a:off x="4667149" y="3201473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LST8</a:t>
            </a:r>
          </a:p>
        </p:txBody>
      </p:sp>
    </p:spTree>
    <p:extLst>
      <p:ext uri="{BB962C8B-B14F-4D97-AF65-F5344CB8AC3E}">
        <p14:creationId xmlns:p14="http://schemas.microsoft.com/office/powerpoint/2010/main" val="153904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124D-4695-4852-BD58-1D3E0BF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Rapamycin (TOR) complex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48647-18DD-41CD-B1DA-47F00CE6C81A}"/>
              </a:ext>
            </a:extLst>
          </p:cNvPr>
          <p:cNvSpPr/>
          <p:nvPr/>
        </p:nvSpPr>
        <p:spPr>
          <a:xfrm>
            <a:off x="4395686" y="2715160"/>
            <a:ext cx="2505074" cy="59900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55A009-75B0-45E3-987A-0548E2D78AC7}"/>
              </a:ext>
            </a:extLst>
          </p:cNvPr>
          <p:cNvCxnSpPr>
            <a:cxnSpLocks/>
          </p:cNvCxnSpPr>
          <p:nvPr/>
        </p:nvCxnSpPr>
        <p:spPr>
          <a:xfrm flipH="1">
            <a:off x="7119835" y="3014662"/>
            <a:ext cx="1181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45148-C97B-4C49-B235-90BA833B675B}"/>
              </a:ext>
            </a:extLst>
          </p:cNvPr>
          <p:cNvSpPr txBox="1"/>
          <p:nvPr/>
        </p:nvSpPr>
        <p:spPr>
          <a:xfrm>
            <a:off x="8300936" y="2829996"/>
            <a:ext cx="217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Of Rapamycin:</a:t>
            </a:r>
          </a:p>
          <a:p>
            <a:r>
              <a:rPr lang="en-US" dirty="0"/>
              <a:t>(Ser/</a:t>
            </a:r>
            <a:r>
              <a:rPr lang="en-US" dirty="0" err="1"/>
              <a:t>Thr</a:t>
            </a:r>
            <a:r>
              <a:rPr lang="en-US" dirty="0"/>
              <a:t> kinase)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4E11D9-5D80-448E-9D1A-44079F7CA66C}"/>
              </a:ext>
            </a:extLst>
          </p:cNvPr>
          <p:cNvSpPr/>
          <p:nvPr/>
        </p:nvSpPr>
        <p:spPr>
          <a:xfrm>
            <a:off x="5567261" y="3201473"/>
            <a:ext cx="142875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RAPTOR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13CB4-8AF0-440C-85F3-B20A3A7BF083}"/>
              </a:ext>
            </a:extLst>
          </p:cNvPr>
          <p:cNvCxnSpPr>
            <a:cxnSpLocks/>
          </p:cNvCxnSpPr>
          <p:nvPr/>
        </p:nvCxnSpPr>
        <p:spPr>
          <a:xfrm flipH="1">
            <a:off x="7119834" y="3658673"/>
            <a:ext cx="1181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2CAD9D-EBE5-43BF-8EF8-517BF9D42318}"/>
              </a:ext>
            </a:extLst>
          </p:cNvPr>
          <p:cNvSpPr txBox="1"/>
          <p:nvPr/>
        </p:nvSpPr>
        <p:spPr>
          <a:xfrm>
            <a:off x="8300935" y="3474006"/>
            <a:ext cx="389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Regulatory-Associated Protein of TOR:</a:t>
            </a:r>
          </a:p>
          <a:p>
            <a:r>
              <a:rPr lang="en-US" dirty="0"/>
              <a:t>(presents substrates to TOR)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14B5E5-CB70-4ED2-AF76-1B4F3201A96B}"/>
              </a:ext>
            </a:extLst>
          </p:cNvPr>
          <p:cNvSpPr/>
          <p:nvPr/>
        </p:nvSpPr>
        <p:spPr>
          <a:xfrm>
            <a:off x="4667149" y="3201473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LST8</a:t>
            </a:r>
          </a:p>
        </p:txBody>
      </p:sp>
    </p:spTree>
    <p:extLst>
      <p:ext uri="{BB962C8B-B14F-4D97-AF65-F5344CB8AC3E}">
        <p14:creationId xmlns:p14="http://schemas.microsoft.com/office/powerpoint/2010/main" val="60903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124D-4695-4852-BD58-1D3E0BF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Rapamycin (TOR) complex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48647-18DD-41CD-B1DA-47F00CE6C81A}"/>
              </a:ext>
            </a:extLst>
          </p:cNvPr>
          <p:cNvSpPr/>
          <p:nvPr/>
        </p:nvSpPr>
        <p:spPr>
          <a:xfrm>
            <a:off x="4395686" y="2715160"/>
            <a:ext cx="2505074" cy="59900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55A009-75B0-45E3-987A-0548E2D78AC7}"/>
              </a:ext>
            </a:extLst>
          </p:cNvPr>
          <p:cNvCxnSpPr>
            <a:cxnSpLocks/>
          </p:cNvCxnSpPr>
          <p:nvPr/>
        </p:nvCxnSpPr>
        <p:spPr>
          <a:xfrm flipH="1">
            <a:off x="7119835" y="3014662"/>
            <a:ext cx="1181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45148-C97B-4C49-B235-90BA833B675B}"/>
              </a:ext>
            </a:extLst>
          </p:cNvPr>
          <p:cNvSpPr txBox="1"/>
          <p:nvPr/>
        </p:nvSpPr>
        <p:spPr>
          <a:xfrm>
            <a:off x="8300936" y="2829996"/>
            <a:ext cx="217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Of Rapamycin:</a:t>
            </a:r>
          </a:p>
          <a:p>
            <a:r>
              <a:rPr lang="en-US" dirty="0"/>
              <a:t>(Ser/</a:t>
            </a:r>
            <a:r>
              <a:rPr lang="en-US" dirty="0" err="1"/>
              <a:t>Thr</a:t>
            </a:r>
            <a:r>
              <a:rPr lang="en-US" dirty="0"/>
              <a:t> kinase)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4E11D9-5D80-448E-9D1A-44079F7CA66C}"/>
              </a:ext>
            </a:extLst>
          </p:cNvPr>
          <p:cNvSpPr/>
          <p:nvPr/>
        </p:nvSpPr>
        <p:spPr>
          <a:xfrm>
            <a:off x="5567261" y="3201473"/>
            <a:ext cx="142875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RAPTOR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13CB4-8AF0-440C-85F3-B20A3A7BF083}"/>
              </a:ext>
            </a:extLst>
          </p:cNvPr>
          <p:cNvCxnSpPr>
            <a:cxnSpLocks/>
          </p:cNvCxnSpPr>
          <p:nvPr/>
        </p:nvCxnSpPr>
        <p:spPr>
          <a:xfrm flipH="1">
            <a:off x="7119834" y="3658673"/>
            <a:ext cx="1181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2CAD9D-EBE5-43BF-8EF8-517BF9D42318}"/>
              </a:ext>
            </a:extLst>
          </p:cNvPr>
          <p:cNvSpPr txBox="1"/>
          <p:nvPr/>
        </p:nvSpPr>
        <p:spPr>
          <a:xfrm>
            <a:off x="8300935" y="3474006"/>
            <a:ext cx="389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Regularoty</a:t>
            </a:r>
            <a:r>
              <a:rPr lang="en-US" dirty="0"/>
              <a:t>-Associated Protein of TOR:</a:t>
            </a:r>
          </a:p>
          <a:p>
            <a:r>
              <a:rPr lang="en-US" dirty="0"/>
              <a:t>(presents substrates to TOR)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14B5E5-CB70-4ED2-AF76-1B4F3201A96B}"/>
              </a:ext>
            </a:extLst>
          </p:cNvPr>
          <p:cNvSpPr/>
          <p:nvPr/>
        </p:nvSpPr>
        <p:spPr>
          <a:xfrm>
            <a:off x="4667149" y="3201473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7D024-2FA6-44F7-B02A-735758221D8A}"/>
              </a:ext>
            </a:extLst>
          </p:cNvPr>
          <p:cNvCxnSpPr>
            <a:cxnSpLocks/>
          </p:cNvCxnSpPr>
          <p:nvPr/>
        </p:nvCxnSpPr>
        <p:spPr>
          <a:xfrm>
            <a:off x="3376509" y="3658673"/>
            <a:ext cx="1181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1E9A4E-724F-42E1-AB4B-55D4C7D4ECBB}"/>
              </a:ext>
            </a:extLst>
          </p:cNvPr>
          <p:cNvSpPr txBox="1"/>
          <p:nvPr/>
        </p:nvSpPr>
        <p:spPr>
          <a:xfrm>
            <a:off x="699883" y="3452103"/>
            <a:ext cx="270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Lethal with Sec Thirteen 8:</a:t>
            </a:r>
          </a:p>
          <a:p>
            <a:r>
              <a:rPr lang="en-US" dirty="0"/>
              <a:t>(stabilizes the complex)</a:t>
            </a:r>
          </a:p>
        </p:txBody>
      </p:sp>
    </p:spTree>
    <p:extLst>
      <p:ext uri="{BB962C8B-B14F-4D97-AF65-F5344CB8AC3E}">
        <p14:creationId xmlns:p14="http://schemas.microsoft.com/office/powerpoint/2010/main" val="25295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D78A-1438-479F-885C-CF702760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is central in stress/grow regulation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0FE93BC-D32B-474B-9F62-C5F8E0E8F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15" y="1565022"/>
            <a:ext cx="6389370" cy="4836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91D65-FC9F-4FCF-8D92-AEA768AA387B}"/>
              </a:ext>
            </a:extLst>
          </p:cNvPr>
          <p:cNvSpPr txBox="1"/>
          <p:nvPr/>
        </p:nvSpPr>
        <p:spPr>
          <a:xfrm>
            <a:off x="6628481" y="6556573"/>
            <a:ext cx="2662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Schepetilnikov</a:t>
            </a:r>
            <a:r>
              <a:rPr lang="en-US" sz="1400" dirty="0"/>
              <a:t> and </a:t>
            </a:r>
            <a:r>
              <a:rPr lang="en-US" sz="1400" dirty="0" err="1"/>
              <a:t>Ryabova</a:t>
            </a:r>
            <a:r>
              <a:rPr lang="en-US" sz="140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7893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AA5-AF08-4230-84A6-7CA853CE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 how is TOR regulated?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65C7-F04C-4075-B07A-3BB0A56E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Its...complicated</a:t>
            </a:r>
          </a:p>
        </p:txBody>
      </p:sp>
    </p:spTree>
    <p:extLst>
      <p:ext uri="{BB962C8B-B14F-4D97-AF65-F5344CB8AC3E}">
        <p14:creationId xmlns:p14="http://schemas.microsoft.com/office/powerpoint/2010/main" val="345187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AA5-AF08-4230-84A6-7CA853CE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 how is TOR regulated?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65C7-F04C-4075-B07A-3BB0A56E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Its...complicated...and largely unknown (in plants)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3C4E5C-CCE0-4FD7-B953-0170AD393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5"/>
          <a:stretch/>
        </p:blipFill>
        <p:spPr>
          <a:xfrm>
            <a:off x="1720632" y="2380299"/>
            <a:ext cx="8750736" cy="411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BFB9-42EC-469D-BCF2-70B7DF434B5D}"/>
              </a:ext>
            </a:extLst>
          </p:cNvPr>
          <p:cNvSpPr txBox="1"/>
          <p:nvPr/>
        </p:nvSpPr>
        <p:spPr>
          <a:xfrm>
            <a:off x="7885083" y="6519446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Xiong</a:t>
            </a:r>
            <a:r>
              <a:rPr lang="en-US" sz="1600" dirty="0"/>
              <a:t> and Sheen, 2014</a:t>
            </a:r>
          </a:p>
        </p:txBody>
      </p:sp>
    </p:spTree>
    <p:extLst>
      <p:ext uri="{BB962C8B-B14F-4D97-AF65-F5344CB8AC3E}">
        <p14:creationId xmlns:p14="http://schemas.microsoft.com/office/powerpoint/2010/main" val="150763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AA5-AF08-4230-84A6-7CA853CE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 how is TOR regulated?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65C7-F04C-4075-B07A-3BB0A56E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Its...complicated...and largely unknown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we know, then?</a:t>
            </a:r>
          </a:p>
          <a:p>
            <a:r>
              <a:rPr lang="en-US" dirty="0"/>
              <a:t>There are reports of TORC regulation by phosphorylation of its components.</a:t>
            </a:r>
          </a:p>
          <a:p>
            <a:pPr lvl="1"/>
            <a:r>
              <a:rPr lang="en-US" dirty="0"/>
              <a:t>But some reports are in one species, and others in another species.</a:t>
            </a:r>
          </a:p>
        </p:txBody>
      </p:sp>
    </p:spTree>
    <p:extLst>
      <p:ext uri="{BB962C8B-B14F-4D97-AF65-F5344CB8AC3E}">
        <p14:creationId xmlns:p14="http://schemas.microsoft.com/office/powerpoint/2010/main" val="38934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FD15-D819-4618-A4B5-9A19B2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grow or not to grow...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FC0D9D-A872-4F6D-ADAC-89278D76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3036"/>
          </a:xfrm>
        </p:spPr>
        <p:txBody>
          <a:bodyPr/>
          <a:lstStyle/>
          <a:p>
            <a:r>
              <a:rPr lang="en-US" dirty="0"/>
              <a:t>Every living organism must deal with stress throughout their 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9FED-52EB-4CBF-9396-3E8A18A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09" y="2933154"/>
            <a:ext cx="2011612" cy="37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6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772-B446-41EB-8BAB-0708C85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site conserved? Let’s find homologs!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A473-7176-446B-A50E-3E85465D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homology database</a:t>
            </a:r>
          </a:p>
          <a:p>
            <a:pPr lvl="1"/>
            <a:r>
              <a:rPr lang="en-US" dirty="0"/>
              <a:t>With different datasets</a:t>
            </a:r>
          </a:p>
          <a:p>
            <a:pPr lvl="1"/>
            <a:r>
              <a:rPr lang="en-US" dirty="0"/>
              <a:t>With different homology search strategies each</a:t>
            </a:r>
          </a:p>
        </p:txBody>
      </p:sp>
    </p:spTree>
    <p:extLst>
      <p:ext uri="{BB962C8B-B14F-4D97-AF65-F5344CB8AC3E}">
        <p14:creationId xmlns:p14="http://schemas.microsoft.com/office/powerpoint/2010/main" val="388608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772-B446-41EB-8BAB-0708C85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site conserved? Let’s find homologs!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A473-7176-446B-A50E-3E85465D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homology database</a:t>
            </a:r>
          </a:p>
          <a:p>
            <a:pPr lvl="1"/>
            <a:r>
              <a:rPr lang="en-US" dirty="0"/>
              <a:t>With different datasets</a:t>
            </a:r>
          </a:p>
          <a:p>
            <a:pPr lvl="1"/>
            <a:r>
              <a:rPr lang="en-US" dirty="0"/>
              <a:t>With different homology search strategies 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26B84-B1EE-4C12-B92B-0820138F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98" y="3352801"/>
            <a:ext cx="2076450" cy="88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0C721A-2964-477D-BCB3-112A31F6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97" y="3352800"/>
            <a:ext cx="2692078" cy="8858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9D6160-0FD8-4BBA-8D80-0474D5A6ACF0}"/>
              </a:ext>
            </a:extLst>
          </p:cNvPr>
          <p:cNvCxnSpPr>
            <a:cxnSpLocks/>
          </p:cNvCxnSpPr>
          <p:nvPr/>
        </p:nvCxnSpPr>
        <p:spPr>
          <a:xfrm>
            <a:off x="5381625" y="3795713"/>
            <a:ext cx="5619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772-B446-41EB-8BAB-0708C85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site conserved? Let’s find homologs!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A473-7176-446B-A50E-3E85465D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homology database</a:t>
            </a:r>
          </a:p>
          <a:p>
            <a:pPr lvl="1"/>
            <a:r>
              <a:rPr lang="en-US" dirty="0"/>
              <a:t>With different datasets</a:t>
            </a:r>
          </a:p>
          <a:p>
            <a:pPr lvl="1"/>
            <a:r>
              <a:rPr lang="en-US" dirty="0"/>
              <a:t>With different homology search strategies 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26B84-B1EE-4C12-B92B-0820138F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119" y="3350180"/>
            <a:ext cx="207645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BD1C5-91C0-4605-BCF1-32CCBE0C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31" y="5607050"/>
            <a:ext cx="169112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89765-851D-420C-A403-17F73D61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64" y="4323082"/>
            <a:ext cx="1738745" cy="950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9895A-11D2-4CE2-B6C5-378D99C2B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392" y="4582557"/>
            <a:ext cx="1893835" cy="885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3ACC7-9599-4BD1-A6AB-FD7195522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08" y="5470774"/>
            <a:ext cx="1893835" cy="8247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3290A1-5683-4114-8D97-319B07558FDB}"/>
              </a:ext>
            </a:extLst>
          </p:cNvPr>
          <p:cNvCxnSpPr>
            <a:cxnSpLocks/>
          </p:cNvCxnSpPr>
          <p:nvPr/>
        </p:nvCxnSpPr>
        <p:spPr>
          <a:xfrm>
            <a:off x="5381625" y="3793092"/>
            <a:ext cx="5619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6FD675F-1EA3-449D-839C-7257341D1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597" y="3350179"/>
            <a:ext cx="2692078" cy="8858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16B65-BD5C-4B7A-A397-7DC80CA0962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381624" y="3793091"/>
            <a:ext cx="1122640" cy="10051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680D2A-DDE1-4C13-BD56-D8B42223F394}"/>
              </a:ext>
            </a:extLst>
          </p:cNvPr>
          <p:cNvCxnSpPr>
            <a:cxnSpLocks/>
          </p:cNvCxnSpPr>
          <p:nvPr/>
        </p:nvCxnSpPr>
        <p:spPr>
          <a:xfrm>
            <a:off x="5420550" y="3793091"/>
            <a:ext cx="1285050" cy="195738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97AC3-5522-40BD-BE84-A99E6AD726E9}"/>
              </a:ext>
            </a:extLst>
          </p:cNvPr>
          <p:cNvCxnSpPr>
            <a:cxnSpLocks/>
          </p:cNvCxnSpPr>
          <p:nvPr/>
        </p:nvCxnSpPr>
        <p:spPr>
          <a:xfrm flipH="1">
            <a:off x="5153025" y="3793091"/>
            <a:ext cx="261937" cy="70008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E05E64-4C59-45C4-A25C-FC2508763131}"/>
              </a:ext>
            </a:extLst>
          </p:cNvPr>
          <p:cNvCxnSpPr>
            <a:cxnSpLocks/>
          </p:cNvCxnSpPr>
          <p:nvPr/>
        </p:nvCxnSpPr>
        <p:spPr>
          <a:xfrm>
            <a:off x="5410200" y="3793091"/>
            <a:ext cx="438150" cy="167529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0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772-B446-41EB-8BAB-0708C85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site conserved? Let’s find homologs!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A473-7176-446B-A50E-3E85465D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homology database</a:t>
            </a:r>
          </a:p>
          <a:p>
            <a:pPr lvl="1"/>
            <a:r>
              <a:rPr lang="en-US" dirty="0"/>
              <a:t>With different datasets</a:t>
            </a:r>
          </a:p>
          <a:p>
            <a:pPr lvl="1"/>
            <a:r>
              <a:rPr lang="en-US" dirty="0"/>
              <a:t>With different homology search strategies each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DA3D6D-F6F3-42C1-B3BC-23BC78D7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119" y="3350180"/>
            <a:ext cx="2076450" cy="885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DA4203-8F08-4B9E-AA22-88CAD3EB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31" y="5607050"/>
            <a:ext cx="1691120" cy="885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E59AEF-DED7-47FA-B02B-D07508890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64" y="4323082"/>
            <a:ext cx="1738745" cy="9503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C8B208-0044-4E71-BEAA-B9FB20C3C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392" y="4582557"/>
            <a:ext cx="1893835" cy="885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776AEC-8CD6-43F1-9059-C83DA9956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08" y="5470774"/>
            <a:ext cx="1893835" cy="82473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3CA9BA-3D4E-48B1-A1B1-869AC1563082}"/>
              </a:ext>
            </a:extLst>
          </p:cNvPr>
          <p:cNvCxnSpPr>
            <a:cxnSpLocks/>
          </p:cNvCxnSpPr>
          <p:nvPr/>
        </p:nvCxnSpPr>
        <p:spPr>
          <a:xfrm>
            <a:off x="5381625" y="3793092"/>
            <a:ext cx="56197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43D7D8D-EF18-4116-98F3-85F665780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597" y="3350179"/>
            <a:ext cx="2692078" cy="8858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723ED-F422-4002-8895-7AFA4910D20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381624" y="3793091"/>
            <a:ext cx="1122640" cy="10051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A325F2-C718-4BEB-9D8C-0CEB4B7FE040}"/>
              </a:ext>
            </a:extLst>
          </p:cNvPr>
          <p:cNvCxnSpPr>
            <a:cxnSpLocks/>
          </p:cNvCxnSpPr>
          <p:nvPr/>
        </p:nvCxnSpPr>
        <p:spPr>
          <a:xfrm>
            <a:off x="5420550" y="3793091"/>
            <a:ext cx="1285050" cy="195738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69FC4B-F978-4C8D-ABF9-69119F673880}"/>
              </a:ext>
            </a:extLst>
          </p:cNvPr>
          <p:cNvCxnSpPr>
            <a:cxnSpLocks/>
          </p:cNvCxnSpPr>
          <p:nvPr/>
        </p:nvCxnSpPr>
        <p:spPr>
          <a:xfrm flipH="1">
            <a:off x="5153025" y="3793091"/>
            <a:ext cx="261937" cy="70008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9E724-1966-483F-A17F-15FFF2146EBF}"/>
              </a:ext>
            </a:extLst>
          </p:cNvPr>
          <p:cNvCxnSpPr>
            <a:cxnSpLocks/>
          </p:cNvCxnSpPr>
          <p:nvPr/>
        </p:nvCxnSpPr>
        <p:spPr>
          <a:xfrm>
            <a:off x="5410200" y="3793091"/>
            <a:ext cx="438150" cy="167529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8F396A-D13A-420E-9848-D6957DA12F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3168" y="4118989"/>
            <a:ext cx="304800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39526-DAEC-4ECA-9437-F4FDCF3F7C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832" y="4275518"/>
            <a:ext cx="2563537" cy="8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772-B446-41EB-8BAB-0708C85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site conserved? Let’s find homologs!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A473-7176-446B-A50E-3E85465D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homology database</a:t>
            </a:r>
          </a:p>
          <a:p>
            <a:pPr lvl="1"/>
            <a:r>
              <a:rPr lang="en-US" dirty="0"/>
              <a:t>With different datasets</a:t>
            </a:r>
          </a:p>
          <a:p>
            <a:pPr lvl="1"/>
            <a:r>
              <a:rPr lang="en-US" dirty="0"/>
              <a:t>With different homology search strategies each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Which one is “the right one”?</a:t>
            </a:r>
          </a:p>
        </p:txBody>
      </p:sp>
    </p:spTree>
    <p:extLst>
      <p:ext uri="{BB962C8B-B14F-4D97-AF65-F5344CB8AC3E}">
        <p14:creationId xmlns:p14="http://schemas.microsoft.com/office/powerpoint/2010/main" val="89003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772-B446-41EB-8BAB-0708C85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site conserved? Let’s find homologs!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A473-7176-446B-A50E-3E85465D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homology database</a:t>
            </a:r>
          </a:p>
          <a:p>
            <a:pPr lvl="1"/>
            <a:r>
              <a:rPr lang="en-US" dirty="0"/>
              <a:t>With different datasets</a:t>
            </a:r>
          </a:p>
          <a:p>
            <a:pPr lvl="1"/>
            <a:r>
              <a:rPr lang="en-US" dirty="0"/>
              <a:t>With different homology search strategies each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Which one is “the right one”?</a:t>
            </a:r>
          </a:p>
          <a:p>
            <a:pPr marL="0" indent="0" algn="ctr">
              <a:buNone/>
            </a:pPr>
            <a:r>
              <a:rPr lang="en-US" dirty="0"/>
              <a:t>Can I use my newly acquired EEOB563 knowledge to assess this?</a:t>
            </a:r>
          </a:p>
        </p:txBody>
      </p:sp>
    </p:spTree>
    <p:extLst>
      <p:ext uri="{BB962C8B-B14F-4D97-AF65-F5344CB8AC3E}">
        <p14:creationId xmlns:p14="http://schemas.microsoft.com/office/powerpoint/2010/main" val="4177607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E980-4BA3-4484-92CE-3BA93200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to find the best dataset of homologs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6C225-1BEC-41A6-AE01-1390E611C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55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5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E980-4BA3-4484-92CE-3BA93200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to find the best dataset of homologs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6C225-1BEC-41A6-AE01-1390E611C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42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91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BCC-9FB4-4784-8F8F-A3E53B0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3287-C08B-480D-843B-0E547710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four data sources:</a:t>
            </a:r>
          </a:p>
          <a:p>
            <a:pPr lvl="1"/>
            <a:r>
              <a:rPr lang="en-US" dirty="0"/>
              <a:t>NCBI BLAST</a:t>
            </a:r>
          </a:p>
          <a:p>
            <a:pPr lvl="2"/>
            <a:r>
              <a:rPr lang="en-US" dirty="0"/>
              <a:t>Used </a:t>
            </a:r>
            <a:r>
              <a:rPr lang="en-US" dirty="0" err="1"/>
              <a:t>blastp</a:t>
            </a:r>
            <a:r>
              <a:rPr lang="en-US" dirty="0"/>
              <a:t> against </a:t>
            </a:r>
            <a:r>
              <a:rPr lang="en-US" dirty="0" err="1"/>
              <a:t>ref_seq_protein</a:t>
            </a:r>
            <a:r>
              <a:rPr lang="en-US" dirty="0"/>
              <a:t> database, </a:t>
            </a:r>
            <a:r>
              <a:rPr lang="en-US" dirty="0" err="1"/>
              <a:t>vidiplantae</a:t>
            </a:r>
            <a:r>
              <a:rPr lang="en-US" dirty="0"/>
              <a:t> taxa, retrieve top 100 hits</a:t>
            </a:r>
          </a:p>
          <a:p>
            <a:pPr lvl="1"/>
            <a:r>
              <a:rPr lang="en-US" dirty="0"/>
              <a:t>NCBI </a:t>
            </a:r>
            <a:r>
              <a:rPr lang="en-US" dirty="0" err="1"/>
              <a:t>HomoloGene</a:t>
            </a:r>
            <a:endParaRPr lang="en-US" dirty="0"/>
          </a:p>
          <a:p>
            <a:pPr lvl="2"/>
            <a:r>
              <a:rPr lang="en-US" dirty="0"/>
              <a:t>This database provides around 20 hits from different taxa</a:t>
            </a:r>
          </a:p>
          <a:p>
            <a:pPr lvl="1"/>
            <a:r>
              <a:rPr lang="en-US" dirty="0"/>
              <a:t>ENSEMBL Plants (</a:t>
            </a:r>
            <a:r>
              <a:rPr lang="en-US" dirty="0" err="1"/>
              <a:t>Compara</a:t>
            </a:r>
            <a:r>
              <a:rPr lang="en-US" dirty="0"/>
              <a:t> database)</a:t>
            </a:r>
          </a:p>
          <a:p>
            <a:pPr lvl="2"/>
            <a:r>
              <a:rPr lang="en-US" dirty="0"/>
              <a:t>Used complete dataset from “gene tree” information</a:t>
            </a:r>
          </a:p>
          <a:p>
            <a:pPr lvl="1"/>
            <a:r>
              <a:rPr lang="en-US" dirty="0" err="1"/>
              <a:t>Phytozome</a:t>
            </a:r>
            <a:endParaRPr lang="en-US" dirty="0"/>
          </a:p>
          <a:p>
            <a:pPr lvl="2"/>
            <a:r>
              <a:rPr lang="en-US" dirty="0"/>
              <a:t>Got first 100 best scoring homologs.</a:t>
            </a:r>
          </a:p>
        </p:txBody>
      </p:sp>
    </p:spTree>
    <p:extLst>
      <p:ext uri="{BB962C8B-B14F-4D97-AF65-F5344CB8AC3E}">
        <p14:creationId xmlns:p14="http://schemas.microsoft.com/office/powerpoint/2010/main" val="4258429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A5C-2FB3-4AC6-AFBB-30F40028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data: overlapping species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0C300A-F4CE-4FFC-B14D-05BFAA66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137"/>
            <a:ext cx="3883365" cy="374097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761DFC-A6B3-48CF-9A31-A59BD2F4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60" y="2368137"/>
            <a:ext cx="4052279" cy="390369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7F04C00-AC51-4520-A387-3291B92EF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21" y="2344704"/>
            <a:ext cx="4052279" cy="3903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AFB8-2CF6-4E3C-8A2B-8A1ED8B7E2DE}"/>
              </a:ext>
            </a:extLst>
          </p:cNvPr>
          <p:cNvSpPr txBox="1"/>
          <p:nvPr/>
        </p:nvSpPr>
        <p:spPr>
          <a:xfrm>
            <a:off x="1407498" y="587906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RAPTORB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237C7-6D48-4FD1-A54D-BDE91422B10C}"/>
              </a:ext>
            </a:extLst>
          </p:cNvPr>
          <p:cNvSpPr txBox="1"/>
          <p:nvPr/>
        </p:nvSpPr>
        <p:spPr>
          <a:xfrm>
            <a:off x="5788062" y="59244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967C9-EA0C-4982-82CC-415DBCC0BDE6}"/>
              </a:ext>
            </a:extLst>
          </p:cNvPr>
          <p:cNvSpPr txBox="1"/>
          <p:nvPr/>
        </p:nvSpPr>
        <p:spPr>
          <a:xfrm>
            <a:off x="9882032" y="5924446"/>
            <a:ext cx="56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141116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FD15-D819-4618-A4B5-9A19B2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grow or not to grow...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FC0D9D-A872-4F6D-ADAC-89278D7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living organism must deal with stress throughout their life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9FED-52EB-4CBF-9396-3E8A18A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09" y="2933154"/>
            <a:ext cx="2011612" cy="3706518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6EE6B3FF-867E-4088-9BA3-86D2B340E732}"/>
              </a:ext>
            </a:extLst>
          </p:cNvPr>
          <p:cNvSpPr/>
          <p:nvPr/>
        </p:nvSpPr>
        <p:spPr>
          <a:xfrm>
            <a:off x="2155456" y="2984936"/>
            <a:ext cx="1377109" cy="465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8F353-F019-458B-A546-5B91ED18036F}"/>
              </a:ext>
            </a:extLst>
          </p:cNvPr>
          <p:cNvCxnSpPr>
            <a:cxnSpLocks/>
          </p:cNvCxnSpPr>
          <p:nvPr/>
        </p:nvCxnSpPr>
        <p:spPr>
          <a:xfrm>
            <a:off x="3624573" y="3305061"/>
            <a:ext cx="1289576" cy="641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57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A5C-2FB3-4AC6-AFBB-30F40028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data: overlapping species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0C300A-F4CE-4FFC-B14D-05BFAA66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137"/>
            <a:ext cx="3883365" cy="374097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761DFC-A6B3-48CF-9A31-A59BD2F4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60" y="2368137"/>
            <a:ext cx="4052279" cy="390369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7F04C00-AC51-4520-A387-3291B92EF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21" y="2344704"/>
            <a:ext cx="4052279" cy="3903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AFB8-2CF6-4E3C-8A2B-8A1ED8B7E2DE}"/>
              </a:ext>
            </a:extLst>
          </p:cNvPr>
          <p:cNvSpPr txBox="1"/>
          <p:nvPr/>
        </p:nvSpPr>
        <p:spPr>
          <a:xfrm>
            <a:off x="1407498" y="587906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RAPTORB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237C7-6D48-4FD1-A54D-BDE91422B10C}"/>
              </a:ext>
            </a:extLst>
          </p:cNvPr>
          <p:cNvSpPr txBox="1"/>
          <p:nvPr/>
        </p:nvSpPr>
        <p:spPr>
          <a:xfrm>
            <a:off x="5788062" y="59244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967C9-EA0C-4982-82CC-415DBCC0BDE6}"/>
              </a:ext>
            </a:extLst>
          </p:cNvPr>
          <p:cNvSpPr txBox="1"/>
          <p:nvPr/>
        </p:nvSpPr>
        <p:spPr>
          <a:xfrm>
            <a:off x="9882032" y="5924446"/>
            <a:ext cx="56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57A54C-1EDF-457E-A1F8-DCB2DA903B71}"/>
              </a:ext>
            </a:extLst>
          </p:cNvPr>
          <p:cNvSpPr/>
          <p:nvPr/>
        </p:nvSpPr>
        <p:spPr>
          <a:xfrm>
            <a:off x="1551157" y="3914774"/>
            <a:ext cx="825485" cy="70048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502E67-9FE9-4722-85A7-6C6C0168D4D8}"/>
              </a:ext>
            </a:extLst>
          </p:cNvPr>
          <p:cNvSpPr/>
          <p:nvPr/>
        </p:nvSpPr>
        <p:spPr>
          <a:xfrm>
            <a:off x="5683256" y="3969742"/>
            <a:ext cx="825485" cy="70048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80EAC8-76E7-47A4-BD6E-56333D8B4DF9}"/>
              </a:ext>
            </a:extLst>
          </p:cNvPr>
          <p:cNvSpPr/>
          <p:nvPr/>
        </p:nvSpPr>
        <p:spPr>
          <a:xfrm>
            <a:off x="9735535" y="3969742"/>
            <a:ext cx="825485" cy="70048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0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A5C-2FB3-4AC6-AFBB-30F40028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data: overlapping species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0C300A-F4CE-4FFC-B14D-05BFAA66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137"/>
            <a:ext cx="3883365" cy="374097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1761DFC-A6B3-48CF-9A31-A59BD2F4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60" y="2368137"/>
            <a:ext cx="4052279" cy="390369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7F04C00-AC51-4520-A387-3291B92EF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21" y="2344704"/>
            <a:ext cx="4052279" cy="3903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AFB8-2CF6-4E3C-8A2B-8A1ED8B7E2DE}"/>
              </a:ext>
            </a:extLst>
          </p:cNvPr>
          <p:cNvSpPr txBox="1"/>
          <p:nvPr/>
        </p:nvSpPr>
        <p:spPr>
          <a:xfrm>
            <a:off x="1407498" y="587906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RAPTORB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237C7-6D48-4FD1-A54D-BDE91422B10C}"/>
              </a:ext>
            </a:extLst>
          </p:cNvPr>
          <p:cNvSpPr txBox="1"/>
          <p:nvPr/>
        </p:nvSpPr>
        <p:spPr>
          <a:xfrm>
            <a:off x="5788062" y="59244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967C9-EA0C-4982-82CC-415DBCC0BDE6}"/>
              </a:ext>
            </a:extLst>
          </p:cNvPr>
          <p:cNvSpPr txBox="1"/>
          <p:nvPr/>
        </p:nvSpPr>
        <p:spPr>
          <a:xfrm>
            <a:off x="9882032" y="5924446"/>
            <a:ext cx="56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57A54C-1EDF-457E-A1F8-DCB2DA903B71}"/>
              </a:ext>
            </a:extLst>
          </p:cNvPr>
          <p:cNvSpPr/>
          <p:nvPr/>
        </p:nvSpPr>
        <p:spPr>
          <a:xfrm>
            <a:off x="1143866" y="4501134"/>
            <a:ext cx="825485" cy="70048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502E67-9FE9-4722-85A7-6C6C0168D4D8}"/>
              </a:ext>
            </a:extLst>
          </p:cNvPr>
          <p:cNvSpPr/>
          <p:nvPr/>
        </p:nvSpPr>
        <p:spPr>
          <a:xfrm>
            <a:off x="5186058" y="4670227"/>
            <a:ext cx="825485" cy="70048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80EAC8-76E7-47A4-BD6E-56333D8B4DF9}"/>
              </a:ext>
            </a:extLst>
          </p:cNvPr>
          <p:cNvSpPr/>
          <p:nvPr/>
        </p:nvSpPr>
        <p:spPr>
          <a:xfrm>
            <a:off x="9303389" y="4670226"/>
            <a:ext cx="825485" cy="70048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6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E980-4BA3-4484-92CE-3BA93200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to find the best dataset of homologs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6C225-1BEC-41A6-AE01-1390E611C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59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989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E980-4BA3-4484-92CE-3BA93200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to find the best dataset of homologs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6C225-1BEC-41A6-AE01-1390E611C1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966C3C-AC4E-4955-BA46-43B4C5777AD8}"/>
              </a:ext>
            </a:extLst>
          </p:cNvPr>
          <p:cNvSpPr/>
          <p:nvPr/>
        </p:nvSpPr>
        <p:spPr>
          <a:xfrm>
            <a:off x="5467350" y="53975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Used MAFFT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A75374-8D81-4616-949A-1237FFC84F9D}"/>
              </a:ext>
            </a:extLst>
          </p:cNvPr>
          <p:cNvCxnSpPr>
            <a:cxnSpLocks/>
          </p:cNvCxnSpPr>
          <p:nvPr/>
        </p:nvCxnSpPr>
        <p:spPr>
          <a:xfrm>
            <a:off x="6238875" y="4772025"/>
            <a:ext cx="0" cy="62547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1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E980-4BA3-4484-92CE-3BA93200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to find the best dataset of homologs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6C225-1BEC-41A6-AE01-1390E611C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417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73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E32E-A0AE-4905-BFBC-B3A04DA4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phylogenetic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7FB1-F37A-4283-B13E-AF867B28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RaxML</a:t>
            </a:r>
            <a:r>
              <a:rPr lang="en-US" dirty="0"/>
              <a:t>-HPC</a:t>
            </a:r>
          </a:p>
          <a:p>
            <a:pPr lvl="1"/>
            <a:r>
              <a:rPr lang="en-US" dirty="0"/>
              <a:t>The one provided by </a:t>
            </a:r>
            <a:r>
              <a:rPr lang="en-US" dirty="0" err="1"/>
              <a:t>Cipress</a:t>
            </a:r>
            <a:r>
              <a:rPr lang="en-US" dirty="0"/>
              <a:t> Science Gateway webserver.</a:t>
            </a:r>
          </a:p>
          <a:p>
            <a:pPr lvl="1"/>
            <a:r>
              <a:rPr lang="en-US" dirty="0"/>
              <a:t>Tried with </a:t>
            </a:r>
            <a:r>
              <a:rPr lang="en-US" dirty="0" err="1"/>
              <a:t>RaxML</a:t>
            </a:r>
            <a:r>
              <a:rPr lang="en-US" dirty="0"/>
              <a:t>-NG in HPC-class but it was too slow</a:t>
            </a:r>
          </a:p>
          <a:p>
            <a:r>
              <a:rPr lang="en-US" dirty="0"/>
              <a:t>Tested 2 amino acid substitution models: BLOSUM62 and LG</a:t>
            </a:r>
          </a:p>
          <a:p>
            <a:r>
              <a:rPr lang="en-US" dirty="0"/>
              <a:t>Used </a:t>
            </a:r>
            <a:r>
              <a:rPr lang="en-US" dirty="0" err="1"/>
              <a:t>RaxML</a:t>
            </a:r>
            <a:r>
              <a:rPr lang="en-US" dirty="0"/>
              <a:t>-NG to obtain AIC/BIC</a:t>
            </a:r>
          </a:p>
        </p:txBody>
      </p:sp>
    </p:spTree>
    <p:extLst>
      <p:ext uri="{BB962C8B-B14F-4D97-AF65-F5344CB8AC3E}">
        <p14:creationId xmlns:p14="http://schemas.microsoft.com/office/powerpoint/2010/main" val="400879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403-7D8D-49AC-B34B-11A2F491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phylogenetic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4ADE3E-AC86-4E46-A3CF-EE23F4F38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451555"/>
              </p:ext>
            </p:extLst>
          </p:nvPr>
        </p:nvGraphicFramePr>
        <p:xfrm>
          <a:off x="1924050" y="1528763"/>
          <a:ext cx="7524750" cy="411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676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403-7D8D-49AC-B34B-11A2F491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phylogenetic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B85387-8305-485C-B510-AADA1B945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468746"/>
              </p:ext>
            </p:extLst>
          </p:nvPr>
        </p:nvGraphicFramePr>
        <p:xfrm>
          <a:off x="6272213" y="1352550"/>
          <a:ext cx="5572126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860EFFF-F3E0-4BAE-A2CD-C8C95F378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950260"/>
              </p:ext>
            </p:extLst>
          </p:nvPr>
        </p:nvGraphicFramePr>
        <p:xfrm>
          <a:off x="347661" y="4000500"/>
          <a:ext cx="5572126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49E2D10-343C-48E6-A519-E498A077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645257"/>
              </p:ext>
            </p:extLst>
          </p:nvPr>
        </p:nvGraphicFramePr>
        <p:xfrm>
          <a:off x="6134100" y="4000500"/>
          <a:ext cx="5848351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707E40-0722-400C-A5DA-26DA32C45CC8}"/>
              </a:ext>
            </a:extLst>
          </p:cNvPr>
          <p:cNvSpPr txBox="1"/>
          <p:nvPr/>
        </p:nvSpPr>
        <p:spPr>
          <a:xfrm>
            <a:off x="628650" y="1753195"/>
            <a:ext cx="54006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LG model give a slightly better AIC score than BLOSUM62.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NCBI (BLAST and </a:t>
            </a:r>
            <a:r>
              <a:rPr lang="en-US" dirty="0" err="1"/>
              <a:t>HomoloGene</a:t>
            </a:r>
            <a:r>
              <a:rPr lang="en-US" dirty="0"/>
              <a:t>) give the best AIC score</a:t>
            </a:r>
          </a:p>
        </p:txBody>
      </p:sp>
    </p:spTree>
    <p:extLst>
      <p:ext uri="{BB962C8B-B14F-4D97-AF65-F5344CB8AC3E}">
        <p14:creationId xmlns:p14="http://schemas.microsoft.com/office/powerpoint/2010/main" val="1062730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403-7D8D-49AC-B34B-11A2F491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phylogenetic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B85387-8305-485C-B510-AADA1B945658}"/>
              </a:ext>
            </a:extLst>
          </p:cNvPr>
          <p:cNvGraphicFramePr>
            <a:graphicFrameLocks/>
          </p:cNvGraphicFramePr>
          <p:nvPr/>
        </p:nvGraphicFramePr>
        <p:xfrm>
          <a:off x="6272213" y="1352550"/>
          <a:ext cx="5572126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860EFFF-F3E0-4BAE-A2CD-C8C95F37801B}"/>
              </a:ext>
            </a:extLst>
          </p:cNvPr>
          <p:cNvGraphicFramePr>
            <a:graphicFrameLocks/>
          </p:cNvGraphicFramePr>
          <p:nvPr/>
        </p:nvGraphicFramePr>
        <p:xfrm>
          <a:off x="347661" y="4000500"/>
          <a:ext cx="5572126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49E2D10-343C-48E6-A519-E498A0772803}"/>
              </a:ext>
            </a:extLst>
          </p:cNvPr>
          <p:cNvGraphicFramePr>
            <a:graphicFrameLocks/>
          </p:cNvGraphicFramePr>
          <p:nvPr/>
        </p:nvGraphicFramePr>
        <p:xfrm>
          <a:off x="6134100" y="4000500"/>
          <a:ext cx="5848351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707E40-0722-400C-A5DA-26DA32C45CC8}"/>
              </a:ext>
            </a:extLst>
          </p:cNvPr>
          <p:cNvSpPr txBox="1"/>
          <p:nvPr/>
        </p:nvSpPr>
        <p:spPr>
          <a:xfrm>
            <a:off x="628650" y="1753195"/>
            <a:ext cx="54006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LG model give a slightly better AIC score than BLOSUM62.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NCBI (BLAST and </a:t>
            </a:r>
            <a:r>
              <a:rPr lang="en-US" dirty="0" err="1"/>
              <a:t>HomoloGene</a:t>
            </a:r>
            <a:r>
              <a:rPr lang="en-US" dirty="0"/>
              <a:t>) give the best AIC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they give the most informative tree?</a:t>
            </a:r>
          </a:p>
        </p:txBody>
      </p:sp>
    </p:spTree>
    <p:extLst>
      <p:ext uri="{BB962C8B-B14F-4D97-AF65-F5344CB8AC3E}">
        <p14:creationId xmlns:p14="http://schemas.microsoft.com/office/powerpoint/2010/main" val="2701252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75BF58-8AA1-4827-BF8E-DB717AF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0" y="0"/>
            <a:ext cx="117606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51E29-5237-4846-BD6B-B863FBF4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285" y="184150"/>
            <a:ext cx="8201025" cy="1325563"/>
          </a:xfrm>
        </p:spPr>
        <p:txBody>
          <a:bodyPr/>
          <a:lstStyle/>
          <a:p>
            <a:r>
              <a:rPr lang="en-US" dirty="0"/>
              <a:t>Maximum likelihood phylogenetic analysis: RAPTORB - </a:t>
            </a:r>
            <a:r>
              <a:rPr lang="en-US" dirty="0" err="1"/>
              <a:t>HomoloGene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5ECC5-A7FF-4DC8-9DFA-BB3B2BBBC3F6}"/>
              </a:ext>
            </a:extLst>
          </p:cNvPr>
          <p:cNvSpPr/>
          <p:nvPr/>
        </p:nvSpPr>
        <p:spPr>
          <a:xfrm>
            <a:off x="7000875" y="3124199"/>
            <a:ext cx="280035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A419-049F-4A89-8CA5-18726DF60BC9}"/>
              </a:ext>
            </a:extLst>
          </p:cNvPr>
          <p:cNvSpPr txBox="1"/>
          <p:nvPr/>
        </p:nvSpPr>
        <p:spPr>
          <a:xfrm>
            <a:off x="9906000" y="3244334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Brassicaceae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7CBCDC-13D8-4F72-B6AF-6288655FC1BC}"/>
              </a:ext>
            </a:extLst>
          </p:cNvPr>
          <p:cNvCxnSpPr>
            <a:cxnSpLocks/>
          </p:cNvCxnSpPr>
          <p:nvPr/>
        </p:nvCxnSpPr>
        <p:spPr>
          <a:xfrm>
            <a:off x="7524750" y="3699391"/>
            <a:ext cx="1438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FD15-D819-4618-A4B5-9A19B2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grow or not to grow...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FC0D9D-A872-4F6D-ADAC-89278D7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living organism must deal with stress throughout their life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9FED-52EB-4CBF-9396-3E8A18A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09" y="2933154"/>
            <a:ext cx="2011612" cy="3706518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6EE6B3FF-867E-4088-9BA3-86D2B340E732}"/>
              </a:ext>
            </a:extLst>
          </p:cNvPr>
          <p:cNvSpPr/>
          <p:nvPr/>
        </p:nvSpPr>
        <p:spPr>
          <a:xfrm>
            <a:off x="2155456" y="2984936"/>
            <a:ext cx="1377109" cy="465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B9F3A05-DC67-4D7F-8742-FDC2BD181738}"/>
              </a:ext>
            </a:extLst>
          </p:cNvPr>
          <p:cNvSpPr/>
          <p:nvPr/>
        </p:nvSpPr>
        <p:spPr>
          <a:xfrm>
            <a:off x="2103644" y="3928501"/>
            <a:ext cx="1377109" cy="4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8F353-F019-458B-A546-5B91ED18036F}"/>
              </a:ext>
            </a:extLst>
          </p:cNvPr>
          <p:cNvCxnSpPr>
            <a:cxnSpLocks/>
          </p:cNvCxnSpPr>
          <p:nvPr/>
        </p:nvCxnSpPr>
        <p:spPr>
          <a:xfrm>
            <a:off x="3624573" y="3305061"/>
            <a:ext cx="1289576" cy="641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10E9-0FFD-4161-927B-12261C6B2E5A}"/>
              </a:ext>
            </a:extLst>
          </p:cNvPr>
          <p:cNvCxnSpPr>
            <a:cxnSpLocks/>
          </p:cNvCxnSpPr>
          <p:nvPr/>
        </p:nvCxnSpPr>
        <p:spPr>
          <a:xfrm>
            <a:off x="3558761" y="4195076"/>
            <a:ext cx="1355388" cy="198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9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75BF58-8AA1-4827-BF8E-DB717AF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0" y="0"/>
            <a:ext cx="117606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51E29-5237-4846-BD6B-B863FBF4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285" y="184150"/>
            <a:ext cx="8201025" cy="1325563"/>
          </a:xfrm>
        </p:spPr>
        <p:txBody>
          <a:bodyPr/>
          <a:lstStyle/>
          <a:p>
            <a:r>
              <a:rPr lang="en-US" dirty="0"/>
              <a:t>Maximum likelihood phylogenetic analysis: RAPTORB - </a:t>
            </a:r>
            <a:r>
              <a:rPr lang="en-US" dirty="0" err="1"/>
              <a:t>HomoloGene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A419-049F-4A89-8CA5-18726DF60BC9}"/>
              </a:ext>
            </a:extLst>
          </p:cNvPr>
          <p:cNvSpPr txBox="1"/>
          <p:nvPr/>
        </p:nvSpPr>
        <p:spPr>
          <a:xfrm>
            <a:off x="9906000" y="3333333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3C2E0-C594-47E9-881D-37C8E031F16E}"/>
              </a:ext>
            </a:extLst>
          </p:cNvPr>
          <p:cNvSpPr/>
          <p:nvPr/>
        </p:nvSpPr>
        <p:spPr>
          <a:xfrm>
            <a:off x="7000875" y="2838450"/>
            <a:ext cx="2800350" cy="2321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0C936-348C-4AB1-9B73-A1058A41AC57}"/>
              </a:ext>
            </a:extLst>
          </p:cNvPr>
          <p:cNvSpPr txBox="1"/>
          <p:nvPr/>
        </p:nvSpPr>
        <p:spPr>
          <a:xfrm>
            <a:off x="9906000" y="2824817"/>
            <a:ext cx="79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Poaceae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10670-629D-4557-9FEA-F12DB26B9DB7}"/>
              </a:ext>
            </a:extLst>
          </p:cNvPr>
          <p:cNvSpPr/>
          <p:nvPr/>
        </p:nvSpPr>
        <p:spPr>
          <a:xfrm>
            <a:off x="7000875" y="3124199"/>
            <a:ext cx="280035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B13E0-DB5E-4253-9C8C-3F6C5A0DDD50}"/>
              </a:ext>
            </a:extLst>
          </p:cNvPr>
          <p:cNvCxnSpPr>
            <a:cxnSpLocks/>
          </p:cNvCxnSpPr>
          <p:nvPr/>
        </p:nvCxnSpPr>
        <p:spPr>
          <a:xfrm>
            <a:off x="7524750" y="3699391"/>
            <a:ext cx="1438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18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75BF58-8AA1-4827-BF8E-DB717AF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0" y="0"/>
            <a:ext cx="117606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51E29-5237-4846-BD6B-B863FBF4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285" y="184150"/>
            <a:ext cx="8201025" cy="1325563"/>
          </a:xfrm>
        </p:spPr>
        <p:txBody>
          <a:bodyPr/>
          <a:lstStyle/>
          <a:p>
            <a:r>
              <a:rPr lang="en-US" dirty="0"/>
              <a:t>Maximum likelihood phylogenetic analysis: RAPTORB - </a:t>
            </a:r>
            <a:r>
              <a:rPr lang="en-US" dirty="0" err="1"/>
              <a:t>HomoloGene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A419-049F-4A89-8CA5-18726DF60BC9}"/>
              </a:ext>
            </a:extLst>
          </p:cNvPr>
          <p:cNvSpPr txBox="1"/>
          <p:nvPr/>
        </p:nvSpPr>
        <p:spPr>
          <a:xfrm>
            <a:off x="9906000" y="3333333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3C2E0-C594-47E9-881D-37C8E031F16E}"/>
              </a:ext>
            </a:extLst>
          </p:cNvPr>
          <p:cNvSpPr/>
          <p:nvPr/>
        </p:nvSpPr>
        <p:spPr>
          <a:xfrm>
            <a:off x="7000875" y="2838450"/>
            <a:ext cx="2800350" cy="2321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0C936-348C-4AB1-9B73-A1058A41AC57}"/>
              </a:ext>
            </a:extLst>
          </p:cNvPr>
          <p:cNvSpPr txBox="1"/>
          <p:nvPr/>
        </p:nvSpPr>
        <p:spPr>
          <a:xfrm>
            <a:off x="9906000" y="2824817"/>
            <a:ext cx="79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Poaceae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10670-629D-4557-9FEA-F12DB26B9DB7}"/>
              </a:ext>
            </a:extLst>
          </p:cNvPr>
          <p:cNvSpPr/>
          <p:nvPr/>
        </p:nvSpPr>
        <p:spPr>
          <a:xfrm>
            <a:off x="7000875" y="3124199"/>
            <a:ext cx="2800350" cy="704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B13E0-DB5E-4253-9C8C-3F6C5A0DDD50}"/>
              </a:ext>
            </a:extLst>
          </p:cNvPr>
          <p:cNvCxnSpPr>
            <a:cxnSpLocks/>
          </p:cNvCxnSpPr>
          <p:nvPr/>
        </p:nvCxnSpPr>
        <p:spPr>
          <a:xfrm>
            <a:off x="7524750" y="3699391"/>
            <a:ext cx="1438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1632B7-7DB9-4AB9-8CC7-A52D09F02CE3}"/>
              </a:ext>
            </a:extLst>
          </p:cNvPr>
          <p:cNvSpPr/>
          <p:nvPr/>
        </p:nvSpPr>
        <p:spPr>
          <a:xfrm>
            <a:off x="7000874" y="3838873"/>
            <a:ext cx="4819651" cy="190470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29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0FDE-9AB0-4DD4-8E6F-6457D450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258" y="-32194"/>
            <a:ext cx="7751241" cy="1873250"/>
          </a:xfrm>
        </p:spPr>
        <p:txBody>
          <a:bodyPr>
            <a:noAutofit/>
          </a:bodyPr>
          <a:lstStyle/>
          <a:p>
            <a:r>
              <a:rPr lang="en-US" dirty="0"/>
              <a:t>Maximum likelihood phylogenetic analysis: RAPTORB - BLAST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8F49E6-3ABD-40C8-966D-2D316E1A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198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4023783" y="5083691"/>
            <a:ext cx="742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62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0FDE-9AB0-4DD4-8E6F-6457D450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835" y="0"/>
            <a:ext cx="3087165" cy="633327"/>
          </a:xfrm>
        </p:spPr>
        <p:txBody>
          <a:bodyPr>
            <a:noAutofit/>
          </a:bodyPr>
          <a:lstStyle/>
          <a:p>
            <a:r>
              <a:rPr lang="en-US" sz="3200" dirty="0"/>
              <a:t>RAPTORB - BLAST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8F49E6-3ABD-40C8-966D-2D316E1A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198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4023783" y="5083691"/>
            <a:ext cx="742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D5C22A0-B200-4EF7-A13A-C36395F4F294}"/>
              </a:ext>
            </a:extLst>
          </p:cNvPr>
          <p:cNvSpPr/>
          <p:nvPr/>
        </p:nvSpPr>
        <p:spPr>
          <a:xfrm>
            <a:off x="2572809" y="4229100"/>
            <a:ext cx="3657600" cy="1591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66AE6-E0E1-4917-97A7-4456BD104F15}"/>
              </a:ext>
            </a:extLst>
          </p:cNvPr>
          <p:cNvSpPr txBox="1"/>
          <p:nvPr/>
        </p:nvSpPr>
        <p:spPr>
          <a:xfrm>
            <a:off x="6406003" y="4823467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8B171-1441-425C-B348-A34D86F05FE1}"/>
              </a:ext>
            </a:extLst>
          </p:cNvPr>
          <p:cNvSpPr/>
          <p:nvPr/>
        </p:nvSpPr>
        <p:spPr>
          <a:xfrm>
            <a:off x="2572807" y="3881967"/>
            <a:ext cx="3657600" cy="34405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2D654-430B-4368-B6E6-BB48D2D63912}"/>
              </a:ext>
            </a:extLst>
          </p:cNvPr>
          <p:cNvSpPr txBox="1"/>
          <p:nvPr/>
        </p:nvSpPr>
        <p:spPr>
          <a:xfrm>
            <a:off x="6406003" y="3900107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Cleomaceae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3F2FD-C844-451C-A6CB-4908BF48444C}"/>
              </a:ext>
            </a:extLst>
          </p:cNvPr>
          <p:cNvSpPr/>
          <p:nvPr/>
        </p:nvSpPr>
        <p:spPr>
          <a:xfrm>
            <a:off x="2572808" y="5820833"/>
            <a:ext cx="3657599" cy="34405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73322-18F6-4DC4-98B9-078B8555D1C1}"/>
              </a:ext>
            </a:extLst>
          </p:cNvPr>
          <p:cNvSpPr txBox="1"/>
          <p:nvPr/>
        </p:nvSpPr>
        <p:spPr>
          <a:xfrm>
            <a:off x="6406003" y="5838973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D67AA-6C42-4746-B081-54FA7A6AA4CA}"/>
              </a:ext>
            </a:extLst>
          </p:cNvPr>
          <p:cNvSpPr/>
          <p:nvPr/>
        </p:nvSpPr>
        <p:spPr>
          <a:xfrm>
            <a:off x="2572808" y="6167386"/>
            <a:ext cx="3657599" cy="39058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E5D8D-ADE6-4B5C-ABA8-6C6B436267D0}"/>
              </a:ext>
            </a:extLst>
          </p:cNvPr>
          <p:cNvSpPr txBox="1"/>
          <p:nvPr/>
        </p:nvSpPr>
        <p:spPr>
          <a:xfrm>
            <a:off x="6406003" y="620879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6A9A2-A802-45A6-9E1E-0F239B8FF077}"/>
              </a:ext>
            </a:extLst>
          </p:cNvPr>
          <p:cNvSpPr/>
          <p:nvPr/>
        </p:nvSpPr>
        <p:spPr>
          <a:xfrm>
            <a:off x="2572809" y="3750732"/>
            <a:ext cx="3657599" cy="12815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929024-4597-4275-AFA8-735BA1874473}"/>
              </a:ext>
            </a:extLst>
          </p:cNvPr>
          <p:cNvSpPr txBox="1"/>
          <p:nvPr/>
        </p:nvSpPr>
        <p:spPr>
          <a:xfrm>
            <a:off x="6406003" y="3660922"/>
            <a:ext cx="863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Rutaceae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B07493-945D-4E75-9C3B-776DF0766506}"/>
              </a:ext>
            </a:extLst>
          </p:cNvPr>
          <p:cNvSpPr/>
          <p:nvPr/>
        </p:nvSpPr>
        <p:spPr>
          <a:xfrm>
            <a:off x="2572807" y="3018982"/>
            <a:ext cx="3657599" cy="72867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3DEE7-D0A1-4F60-BF7A-2042006AF42C}"/>
              </a:ext>
            </a:extLst>
          </p:cNvPr>
          <p:cNvSpPr txBox="1"/>
          <p:nvPr/>
        </p:nvSpPr>
        <p:spPr>
          <a:xfrm>
            <a:off x="6406003" y="3229430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FCBA13-CEB3-4187-A963-7CA9CE75C102}"/>
              </a:ext>
            </a:extLst>
          </p:cNvPr>
          <p:cNvSpPr/>
          <p:nvPr/>
        </p:nvSpPr>
        <p:spPr>
          <a:xfrm>
            <a:off x="2572805" y="2495549"/>
            <a:ext cx="3657599" cy="52340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274DEF-DB84-4DE0-949A-210D3BA06C8D}"/>
              </a:ext>
            </a:extLst>
          </p:cNvPr>
          <p:cNvSpPr txBox="1"/>
          <p:nvPr/>
        </p:nvSpPr>
        <p:spPr>
          <a:xfrm>
            <a:off x="6406003" y="2603363"/>
            <a:ext cx="1230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Cucurbitaceae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AEEE26-6192-4509-A366-D0DB2A4157E0}"/>
              </a:ext>
            </a:extLst>
          </p:cNvPr>
          <p:cNvSpPr txBox="1"/>
          <p:nvPr/>
        </p:nvSpPr>
        <p:spPr>
          <a:xfrm>
            <a:off x="6547131" y="1460507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4061906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0FDE-9AB0-4DD4-8E6F-6457D450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835" y="0"/>
            <a:ext cx="3087165" cy="633327"/>
          </a:xfrm>
        </p:spPr>
        <p:txBody>
          <a:bodyPr>
            <a:noAutofit/>
          </a:bodyPr>
          <a:lstStyle/>
          <a:p>
            <a:r>
              <a:rPr lang="en-US" sz="3200" dirty="0"/>
              <a:t>RAPTORB - BLAST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8F49E6-3ABD-40C8-966D-2D316E1A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198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4023783" y="5083691"/>
            <a:ext cx="742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D5C22A0-B200-4EF7-A13A-C36395F4F294}"/>
              </a:ext>
            </a:extLst>
          </p:cNvPr>
          <p:cNvSpPr/>
          <p:nvPr/>
        </p:nvSpPr>
        <p:spPr>
          <a:xfrm>
            <a:off x="2572809" y="3900108"/>
            <a:ext cx="3657600" cy="1920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66AE6-E0E1-4917-97A7-4456BD104F15}"/>
              </a:ext>
            </a:extLst>
          </p:cNvPr>
          <p:cNvSpPr txBox="1"/>
          <p:nvPr/>
        </p:nvSpPr>
        <p:spPr>
          <a:xfrm>
            <a:off x="6406003" y="4823467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8B171-1441-425C-B348-A34D86F05FE1}"/>
              </a:ext>
            </a:extLst>
          </p:cNvPr>
          <p:cNvSpPr/>
          <p:nvPr/>
        </p:nvSpPr>
        <p:spPr>
          <a:xfrm>
            <a:off x="2572809" y="5820833"/>
            <a:ext cx="3657600" cy="77247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2D654-430B-4368-B6E6-BB48D2D63912}"/>
              </a:ext>
            </a:extLst>
          </p:cNvPr>
          <p:cNvSpPr txBox="1"/>
          <p:nvPr/>
        </p:nvSpPr>
        <p:spPr>
          <a:xfrm>
            <a:off x="6406003" y="3900107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Cleomaceae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73322-18F6-4DC4-98B9-078B8555D1C1}"/>
              </a:ext>
            </a:extLst>
          </p:cNvPr>
          <p:cNvSpPr txBox="1"/>
          <p:nvPr/>
        </p:nvSpPr>
        <p:spPr>
          <a:xfrm>
            <a:off x="6406003" y="5838973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D67AA-6C42-4746-B081-54FA7A6AA4CA}"/>
              </a:ext>
            </a:extLst>
          </p:cNvPr>
          <p:cNvSpPr/>
          <p:nvPr/>
        </p:nvSpPr>
        <p:spPr>
          <a:xfrm>
            <a:off x="2572809" y="3747654"/>
            <a:ext cx="3657600" cy="14640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E5D8D-ADE6-4B5C-ABA8-6C6B436267D0}"/>
              </a:ext>
            </a:extLst>
          </p:cNvPr>
          <p:cNvSpPr txBox="1"/>
          <p:nvPr/>
        </p:nvSpPr>
        <p:spPr>
          <a:xfrm>
            <a:off x="6406003" y="620879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031C46-D2F1-4EA5-B283-F976787B5B97}"/>
              </a:ext>
            </a:extLst>
          </p:cNvPr>
          <p:cNvSpPr/>
          <p:nvPr/>
        </p:nvSpPr>
        <p:spPr>
          <a:xfrm>
            <a:off x="7539562" y="3878891"/>
            <a:ext cx="292100" cy="1941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6D516-62A2-4A35-80BB-917DA501B0FD}"/>
              </a:ext>
            </a:extLst>
          </p:cNvPr>
          <p:cNvSpPr txBox="1"/>
          <p:nvPr/>
        </p:nvSpPr>
        <p:spPr>
          <a:xfrm>
            <a:off x="7827940" y="4669578"/>
            <a:ext cx="97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Brassicales</a:t>
            </a:r>
            <a:endParaRPr lang="en-US" sz="14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64FF783-C958-4597-A784-F57009AA8C93}"/>
              </a:ext>
            </a:extLst>
          </p:cNvPr>
          <p:cNvSpPr/>
          <p:nvPr/>
        </p:nvSpPr>
        <p:spPr>
          <a:xfrm>
            <a:off x="7541681" y="5820832"/>
            <a:ext cx="292100" cy="844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305EA-FD1A-4FA8-9813-8B3AA7304483}"/>
              </a:ext>
            </a:extLst>
          </p:cNvPr>
          <p:cNvSpPr txBox="1"/>
          <p:nvPr/>
        </p:nvSpPr>
        <p:spPr>
          <a:xfrm>
            <a:off x="7826551" y="6054902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Malpighiales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929024-4597-4275-AFA8-735BA1874473}"/>
              </a:ext>
            </a:extLst>
          </p:cNvPr>
          <p:cNvSpPr txBox="1"/>
          <p:nvPr/>
        </p:nvSpPr>
        <p:spPr>
          <a:xfrm>
            <a:off x="6406003" y="3660922"/>
            <a:ext cx="863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Rutaceae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3DEE7-D0A1-4F60-BF7A-2042006AF42C}"/>
              </a:ext>
            </a:extLst>
          </p:cNvPr>
          <p:cNvSpPr txBox="1"/>
          <p:nvPr/>
        </p:nvSpPr>
        <p:spPr>
          <a:xfrm>
            <a:off x="6406003" y="3229430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8DDB3A4-68D0-4601-A32B-94ED0CD833EA}"/>
              </a:ext>
            </a:extLst>
          </p:cNvPr>
          <p:cNvSpPr/>
          <p:nvPr/>
        </p:nvSpPr>
        <p:spPr>
          <a:xfrm>
            <a:off x="7560637" y="3747655"/>
            <a:ext cx="292100" cy="131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8E77AB2-42CD-4FD1-92D9-4E7631B4CF68}"/>
              </a:ext>
            </a:extLst>
          </p:cNvPr>
          <p:cNvSpPr/>
          <p:nvPr/>
        </p:nvSpPr>
        <p:spPr>
          <a:xfrm>
            <a:off x="7575894" y="3018981"/>
            <a:ext cx="292100" cy="7286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9AB55-E444-489D-A63E-6948D5B1CC28}"/>
              </a:ext>
            </a:extLst>
          </p:cNvPr>
          <p:cNvSpPr txBox="1"/>
          <p:nvPr/>
        </p:nvSpPr>
        <p:spPr>
          <a:xfrm>
            <a:off x="7827940" y="3656806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Sapindales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ED1AC3-CF16-4C07-B040-D47F4DF3758A}"/>
              </a:ext>
            </a:extLst>
          </p:cNvPr>
          <p:cNvSpPr txBox="1"/>
          <p:nvPr/>
        </p:nvSpPr>
        <p:spPr>
          <a:xfrm>
            <a:off x="7847967" y="3229428"/>
            <a:ext cx="83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Malvales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274DEF-DB84-4DE0-949A-210D3BA06C8D}"/>
              </a:ext>
            </a:extLst>
          </p:cNvPr>
          <p:cNvSpPr txBox="1"/>
          <p:nvPr/>
        </p:nvSpPr>
        <p:spPr>
          <a:xfrm>
            <a:off x="6406003" y="2603363"/>
            <a:ext cx="1230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Cucurbitaceae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A5DF5-1C0A-429D-95DE-17E689F0F805}"/>
              </a:ext>
            </a:extLst>
          </p:cNvPr>
          <p:cNvSpPr txBox="1"/>
          <p:nvPr/>
        </p:nvSpPr>
        <p:spPr>
          <a:xfrm>
            <a:off x="6547131" y="1460507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A5685E-E07C-4BE8-9DA5-65451CCC3F54}"/>
              </a:ext>
            </a:extLst>
          </p:cNvPr>
          <p:cNvSpPr txBox="1"/>
          <p:nvPr/>
        </p:nvSpPr>
        <p:spPr>
          <a:xfrm>
            <a:off x="7893236" y="1460507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8F29B9-43D5-48AB-B57B-4FBFC950B0DF}"/>
              </a:ext>
            </a:extLst>
          </p:cNvPr>
          <p:cNvSpPr/>
          <p:nvPr/>
        </p:nvSpPr>
        <p:spPr>
          <a:xfrm>
            <a:off x="2563767" y="3018980"/>
            <a:ext cx="3657599" cy="72262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7C55BA-102A-4A77-9702-E35B7E1B586A}"/>
              </a:ext>
            </a:extLst>
          </p:cNvPr>
          <p:cNvSpPr/>
          <p:nvPr/>
        </p:nvSpPr>
        <p:spPr>
          <a:xfrm>
            <a:off x="2563766" y="2484120"/>
            <a:ext cx="3657599" cy="52639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B773138-0202-490B-8EFF-25BF0837BC56}"/>
              </a:ext>
            </a:extLst>
          </p:cNvPr>
          <p:cNvSpPr/>
          <p:nvPr/>
        </p:nvSpPr>
        <p:spPr>
          <a:xfrm>
            <a:off x="7575894" y="2484120"/>
            <a:ext cx="292100" cy="538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C80619-3F11-43ED-A069-437C97138266}"/>
              </a:ext>
            </a:extLst>
          </p:cNvPr>
          <p:cNvSpPr txBox="1"/>
          <p:nvPr/>
        </p:nvSpPr>
        <p:spPr>
          <a:xfrm>
            <a:off x="7847967" y="2603362"/>
            <a:ext cx="109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Cucurbitales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475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8F49E6-3ABD-40C8-966D-2D316E1A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198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4023783" y="5083691"/>
            <a:ext cx="742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D5C22A0-B200-4EF7-A13A-C36395F4F294}"/>
              </a:ext>
            </a:extLst>
          </p:cNvPr>
          <p:cNvSpPr/>
          <p:nvPr/>
        </p:nvSpPr>
        <p:spPr>
          <a:xfrm>
            <a:off x="331328" y="939801"/>
            <a:ext cx="5899082" cy="5689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66AE6-E0E1-4917-97A7-4456BD104F15}"/>
              </a:ext>
            </a:extLst>
          </p:cNvPr>
          <p:cNvSpPr txBox="1"/>
          <p:nvPr/>
        </p:nvSpPr>
        <p:spPr>
          <a:xfrm>
            <a:off x="6406003" y="4823467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8B171-1441-425C-B348-A34D86F05FE1}"/>
              </a:ext>
            </a:extLst>
          </p:cNvPr>
          <p:cNvSpPr/>
          <p:nvPr/>
        </p:nvSpPr>
        <p:spPr>
          <a:xfrm>
            <a:off x="331327" y="0"/>
            <a:ext cx="5899082" cy="9419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2D654-430B-4368-B6E6-BB48D2D63912}"/>
              </a:ext>
            </a:extLst>
          </p:cNvPr>
          <p:cNvSpPr txBox="1"/>
          <p:nvPr/>
        </p:nvSpPr>
        <p:spPr>
          <a:xfrm>
            <a:off x="6406003" y="3900107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Cleomaceae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73322-18F6-4DC4-98B9-078B8555D1C1}"/>
              </a:ext>
            </a:extLst>
          </p:cNvPr>
          <p:cNvSpPr txBox="1"/>
          <p:nvPr/>
        </p:nvSpPr>
        <p:spPr>
          <a:xfrm>
            <a:off x="6406003" y="5838973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E5D8D-ADE6-4B5C-ABA8-6C6B436267D0}"/>
              </a:ext>
            </a:extLst>
          </p:cNvPr>
          <p:cNvSpPr txBox="1"/>
          <p:nvPr/>
        </p:nvSpPr>
        <p:spPr>
          <a:xfrm>
            <a:off x="6406003" y="620879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031C46-D2F1-4EA5-B283-F976787B5B97}"/>
              </a:ext>
            </a:extLst>
          </p:cNvPr>
          <p:cNvSpPr/>
          <p:nvPr/>
        </p:nvSpPr>
        <p:spPr>
          <a:xfrm>
            <a:off x="7539562" y="3878891"/>
            <a:ext cx="292100" cy="1941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6D516-62A2-4A35-80BB-917DA501B0FD}"/>
              </a:ext>
            </a:extLst>
          </p:cNvPr>
          <p:cNvSpPr txBox="1"/>
          <p:nvPr/>
        </p:nvSpPr>
        <p:spPr>
          <a:xfrm>
            <a:off x="7827940" y="4669578"/>
            <a:ext cx="97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Brassicales</a:t>
            </a:r>
            <a:endParaRPr lang="en-US" sz="14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64FF783-C958-4597-A784-F57009AA8C93}"/>
              </a:ext>
            </a:extLst>
          </p:cNvPr>
          <p:cNvSpPr/>
          <p:nvPr/>
        </p:nvSpPr>
        <p:spPr>
          <a:xfrm>
            <a:off x="7541681" y="5820833"/>
            <a:ext cx="292100" cy="770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305EA-FD1A-4FA8-9813-8B3AA7304483}"/>
              </a:ext>
            </a:extLst>
          </p:cNvPr>
          <p:cNvSpPr txBox="1"/>
          <p:nvPr/>
        </p:nvSpPr>
        <p:spPr>
          <a:xfrm>
            <a:off x="7817989" y="605217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Malpighiales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929024-4597-4275-AFA8-735BA1874473}"/>
              </a:ext>
            </a:extLst>
          </p:cNvPr>
          <p:cNvSpPr txBox="1"/>
          <p:nvPr/>
        </p:nvSpPr>
        <p:spPr>
          <a:xfrm>
            <a:off x="6406003" y="3660922"/>
            <a:ext cx="863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Rutaceae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3DEE7-D0A1-4F60-BF7A-2042006AF42C}"/>
              </a:ext>
            </a:extLst>
          </p:cNvPr>
          <p:cNvSpPr txBox="1"/>
          <p:nvPr/>
        </p:nvSpPr>
        <p:spPr>
          <a:xfrm>
            <a:off x="6406003" y="3229430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8DDB3A4-68D0-4601-A32B-94ED0CD833EA}"/>
              </a:ext>
            </a:extLst>
          </p:cNvPr>
          <p:cNvSpPr/>
          <p:nvPr/>
        </p:nvSpPr>
        <p:spPr>
          <a:xfrm>
            <a:off x="7560637" y="3747655"/>
            <a:ext cx="292100" cy="131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8E77AB2-42CD-4FD1-92D9-4E7631B4CF68}"/>
              </a:ext>
            </a:extLst>
          </p:cNvPr>
          <p:cNvSpPr/>
          <p:nvPr/>
        </p:nvSpPr>
        <p:spPr>
          <a:xfrm>
            <a:off x="7575894" y="3018981"/>
            <a:ext cx="292100" cy="7286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9AB55-E444-489D-A63E-6948D5B1CC28}"/>
              </a:ext>
            </a:extLst>
          </p:cNvPr>
          <p:cNvSpPr txBox="1"/>
          <p:nvPr/>
        </p:nvSpPr>
        <p:spPr>
          <a:xfrm>
            <a:off x="7827940" y="3656806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Sapindales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ED1AC3-CF16-4C07-B040-D47F4DF3758A}"/>
              </a:ext>
            </a:extLst>
          </p:cNvPr>
          <p:cNvSpPr txBox="1"/>
          <p:nvPr/>
        </p:nvSpPr>
        <p:spPr>
          <a:xfrm>
            <a:off x="7847967" y="3229428"/>
            <a:ext cx="83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Malvales</a:t>
            </a:r>
            <a:endParaRPr lang="en-US" sz="14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C0C76CFB-3C85-4968-99EC-166B351018D1}"/>
              </a:ext>
            </a:extLst>
          </p:cNvPr>
          <p:cNvSpPr/>
          <p:nvPr/>
        </p:nvSpPr>
        <p:spPr>
          <a:xfrm>
            <a:off x="9241362" y="939800"/>
            <a:ext cx="292100" cy="5725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6E1C43-629C-4834-A11D-3D40DE8134AC}"/>
              </a:ext>
            </a:extLst>
          </p:cNvPr>
          <p:cNvSpPr txBox="1"/>
          <p:nvPr/>
        </p:nvSpPr>
        <p:spPr>
          <a:xfrm>
            <a:off x="9551761" y="3648792"/>
            <a:ext cx="65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Rosids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274DEF-DB84-4DE0-949A-210D3BA06C8D}"/>
              </a:ext>
            </a:extLst>
          </p:cNvPr>
          <p:cNvSpPr txBox="1"/>
          <p:nvPr/>
        </p:nvSpPr>
        <p:spPr>
          <a:xfrm>
            <a:off x="6406003" y="2603363"/>
            <a:ext cx="1230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Cucurbitaceae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0CCFD295-3A30-4F82-A182-6ED8197F048F}"/>
              </a:ext>
            </a:extLst>
          </p:cNvPr>
          <p:cNvSpPr/>
          <p:nvPr/>
        </p:nvSpPr>
        <p:spPr>
          <a:xfrm>
            <a:off x="7575894" y="2484120"/>
            <a:ext cx="292100" cy="538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4D45F-F1AD-4700-A79D-7E2D78AD9B20}"/>
              </a:ext>
            </a:extLst>
          </p:cNvPr>
          <p:cNvSpPr txBox="1"/>
          <p:nvPr/>
        </p:nvSpPr>
        <p:spPr>
          <a:xfrm>
            <a:off x="7847967" y="2603362"/>
            <a:ext cx="109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Cucurbitales</a:t>
            </a:r>
            <a:endParaRPr lang="en-US" sz="1400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F2DF023-48F5-410A-BECD-2F5FC6EEB52E}"/>
              </a:ext>
            </a:extLst>
          </p:cNvPr>
          <p:cNvSpPr/>
          <p:nvPr/>
        </p:nvSpPr>
        <p:spPr>
          <a:xfrm>
            <a:off x="9241362" y="35560"/>
            <a:ext cx="292100" cy="904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05C7A2-5891-4E83-AD5E-BF6BFD0728F9}"/>
              </a:ext>
            </a:extLst>
          </p:cNvPr>
          <p:cNvSpPr txBox="1"/>
          <p:nvPr/>
        </p:nvSpPr>
        <p:spPr>
          <a:xfrm>
            <a:off x="9551761" y="333791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Asterids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053AD4-86EB-450A-A967-670F1C3515E5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757538-D34B-4A61-A318-9EC3A09778A1}"/>
              </a:ext>
            </a:extLst>
          </p:cNvPr>
          <p:cNvSpPr txBox="1"/>
          <p:nvPr/>
        </p:nvSpPr>
        <p:spPr>
          <a:xfrm>
            <a:off x="7939357" y="6488668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0335CC-6FBA-4AC5-AFF6-76BA80BAC9BE}"/>
              </a:ext>
            </a:extLst>
          </p:cNvPr>
          <p:cNvSpPr txBox="1"/>
          <p:nvPr/>
        </p:nvSpPr>
        <p:spPr>
          <a:xfrm>
            <a:off x="9479248" y="648866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</a:t>
            </a:r>
          </a:p>
        </p:txBody>
      </p:sp>
    </p:spTree>
    <p:extLst>
      <p:ext uri="{BB962C8B-B14F-4D97-AF65-F5344CB8AC3E}">
        <p14:creationId xmlns:p14="http://schemas.microsoft.com/office/powerpoint/2010/main" val="2864205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1313DE-A653-4BAB-A3F9-F2C417B2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1" y="2540435"/>
            <a:ext cx="10515600" cy="1325563"/>
          </a:xfrm>
        </p:spPr>
        <p:txBody>
          <a:bodyPr/>
          <a:lstStyle/>
          <a:p>
            <a:r>
              <a:rPr lang="en-US" dirty="0"/>
              <a:t>What about the other databases?</a:t>
            </a:r>
          </a:p>
        </p:txBody>
      </p:sp>
    </p:spTree>
    <p:extLst>
      <p:ext uri="{BB962C8B-B14F-4D97-AF65-F5344CB8AC3E}">
        <p14:creationId xmlns:p14="http://schemas.microsoft.com/office/powerpoint/2010/main" val="3930727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4D445-B90D-43DA-8209-A5E876F5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9" y="33374"/>
            <a:ext cx="5954121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3651250" y="5462575"/>
            <a:ext cx="541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89741-BAAE-485A-8BE8-6FB63E0E9020}"/>
              </a:ext>
            </a:extLst>
          </p:cNvPr>
          <p:cNvSpPr txBox="1">
            <a:spLocks/>
          </p:cNvSpPr>
          <p:nvPr/>
        </p:nvSpPr>
        <p:spPr>
          <a:xfrm>
            <a:off x="8508733" y="0"/>
            <a:ext cx="3683267" cy="63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RAPTORB - ENSEMBL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DC3B8-F86F-44B3-8C76-9396A0BA1F63}"/>
              </a:ext>
            </a:extLst>
          </p:cNvPr>
          <p:cNvSpPr/>
          <p:nvPr/>
        </p:nvSpPr>
        <p:spPr>
          <a:xfrm>
            <a:off x="2572809" y="4778375"/>
            <a:ext cx="3657600" cy="806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5456C-5405-427F-95B7-1F19452C2B71}"/>
              </a:ext>
            </a:extLst>
          </p:cNvPr>
          <p:cNvSpPr txBox="1"/>
          <p:nvPr/>
        </p:nvSpPr>
        <p:spPr>
          <a:xfrm>
            <a:off x="6406002" y="5027711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AA1E9-8511-48D6-913A-3DF5AB98D483}"/>
              </a:ext>
            </a:extLst>
          </p:cNvPr>
          <p:cNvSpPr/>
          <p:nvPr/>
        </p:nvSpPr>
        <p:spPr>
          <a:xfrm>
            <a:off x="2572809" y="4656125"/>
            <a:ext cx="3657600" cy="1222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277AE-DAA7-4C91-8CC6-7FAC6C323063}"/>
              </a:ext>
            </a:extLst>
          </p:cNvPr>
          <p:cNvSpPr/>
          <p:nvPr/>
        </p:nvSpPr>
        <p:spPr>
          <a:xfrm>
            <a:off x="2572809" y="4533876"/>
            <a:ext cx="3657600" cy="12224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7FF2E-0DA2-4E12-A953-E92BFCC8C756}"/>
              </a:ext>
            </a:extLst>
          </p:cNvPr>
          <p:cNvSpPr txBox="1"/>
          <p:nvPr/>
        </p:nvSpPr>
        <p:spPr>
          <a:xfrm>
            <a:off x="6406003" y="4563360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5425A-48E8-4B12-86F5-BF894B7DD758}"/>
              </a:ext>
            </a:extLst>
          </p:cNvPr>
          <p:cNvSpPr txBox="1"/>
          <p:nvPr/>
        </p:nvSpPr>
        <p:spPr>
          <a:xfrm>
            <a:off x="6406003" y="444111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85966-8F4C-4D55-B53D-D00A02B1C3B4}"/>
              </a:ext>
            </a:extLst>
          </p:cNvPr>
          <p:cNvSpPr/>
          <p:nvPr/>
        </p:nvSpPr>
        <p:spPr>
          <a:xfrm>
            <a:off x="2572809" y="4321176"/>
            <a:ext cx="3657599" cy="2127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36A29-73ED-4AEC-96AF-1B2380B8C91B}"/>
              </a:ext>
            </a:extLst>
          </p:cNvPr>
          <p:cNvSpPr txBox="1"/>
          <p:nvPr/>
        </p:nvSpPr>
        <p:spPr>
          <a:xfrm>
            <a:off x="6406002" y="4273637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7EE8F-EE0D-40C2-8707-EE131082B037}"/>
              </a:ext>
            </a:extLst>
          </p:cNvPr>
          <p:cNvSpPr/>
          <p:nvPr/>
        </p:nvSpPr>
        <p:spPr>
          <a:xfrm>
            <a:off x="2572808" y="3565525"/>
            <a:ext cx="3657599" cy="75565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C500B-C106-4CD1-8F58-15663519B81D}"/>
              </a:ext>
            </a:extLst>
          </p:cNvPr>
          <p:cNvSpPr txBox="1"/>
          <p:nvPr/>
        </p:nvSpPr>
        <p:spPr>
          <a:xfrm>
            <a:off x="6406002" y="378946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Fabaceae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06C9F-D0B6-4631-8311-AF4B489385C4}"/>
              </a:ext>
            </a:extLst>
          </p:cNvPr>
          <p:cNvSpPr/>
          <p:nvPr/>
        </p:nvSpPr>
        <p:spPr>
          <a:xfrm>
            <a:off x="2572808" y="5584825"/>
            <a:ext cx="3657599" cy="4762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129654-1C00-434D-8295-D616159A7824}"/>
              </a:ext>
            </a:extLst>
          </p:cNvPr>
          <p:cNvSpPr/>
          <p:nvPr/>
        </p:nvSpPr>
        <p:spPr>
          <a:xfrm>
            <a:off x="2572808" y="5638775"/>
            <a:ext cx="3657599" cy="4762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65CE5-E55D-437B-9628-BAB0353892AD}"/>
              </a:ext>
            </a:extLst>
          </p:cNvPr>
          <p:cNvSpPr txBox="1"/>
          <p:nvPr/>
        </p:nvSpPr>
        <p:spPr>
          <a:xfrm>
            <a:off x="6406002" y="5383372"/>
            <a:ext cx="1230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Cucurbitaceae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92E256-AA76-4D0E-B26D-EEB5CAD12C92}"/>
              </a:ext>
            </a:extLst>
          </p:cNvPr>
          <p:cNvSpPr txBox="1"/>
          <p:nvPr/>
        </p:nvSpPr>
        <p:spPr>
          <a:xfrm>
            <a:off x="6406002" y="5532510"/>
            <a:ext cx="8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Rosaceae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8512B-208B-408F-8BEC-CA3AC1F1E356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2323953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4D445-B90D-43DA-8209-A5E876F5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9" y="33374"/>
            <a:ext cx="5954121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3651250" y="5462575"/>
            <a:ext cx="541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89741-BAAE-485A-8BE8-6FB63E0E9020}"/>
              </a:ext>
            </a:extLst>
          </p:cNvPr>
          <p:cNvSpPr txBox="1">
            <a:spLocks/>
          </p:cNvSpPr>
          <p:nvPr/>
        </p:nvSpPr>
        <p:spPr>
          <a:xfrm>
            <a:off x="8508733" y="0"/>
            <a:ext cx="3683267" cy="63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RAPTORB - ENSEMBL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DC3B8-F86F-44B3-8C76-9396A0BA1F63}"/>
              </a:ext>
            </a:extLst>
          </p:cNvPr>
          <p:cNvSpPr/>
          <p:nvPr/>
        </p:nvSpPr>
        <p:spPr>
          <a:xfrm>
            <a:off x="2572809" y="4778375"/>
            <a:ext cx="3657600" cy="806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5456C-5405-427F-95B7-1F19452C2B71}"/>
              </a:ext>
            </a:extLst>
          </p:cNvPr>
          <p:cNvSpPr txBox="1"/>
          <p:nvPr/>
        </p:nvSpPr>
        <p:spPr>
          <a:xfrm>
            <a:off x="6406002" y="5027711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277AE-DAA7-4C91-8CC6-7FAC6C323063}"/>
              </a:ext>
            </a:extLst>
          </p:cNvPr>
          <p:cNvSpPr/>
          <p:nvPr/>
        </p:nvSpPr>
        <p:spPr>
          <a:xfrm>
            <a:off x="2572809" y="4533876"/>
            <a:ext cx="3657600" cy="2381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7FF2E-0DA2-4E12-A953-E92BFCC8C756}"/>
              </a:ext>
            </a:extLst>
          </p:cNvPr>
          <p:cNvSpPr txBox="1"/>
          <p:nvPr/>
        </p:nvSpPr>
        <p:spPr>
          <a:xfrm>
            <a:off x="6406003" y="4563360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5425A-48E8-4B12-86F5-BF894B7DD758}"/>
              </a:ext>
            </a:extLst>
          </p:cNvPr>
          <p:cNvSpPr txBox="1"/>
          <p:nvPr/>
        </p:nvSpPr>
        <p:spPr>
          <a:xfrm>
            <a:off x="6406003" y="444111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85966-8F4C-4D55-B53D-D00A02B1C3B4}"/>
              </a:ext>
            </a:extLst>
          </p:cNvPr>
          <p:cNvSpPr/>
          <p:nvPr/>
        </p:nvSpPr>
        <p:spPr>
          <a:xfrm>
            <a:off x="2572809" y="4321176"/>
            <a:ext cx="3657599" cy="2127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36A29-73ED-4AEC-96AF-1B2380B8C91B}"/>
              </a:ext>
            </a:extLst>
          </p:cNvPr>
          <p:cNvSpPr txBox="1"/>
          <p:nvPr/>
        </p:nvSpPr>
        <p:spPr>
          <a:xfrm>
            <a:off x="6406002" y="4273637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7EE8F-EE0D-40C2-8707-EE131082B037}"/>
              </a:ext>
            </a:extLst>
          </p:cNvPr>
          <p:cNvSpPr/>
          <p:nvPr/>
        </p:nvSpPr>
        <p:spPr>
          <a:xfrm>
            <a:off x="2572808" y="3565525"/>
            <a:ext cx="3657599" cy="75565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C500B-C106-4CD1-8F58-15663519B81D}"/>
              </a:ext>
            </a:extLst>
          </p:cNvPr>
          <p:cNvSpPr txBox="1"/>
          <p:nvPr/>
        </p:nvSpPr>
        <p:spPr>
          <a:xfrm>
            <a:off x="6406002" y="378946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Fabaceae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06C9F-D0B6-4631-8311-AF4B489385C4}"/>
              </a:ext>
            </a:extLst>
          </p:cNvPr>
          <p:cNvSpPr/>
          <p:nvPr/>
        </p:nvSpPr>
        <p:spPr>
          <a:xfrm>
            <a:off x="2572808" y="5584825"/>
            <a:ext cx="3657599" cy="4762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129654-1C00-434D-8295-D616159A7824}"/>
              </a:ext>
            </a:extLst>
          </p:cNvPr>
          <p:cNvSpPr/>
          <p:nvPr/>
        </p:nvSpPr>
        <p:spPr>
          <a:xfrm>
            <a:off x="2572808" y="5638775"/>
            <a:ext cx="3657599" cy="4762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65CE5-E55D-437B-9628-BAB0353892AD}"/>
              </a:ext>
            </a:extLst>
          </p:cNvPr>
          <p:cNvSpPr txBox="1"/>
          <p:nvPr/>
        </p:nvSpPr>
        <p:spPr>
          <a:xfrm>
            <a:off x="6406002" y="5383372"/>
            <a:ext cx="1230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Cucurbitaceae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92E256-AA76-4D0E-B26D-EEB5CAD12C92}"/>
              </a:ext>
            </a:extLst>
          </p:cNvPr>
          <p:cNvSpPr txBox="1"/>
          <p:nvPr/>
        </p:nvSpPr>
        <p:spPr>
          <a:xfrm>
            <a:off x="6406002" y="5532510"/>
            <a:ext cx="8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Rosaceae</a:t>
            </a:r>
            <a:endParaRPr lang="en-US" sz="14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F7FD960-436C-432F-9AD2-6FEC71A7B924}"/>
              </a:ext>
            </a:extLst>
          </p:cNvPr>
          <p:cNvSpPr/>
          <p:nvPr/>
        </p:nvSpPr>
        <p:spPr>
          <a:xfrm>
            <a:off x="7539562" y="4778374"/>
            <a:ext cx="292100" cy="7778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36A86-AAEC-4E7A-A72B-ACE45CF273AE}"/>
              </a:ext>
            </a:extLst>
          </p:cNvPr>
          <p:cNvSpPr txBox="1"/>
          <p:nvPr/>
        </p:nvSpPr>
        <p:spPr>
          <a:xfrm>
            <a:off x="7803517" y="449727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Malpighiales</a:t>
            </a:r>
            <a:endParaRPr lang="en-US" sz="1400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B9802E4-27B9-4845-A2DC-7207CF88B475}"/>
              </a:ext>
            </a:extLst>
          </p:cNvPr>
          <p:cNvSpPr/>
          <p:nvPr/>
        </p:nvSpPr>
        <p:spPr>
          <a:xfrm>
            <a:off x="7544791" y="4533876"/>
            <a:ext cx="292100" cy="24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0EB3F-8D56-423A-9B8D-67B24AACF1B0}"/>
              </a:ext>
            </a:extLst>
          </p:cNvPr>
          <p:cNvSpPr txBox="1"/>
          <p:nvPr/>
        </p:nvSpPr>
        <p:spPr>
          <a:xfrm>
            <a:off x="7780142" y="5010790"/>
            <a:ext cx="97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Brassicales</a:t>
            </a:r>
            <a:endParaRPr lang="en-US" sz="14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1FE7456-4BCD-4C07-8E88-1654AB15B422}"/>
              </a:ext>
            </a:extLst>
          </p:cNvPr>
          <p:cNvSpPr/>
          <p:nvPr/>
        </p:nvSpPr>
        <p:spPr>
          <a:xfrm>
            <a:off x="7544791" y="5518271"/>
            <a:ext cx="292100" cy="114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F306CFB-41C0-4194-8433-358B3FFCE5C3}"/>
              </a:ext>
            </a:extLst>
          </p:cNvPr>
          <p:cNvSpPr/>
          <p:nvPr/>
        </p:nvSpPr>
        <p:spPr>
          <a:xfrm>
            <a:off x="7544791" y="5632449"/>
            <a:ext cx="292100" cy="120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89D765-C919-4D75-A8F0-8987EDD691E8}"/>
              </a:ext>
            </a:extLst>
          </p:cNvPr>
          <p:cNvSpPr txBox="1"/>
          <p:nvPr/>
        </p:nvSpPr>
        <p:spPr>
          <a:xfrm>
            <a:off x="7780142" y="5398137"/>
            <a:ext cx="109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Cucurbitales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46DD1-FEFB-4727-81F2-68387BF046BE}"/>
              </a:ext>
            </a:extLst>
          </p:cNvPr>
          <p:cNvSpPr txBox="1"/>
          <p:nvPr/>
        </p:nvSpPr>
        <p:spPr>
          <a:xfrm>
            <a:off x="7780142" y="5538996"/>
            <a:ext cx="73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Rosales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07BAE6-6096-4DEE-915E-4F7A73C14008}"/>
              </a:ext>
            </a:extLst>
          </p:cNvPr>
          <p:cNvSpPr txBox="1"/>
          <p:nvPr/>
        </p:nvSpPr>
        <p:spPr>
          <a:xfrm>
            <a:off x="7803517" y="4267442"/>
            <a:ext cx="83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Malvales</a:t>
            </a:r>
            <a:endParaRPr lang="en-US" sz="1400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8E306F60-000A-4B38-A2D7-FE53D8F9C38C}"/>
              </a:ext>
            </a:extLst>
          </p:cNvPr>
          <p:cNvSpPr/>
          <p:nvPr/>
        </p:nvSpPr>
        <p:spPr>
          <a:xfrm>
            <a:off x="7551412" y="4320239"/>
            <a:ext cx="292100" cy="210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1A34773-B89D-4130-BD92-22E9C07FAF5D}"/>
              </a:ext>
            </a:extLst>
          </p:cNvPr>
          <p:cNvSpPr/>
          <p:nvPr/>
        </p:nvSpPr>
        <p:spPr>
          <a:xfrm>
            <a:off x="7558033" y="3562918"/>
            <a:ext cx="292100" cy="755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D36D8-9025-42F5-8D9E-72C1F8331F55}"/>
              </a:ext>
            </a:extLst>
          </p:cNvPr>
          <p:cNvSpPr txBox="1"/>
          <p:nvPr/>
        </p:nvSpPr>
        <p:spPr>
          <a:xfrm>
            <a:off x="7803517" y="378576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Fabales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439D3-7201-4541-9296-1544A5644A63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16EBD3-890C-4C81-BA80-06B086913F98}"/>
              </a:ext>
            </a:extLst>
          </p:cNvPr>
          <p:cNvSpPr txBox="1"/>
          <p:nvPr/>
        </p:nvSpPr>
        <p:spPr>
          <a:xfrm>
            <a:off x="7939357" y="6488668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173181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4D445-B90D-43DA-8209-A5E876F5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9" y="33374"/>
            <a:ext cx="5954121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3651250" y="5462575"/>
            <a:ext cx="541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DC3B8-F86F-44B3-8C76-9396A0BA1F63}"/>
              </a:ext>
            </a:extLst>
          </p:cNvPr>
          <p:cNvSpPr/>
          <p:nvPr/>
        </p:nvSpPr>
        <p:spPr>
          <a:xfrm>
            <a:off x="2572809" y="3562918"/>
            <a:ext cx="3657600" cy="21282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5456C-5405-427F-95B7-1F19452C2B71}"/>
              </a:ext>
            </a:extLst>
          </p:cNvPr>
          <p:cNvSpPr txBox="1"/>
          <p:nvPr/>
        </p:nvSpPr>
        <p:spPr>
          <a:xfrm>
            <a:off x="6406002" y="5027711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7FF2E-0DA2-4E12-A953-E92BFCC8C756}"/>
              </a:ext>
            </a:extLst>
          </p:cNvPr>
          <p:cNvSpPr txBox="1"/>
          <p:nvPr/>
        </p:nvSpPr>
        <p:spPr>
          <a:xfrm>
            <a:off x="6406003" y="4563360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5425A-48E8-4B12-86F5-BF894B7DD758}"/>
              </a:ext>
            </a:extLst>
          </p:cNvPr>
          <p:cNvSpPr txBox="1"/>
          <p:nvPr/>
        </p:nvSpPr>
        <p:spPr>
          <a:xfrm>
            <a:off x="6406003" y="444111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36A29-73ED-4AEC-96AF-1B2380B8C91B}"/>
              </a:ext>
            </a:extLst>
          </p:cNvPr>
          <p:cNvSpPr txBox="1"/>
          <p:nvPr/>
        </p:nvSpPr>
        <p:spPr>
          <a:xfrm>
            <a:off x="6406002" y="4273637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C500B-C106-4CD1-8F58-15663519B81D}"/>
              </a:ext>
            </a:extLst>
          </p:cNvPr>
          <p:cNvSpPr txBox="1"/>
          <p:nvPr/>
        </p:nvSpPr>
        <p:spPr>
          <a:xfrm>
            <a:off x="6406002" y="378946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Fabaceae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65CE5-E55D-437B-9628-BAB0353892AD}"/>
              </a:ext>
            </a:extLst>
          </p:cNvPr>
          <p:cNvSpPr txBox="1"/>
          <p:nvPr/>
        </p:nvSpPr>
        <p:spPr>
          <a:xfrm>
            <a:off x="6406002" y="5383372"/>
            <a:ext cx="1230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Cucurbitaceae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92E256-AA76-4D0E-B26D-EEB5CAD12C92}"/>
              </a:ext>
            </a:extLst>
          </p:cNvPr>
          <p:cNvSpPr txBox="1"/>
          <p:nvPr/>
        </p:nvSpPr>
        <p:spPr>
          <a:xfrm>
            <a:off x="6406002" y="5532510"/>
            <a:ext cx="8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Rosaceae</a:t>
            </a:r>
            <a:endParaRPr lang="en-US" sz="14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F7FD960-436C-432F-9AD2-6FEC71A7B924}"/>
              </a:ext>
            </a:extLst>
          </p:cNvPr>
          <p:cNvSpPr/>
          <p:nvPr/>
        </p:nvSpPr>
        <p:spPr>
          <a:xfrm>
            <a:off x="7539562" y="4778374"/>
            <a:ext cx="292100" cy="7778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36A86-AAEC-4E7A-A72B-ACE45CF273AE}"/>
              </a:ext>
            </a:extLst>
          </p:cNvPr>
          <p:cNvSpPr txBox="1"/>
          <p:nvPr/>
        </p:nvSpPr>
        <p:spPr>
          <a:xfrm>
            <a:off x="7803517" y="449727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Malpighiales</a:t>
            </a:r>
            <a:endParaRPr lang="en-US" sz="1400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B9802E4-27B9-4845-A2DC-7207CF88B475}"/>
              </a:ext>
            </a:extLst>
          </p:cNvPr>
          <p:cNvSpPr/>
          <p:nvPr/>
        </p:nvSpPr>
        <p:spPr>
          <a:xfrm>
            <a:off x="7544791" y="4533876"/>
            <a:ext cx="292100" cy="24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0EB3F-8D56-423A-9B8D-67B24AACF1B0}"/>
              </a:ext>
            </a:extLst>
          </p:cNvPr>
          <p:cNvSpPr txBox="1"/>
          <p:nvPr/>
        </p:nvSpPr>
        <p:spPr>
          <a:xfrm>
            <a:off x="7780142" y="5010790"/>
            <a:ext cx="97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Brassicales</a:t>
            </a:r>
            <a:endParaRPr lang="en-US" sz="14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1FE7456-4BCD-4C07-8E88-1654AB15B422}"/>
              </a:ext>
            </a:extLst>
          </p:cNvPr>
          <p:cNvSpPr/>
          <p:nvPr/>
        </p:nvSpPr>
        <p:spPr>
          <a:xfrm>
            <a:off x="7544791" y="5518271"/>
            <a:ext cx="292100" cy="114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F306CFB-41C0-4194-8433-358B3FFCE5C3}"/>
              </a:ext>
            </a:extLst>
          </p:cNvPr>
          <p:cNvSpPr/>
          <p:nvPr/>
        </p:nvSpPr>
        <p:spPr>
          <a:xfrm>
            <a:off x="7544791" y="5632449"/>
            <a:ext cx="292100" cy="120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89D765-C919-4D75-A8F0-8987EDD691E8}"/>
              </a:ext>
            </a:extLst>
          </p:cNvPr>
          <p:cNvSpPr txBox="1"/>
          <p:nvPr/>
        </p:nvSpPr>
        <p:spPr>
          <a:xfrm>
            <a:off x="7780142" y="5398137"/>
            <a:ext cx="109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Cucurbitales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046DD1-FEFB-4727-81F2-68387BF046BE}"/>
              </a:ext>
            </a:extLst>
          </p:cNvPr>
          <p:cNvSpPr txBox="1"/>
          <p:nvPr/>
        </p:nvSpPr>
        <p:spPr>
          <a:xfrm>
            <a:off x="7780142" y="5538996"/>
            <a:ext cx="73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Rosales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07BAE6-6096-4DEE-915E-4F7A73C14008}"/>
              </a:ext>
            </a:extLst>
          </p:cNvPr>
          <p:cNvSpPr txBox="1"/>
          <p:nvPr/>
        </p:nvSpPr>
        <p:spPr>
          <a:xfrm>
            <a:off x="7803517" y="4267442"/>
            <a:ext cx="83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Malvales</a:t>
            </a:r>
            <a:endParaRPr lang="en-US" sz="1400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8E306F60-000A-4B38-A2D7-FE53D8F9C38C}"/>
              </a:ext>
            </a:extLst>
          </p:cNvPr>
          <p:cNvSpPr/>
          <p:nvPr/>
        </p:nvSpPr>
        <p:spPr>
          <a:xfrm>
            <a:off x="7551412" y="4320239"/>
            <a:ext cx="292100" cy="210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1A34773-B89D-4130-BD92-22E9C07FAF5D}"/>
              </a:ext>
            </a:extLst>
          </p:cNvPr>
          <p:cNvSpPr/>
          <p:nvPr/>
        </p:nvSpPr>
        <p:spPr>
          <a:xfrm>
            <a:off x="7558033" y="3562918"/>
            <a:ext cx="292100" cy="755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D36D8-9025-42F5-8D9E-72C1F8331F55}"/>
              </a:ext>
            </a:extLst>
          </p:cNvPr>
          <p:cNvSpPr txBox="1"/>
          <p:nvPr/>
        </p:nvSpPr>
        <p:spPr>
          <a:xfrm>
            <a:off x="7803517" y="378576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Fabales</a:t>
            </a:r>
            <a:endParaRPr lang="en-US" sz="1400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539D6ADD-609C-4606-9BEA-5DF93656583A}"/>
              </a:ext>
            </a:extLst>
          </p:cNvPr>
          <p:cNvSpPr/>
          <p:nvPr/>
        </p:nvSpPr>
        <p:spPr>
          <a:xfrm>
            <a:off x="9241362" y="3562918"/>
            <a:ext cx="292100" cy="21904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9BBB97-B474-49F6-AAD0-FFABB409A645}"/>
              </a:ext>
            </a:extLst>
          </p:cNvPr>
          <p:cNvSpPr txBox="1"/>
          <p:nvPr/>
        </p:nvSpPr>
        <p:spPr>
          <a:xfrm>
            <a:off x="9533462" y="4497277"/>
            <a:ext cx="65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Rosids</a:t>
            </a:r>
            <a:endParaRPr lang="en-US" sz="1400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3020479-AB8A-481C-8312-D19555A6AE86}"/>
              </a:ext>
            </a:extLst>
          </p:cNvPr>
          <p:cNvSpPr/>
          <p:nvPr/>
        </p:nvSpPr>
        <p:spPr>
          <a:xfrm>
            <a:off x="9259833" y="2763520"/>
            <a:ext cx="292100" cy="799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2790EB-32EF-4559-BBDC-E60415CC4076}"/>
              </a:ext>
            </a:extLst>
          </p:cNvPr>
          <p:cNvSpPr txBox="1"/>
          <p:nvPr/>
        </p:nvSpPr>
        <p:spPr>
          <a:xfrm>
            <a:off x="9533462" y="3002702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Asterids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1171F7-D0E1-4FFE-BAA8-176BDD2143BE}"/>
              </a:ext>
            </a:extLst>
          </p:cNvPr>
          <p:cNvSpPr/>
          <p:nvPr/>
        </p:nvSpPr>
        <p:spPr>
          <a:xfrm>
            <a:off x="2572809" y="2763520"/>
            <a:ext cx="3657600" cy="7877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644F11-C32C-49F7-869A-2B10C35F2719}"/>
              </a:ext>
            </a:extLst>
          </p:cNvPr>
          <p:cNvSpPr/>
          <p:nvPr/>
        </p:nvSpPr>
        <p:spPr>
          <a:xfrm>
            <a:off x="2572807" y="238760"/>
            <a:ext cx="3657601" cy="229618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B972B23-ED27-4EDD-8F65-B7C47BA1E694}"/>
              </a:ext>
            </a:extLst>
          </p:cNvPr>
          <p:cNvSpPr/>
          <p:nvPr/>
        </p:nvSpPr>
        <p:spPr>
          <a:xfrm>
            <a:off x="9259833" y="238760"/>
            <a:ext cx="292100" cy="2296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A5D111-094D-4AF3-B586-EDCE91FEC9C0}"/>
              </a:ext>
            </a:extLst>
          </p:cNvPr>
          <p:cNvSpPr txBox="1"/>
          <p:nvPr/>
        </p:nvSpPr>
        <p:spPr>
          <a:xfrm>
            <a:off x="9533461" y="1232964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Commelinids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DDE96B9-878A-42FB-BA35-6B82A28D1A5A}"/>
              </a:ext>
            </a:extLst>
          </p:cNvPr>
          <p:cNvSpPr/>
          <p:nvPr/>
        </p:nvSpPr>
        <p:spPr>
          <a:xfrm>
            <a:off x="10942336" y="71120"/>
            <a:ext cx="292100" cy="264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30EC7CAB-E6BA-4269-94EE-6362FE1498FD}"/>
              </a:ext>
            </a:extLst>
          </p:cNvPr>
          <p:cNvSpPr/>
          <p:nvPr/>
        </p:nvSpPr>
        <p:spPr>
          <a:xfrm>
            <a:off x="10961633" y="2712719"/>
            <a:ext cx="292100" cy="3286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BBEC57-A60A-4211-9661-57806329D4C6}"/>
              </a:ext>
            </a:extLst>
          </p:cNvPr>
          <p:cNvSpPr txBox="1"/>
          <p:nvPr/>
        </p:nvSpPr>
        <p:spPr>
          <a:xfrm>
            <a:off x="11274652" y="4189500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Dicots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393D43-2DA0-4BF8-B291-B93E6A10104A}"/>
              </a:ext>
            </a:extLst>
          </p:cNvPr>
          <p:cNvSpPr txBox="1"/>
          <p:nvPr/>
        </p:nvSpPr>
        <p:spPr>
          <a:xfrm>
            <a:off x="11274652" y="1232963"/>
            <a:ext cx="92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Monocots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072E-E4F8-45E7-AEBE-00E8CC94F73D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B23863-940C-4EF9-8497-75BF94748CB8}"/>
              </a:ext>
            </a:extLst>
          </p:cNvPr>
          <p:cNvSpPr txBox="1"/>
          <p:nvPr/>
        </p:nvSpPr>
        <p:spPr>
          <a:xfrm>
            <a:off x="7939357" y="6488668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18058-81C8-474A-BD5E-7A6BA6559DCA}"/>
              </a:ext>
            </a:extLst>
          </p:cNvPr>
          <p:cNvSpPr txBox="1"/>
          <p:nvPr/>
        </p:nvSpPr>
        <p:spPr>
          <a:xfrm>
            <a:off x="9479248" y="648866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</a:t>
            </a:r>
          </a:p>
        </p:txBody>
      </p:sp>
    </p:spTree>
    <p:extLst>
      <p:ext uri="{BB962C8B-B14F-4D97-AF65-F5344CB8AC3E}">
        <p14:creationId xmlns:p14="http://schemas.microsoft.com/office/powerpoint/2010/main" val="327668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FD15-D819-4618-A4B5-9A19B2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grow or not to grow...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FC0D9D-A872-4F6D-ADAC-89278D7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living organism must deal with stress throughout their life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9FED-52EB-4CBF-9396-3E8A18A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09" y="2933154"/>
            <a:ext cx="2011612" cy="3706518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6EE6B3FF-867E-4088-9BA3-86D2B340E732}"/>
              </a:ext>
            </a:extLst>
          </p:cNvPr>
          <p:cNvSpPr/>
          <p:nvPr/>
        </p:nvSpPr>
        <p:spPr>
          <a:xfrm>
            <a:off x="2155456" y="2984936"/>
            <a:ext cx="1377109" cy="465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B9F3A05-DC67-4D7F-8742-FDC2BD181738}"/>
              </a:ext>
            </a:extLst>
          </p:cNvPr>
          <p:cNvSpPr/>
          <p:nvPr/>
        </p:nvSpPr>
        <p:spPr>
          <a:xfrm>
            <a:off x="2103644" y="3928501"/>
            <a:ext cx="1377109" cy="4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20008D-BB45-429F-8AC7-DD531FA3B208}"/>
              </a:ext>
            </a:extLst>
          </p:cNvPr>
          <p:cNvSpPr/>
          <p:nvPr/>
        </p:nvSpPr>
        <p:spPr>
          <a:xfrm>
            <a:off x="2155456" y="4723102"/>
            <a:ext cx="1377109" cy="4654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8F353-F019-458B-A546-5B91ED18036F}"/>
              </a:ext>
            </a:extLst>
          </p:cNvPr>
          <p:cNvCxnSpPr>
            <a:cxnSpLocks/>
          </p:cNvCxnSpPr>
          <p:nvPr/>
        </p:nvCxnSpPr>
        <p:spPr>
          <a:xfrm>
            <a:off x="3624573" y="3305061"/>
            <a:ext cx="1289576" cy="641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10E9-0FFD-4161-927B-12261C6B2E5A}"/>
              </a:ext>
            </a:extLst>
          </p:cNvPr>
          <p:cNvCxnSpPr>
            <a:cxnSpLocks/>
          </p:cNvCxnSpPr>
          <p:nvPr/>
        </p:nvCxnSpPr>
        <p:spPr>
          <a:xfrm>
            <a:off x="3558761" y="4195076"/>
            <a:ext cx="1355388" cy="198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89D787-A60C-4C1B-8730-C7ADADA4049A}"/>
              </a:ext>
            </a:extLst>
          </p:cNvPr>
          <p:cNvCxnSpPr>
            <a:cxnSpLocks/>
          </p:cNvCxnSpPr>
          <p:nvPr/>
        </p:nvCxnSpPr>
        <p:spPr>
          <a:xfrm flipV="1">
            <a:off x="3624573" y="4723102"/>
            <a:ext cx="1289576" cy="2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01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FF683-B067-44B0-8B93-A6E85621D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6" y="0"/>
            <a:ext cx="489646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3663950" y="4871137"/>
            <a:ext cx="422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89741-BAAE-485A-8BE8-6FB63E0E9020}"/>
              </a:ext>
            </a:extLst>
          </p:cNvPr>
          <p:cNvSpPr txBox="1">
            <a:spLocks/>
          </p:cNvSpPr>
          <p:nvPr/>
        </p:nvSpPr>
        <p:spPr>
          <a:xfrm>
            <a:off x="9133840" y="0"/>
            <a:ext cx="3058160" cy="63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RAPTORB - Phyto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DC3B8-F86F-44B3-8C76-9396A0BA1F63}"/>
              </a:ext>
            </a:extLst>
          </p:cNvPr>
          <p:cNvSpPr/>
          <p:nvPr/>
        </p:nvSpPr>
        <p:spPr>
          <a:xfrm>
            <a:off x="2572809" y="4606898"/>
            <a:ext cx="3657600" cy="925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5456C-5405-427F-95B7-1F19452C2B71}"/>
              </a:ext>
            </a:extLst>
          </p:cNvPr>
          <p:cNvSpPr txBox="1"/>
          <p:nvPr/>
        </p:nvSpPr>
        <p:spPr>
          <a:xfrm>
            <a:off x="6400091" y="4911401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AA1E9-8511-48D6-913A-3DF5AB98D483}"/>
              </a:ext>
            </a:extLst>
          </p:cNvPr>
          <p:cNvSpPr/>
          <p:nvPr/>
        </p:nvSpPr>
        <p:spPr>
          <a:xfrm>
            <a:off x="2572808" y="4533875"/>
            <a:ext cx="3657600" cy="730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7FF2E-0DA2-4E12-A953-E92BFCC8C756}"/>
              </a:ext>
            </a:extLst>
          </p:cNvPr>
          <p:cNvSpPr txBox="1"/>
          <p:nvPr/>
        </p:nvSpPr>
        <p:spPr>
          <a:xfrm>
            <a:off x="6400091" y="4431388"/>
            <a:ext cx="973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Caricaceae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5425A-48E8-4B12-86F5-BF894B7DD758}"/>
              </a:ext>
            </a:extLst>
          </p:cNvPr>
          <p:cNvSpPr txBox="1"/>
          <p:nvPr/>
        </p:nvSpPr>
        <p:spPr>
          <a:xfrm>
            <a:off x="6400088" y="373384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85966-8F4C-4D55-B53D-D00A02B1C3B4}"/>
              </a:ext>
            </a:extLst>
          </p:cNvPr>
          <p:cNvSpPr/>
          <p:nvPr/>
        </p:nvSpPr>
        <p:spPr>
          <a:xfrm>
            <a:off x="2572809" y="4412584"/>
            <a:ext cx="3657599" cy="12129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36A29-73ED-4AEC-96AF-1B2380B8C91B}"/>
              </a:ext>
            </a:extLst>
          </p:cNvPr>
          <p:cNvSpPr txBox="1"/>
          <p:nvPr/>
        </p:nvSpPr>
        <p:spPr>
          <a:xfrm>
            <a:off x="6400091" y="4157284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7EE8F-EE0D-40C2-8707-EE131082B037}"/>
              </a:ext>
            </a:extLst>
          </p:cNvPr>
          <p:cNvSpPr/>
          <p:nvPr/>
        </p:nvSpPr>
        <p:spPr>
          <a:xfrm>
            <a:off x="2572808" y="4209765"/>
            <a:ext cx="3657599" cy="20281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8512B-208B-408F-8BEC-CA3AC1F1E356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9386EA-9829-4DAA-B3CF-FF7D49650E72}"/>
              </a:ext>
            </a:extLst>
          </p:cNvPr>
          <p:cNvSpPr/>
          <p:nvPr/>
        </p:nvSpPr>
        <p:spPr>
          <a:xfrm>
            <a:off x="2572808" y="3473835"/>
            <a:ext cx="3657599" cy="27737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981252-4F79-4D76-8517-BD81A7FE55DE}"/>
              </a:ext>
            </a:extLst>
          </p:cNvPr>
          <p:cNvSpPr/>
          <p:nvPr/>
        </p:nvSpPr>
        <p:spPr>
          <a:xfrm>
            <a:off x="2572807" y="3750646"/>
            <a:ext cx="3657599" cy="26480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2A7F71-7944-4960-966D-FBE86284FE99}"/>
              </a:ext>
            </a:extLst>
          </p:cNvPr>
          <p:cNvSpPr/>
          <p:nvPr/>
        </p:nvSpPr>
        <p:spPr>
          <a:xfrm>
            <a:off x="2572807" y="4015452"/>
            <a:ext cx="3657599" cy="19431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67E37-0BA3-4734-936B-2A675AA806F5}"/>
              </a:ext>
            </a:extLst>
          </p:cNvPr>
          <p:cNvSpPr txBox="1"/>
          <p:nvPr/>
        </p:nvSpPr>
        <p:spPr>
          <a:xfrm>
            <a:off x="6400087" y="3459743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B520D-9E64-4537-9936-5A095C805ECD}"/>
              </a:ext>
            </a:extLst>
          </p:cNvPr>
          <p:cNvSpPr txBox="1"/>
          <p:nvPr/>
        </p:nvSpPr>
        <p:spPr>
          <a:xfrm>
            <a:off x="6400089" y="3957016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Linaceae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08F56-6BD0-42BB-927F-F956A876E170}"/>
              </a:ext>
            </a:extLst>
          </p:cNvPr>
          <p:cNvSpPr txBox="1"/>
          <p:nvPr/>
        </p:nvSpPr>
        <p:spPr>
          <a:xfrm>
            <a:off x="6399642" y="4312143"/>
            <a:ext cx="863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Rutaceae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5E2F3F-7B4C-425C-83EA-CEDA7EB3BB2E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2979676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FF683-B067-44B0-8B93-A6E85621D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6" y="0"/>
            <a:ext cx="489646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3663950" y="4871137"/>
            <a:ext cx="422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89741-BAAE-485A-8BE8-6FB63E0E9020}"/>
              </a:ext>
            </a:extLst>
          </p:cNvPr>
          <p:cNvSpPr txBox="1">
            <a:spLocks/>
          </p:cNvSpPr>
          <p:nvPr/>
        </p:nvSpPr>
        <p:spPr>
          <a:xfrm>
            <a:off x="9133840" y="0"/>
            <a:ext cx="3058160" cy="63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RAPTORB - Phyto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DC3B8-F86F-44B3-8C76-9396A0BA1F63}"/>
              </a:ext>
            </a:extLst>
          </p:cNvPr>
          <p:cNvSpPr/>
          <p:nvPr/>
        </p:nvSpPr>
        <p:spPr>
          <a:xfrm>
            <a:off x="2572809" y="4533874"/>
            <a:ext cx="3657600" cy="998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5456C-5405-427F-95B7-1F19452C2B71}"/>
              </a:ext>
            </a:extLst>
          </p:cNvPr>
          <p:cNvSpPr txBox="1"/>
          <p:nvPr/>
        </p:nvSpPr>
        <p:spPr>
          <a:xfrm>
            <a:off x="6400091" y="4911401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AA1E9-8511-48D6-913A-3DF5AB98D483}"/>
              </a:ext>
            </a:extLst>
          </p:cNvPr>
          <p:cNvSpPr/>
          <p:nvPr/>
        </p:nvSpPr>
        <p:spPr>
          <a:xfrm>
            <a:off x="2572807" y="3459743"/>
            <a:ext cx="3657600" cy="7585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7FF2E-0DA2-4E12-A953-E92BFCC8C756}"/>
              </a:ext>
            </a:extLst>
          </p:cNvPr>
          <p:cNvSpPr txBox="1"/>
          <p:nvPr/>
        </p:nvSpPr>
        <p:spPr>
          <a:xfrm>
            <a:off x="6400091" y="4431388"/>
            <a:ext cx="973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Caricaceae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5425A-48E8-4B12-86F5-BF894B7DD758}"/>
              </a:ext>
            </a:extLst>
          </p:cNvPr>
          <p:cNvSpPr txBox="1"/>
          <p:nvPr/>
        </p:nvSpPr>
        <p:spPr>
          <a:xfrm>
            <a:off x="6400088" y="373384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85966-8F4C-4D55-B53D-D00A02B1C3B4}"/>
              </a:ext>
            </a:extLst>
          </p:cNvPr>
          <p:cNvSpPr/>
          <p:nvPr/>
        </p:nvSpPr>
        <p:spPr>
          <a:xfrm>
            <a:off x="2572809" y="4412584"/>
            <a:ext cx="3657599" cy="12129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36A29-73ED-4AEC-96AF-1B2380B8C91B}"/>
              </a:ext>
            </a:extLst>
          </p:cNvPr>
          <p:cNvSpPr txBox="1"/>
          <p:nvPr/>
        </p:nvSpPr>
        <p:spPr>
          <a:xfrm>
            <a:off x="6400091" y="4157284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7EE8F-EE0D-40C2-8707-EE131082B037}"/>
              </a:ext>
            </a:extLst>
          </p:cNvPr>
          <p:cNvSpPr/>
          <p:nvPr/>
        </p:nvSpPr>
        <p:spPr>
          <a:xfrm>
            <a:off x="2572808" y="4209765"/>
            <a:ext cx="3657599" cy="20281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8512B-208B-408F-8BEC-CA3AC1F1E356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67E37-0BA3-4734-936B-2A675AA806F5}"/>
              </a:ext>
            </a:extLst>
          </p:cNvPr>
          <p:cNvSpPr txBox="1"/>
          <p:nvPr/>
        </p:nvSpPr>
        <p:spPr>
          <a:xfrm>
            <a:off x="6400087" y="3459743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B520D-9E64-4537-9936-5A095C805ECD}"/>
              </a:ext>
            </a:extLst>
          </p:cNvPr>
          <p:cNvSpPr txBox="1"/>
          <p:nvPr/>
        </p:nvSpPr>
        <p:spPr>
          <a:xfrm>
            <a:off x="6400089" y="3957016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Linaceae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08F56-6BD0-42BB-927F-F956A876E170}"/>
              </a:ext>
            </a:extLst>
          </p:cNvPr>
          <p:cNvSpPr txBox="1"/>
          <p:nvPr/>
        </p:nvSpPr>
        <p:spPr>
          <a:xfrm>
            <a:off x="6399642" y="4312143"/>
            <a:ext cx="863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Rutaceae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5E2F3F-7B4C-425C-83EA-CEDA7EB3BB2E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D6CE14-6722-4FB0-9D9B-6AF7A76BFA7F}"/>
              </a:ext>
            </a:extLst>
          </p:cNvPr>
          <p:cNvSpPr txBox="1"/>
          <p:nvPr/>
        </p:nvSpPr>
        <p:spPr>
          <a:xfrm>
            <a:off x="7939357" y="6488668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05EEC32-9EF9-4091-9E94-024A5860D263}"/>
              </a:ext>
            </a:extLst>
          </p:cNvPr>
          <p:cNvSpPr/>
          <p:nvPr/>
        </p:nvSpPr>
        <p:spPr>
          <a:xfrm>
            <a:off x="7539562" y="4533876"/>
            <a:ext cx="292100" cy="998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2EB202-49F3-4CCF-8933-741FD0F7B4B3}"/>
              </a:ext>
            </a:extLst>
          </p:cNvPr>
          <p:cNvSpPr txBox="1"/>
          <p:nvPr/>
        </p:nvSpPr>
        <p:spPr>
          <a:xfrm>
            <a:off x="7773792" y="4879304"/>
            <a:ext cx="97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Brassicales</a:t>
            </a:r>
            <a:endParaRPr lang="en-US" sz="1400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FF672B9-7327-4F5F-8777-1251F791C892}"/>
              </a:ext>
            </a:extLst>
          </p:cNvPr>
          <p:cNvSpPr/>
          <p:nvPr/>
        </p:nvSpPr>
        <p:spPr>
          <a:xfrm>
            <a:off x="7539562" y="4412581"/>
            <a:ext cx="292100" cy="121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5937AE-FDC5-4ECA-953B-FB6C2F6B1069}"/>
              </a:ext>
            </a:extLst>
          </p:cNvPr>
          <p:cNvSpPr txBox="1"/>
          <p:nvPr/>
        </p:nvSpPr>
        <p:spPr>
          <a:xfrm>
            <a:off x="7773792" y="431933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Sapindales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843D4FAB-4139-4045-B4EE-249FDBD83DF0}"/>
              </a:ext>
            </a:extLst>
          </p:cNvPr>
          <p:cNvSpPr/>
          <p:nvPr/>
        </p:nvSpPr>
        <p:spPr>
          <a:xfrm>
            <a:off x="7539562" y="3459743"/>
            <a:ext cx="292100" cy="7486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AAD94-04E2-4EF6-955B-15F08F0C441F}"/>
              </a:ext>
            </a:extLst>
          </p:cNvPr>
          <p:cNvSpPr txBox="1"/>
          <p:nvPr/>
        </p:nvSpPr>
        <p:spPr>
          <a:xfrm>
            <a:off x="7773792" y="367781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Malpighiales</a:t>
            </a:r>
            <a:endParaRPr lang="en-US" sz="1400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D72C2FA2-DDA2-4A8B-94FC-2F0840DBCA47}"/>
              </a:ext>
            </a:extLst>
          </p:cNvPr>
          <p:cNvSpPr/>
          <p:nvPr/>
        </p:nvSpPr>
        <p:spPr>
          <a:xfrm>
            <a:off x="7539562" y="4208421"/>
            <a:ext cx="292100" cy="208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328533-B74A-4839-B8FB-33DAD2BC72BF}"/>
              </a:ext>
            </a:extLst>
          </p:cNvPr>
          <p:cNvSpPr txBox="1"/>
          <p:nvPr/>
        </p:nvSpPr>
        <p:spPr>
          <a:xfrm>
            <a:off x="7773792" y="4152466"/>
            <a:ext cx="83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34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FF683-B067-44B0-8B93-A6E85621D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6" y="0"/>
            <a:ext cx="489646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31EB-DACB-4D63-86A3-FC87EBCCE561}"/>
              </a:ext>
            </a:extLst>
          </p:cNvPr>
          <p:cNvCxnSpPr>
            <a:cxnSpLocks/>
          </p:cNvCxnSpPr>
          <p:nvPr/>
        </p:nvCxnSpPr>
        <p:spPr>
          <a:xfrm>
            <a:off x="3663950" y="4871137"/>
            <a:ext cx="422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89741-BAAE-485A-8BE8-6FB63E0E9020}"/>
              </a:ext>
            </a:extLst>
          </p:cNvPr>
          <p:cNvSpPr txBox="1">
            <a:spLocks/>
          </p:cNvSpPr>
          <p:nvPr/>
        </p:nvSpPr>
        <p:spPr>
          <a:xfrm>
            <a:off x="9133840" y="0"/>
            <a:ext cx="3058160" cy="633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RAPTORB - Phyto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DC3B8-F86F-44B3-8C76-9396A0BA1F63}"/>
              </a:ext>
            </a:extLst>
          </p:cNvPr>
          <p:cNvSpPr/>
          <p:nvPr/>
        </p:nvSpPr>
        <p:spPr>
          <a:xfrm>
            <a:off x="2572809" y="2397126"/>
            <a:ext cx="3657600" cy="36004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5456C-5405-427F-95B7-1F19452C2B71}"/>
              </a:ext>
            </a:extLst>
          </p:cNvPr>
          <p:cNvSpPr txBox="1"/>
          <p:nvPr/>
        </p:nvSpPr>
        <p:spPr>
          <a:xfrm>
            <a:off x="6400091" y="4911401"/>
            <a:ext cx="111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Brassicaceae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AA1E9-8511-48D6-913A-3DF5AB98D483}"/>
              </a:ext>
            </a:extLst>
          </p:cNvPr>
          <p:cNvSpPr/>
          <p:nvPr/>
        </p:nvSpPr>
        <p:spPr>
          <a:xfrm>
            <a:off x="2572805" y="5997575"/>
            <a:ext cx="3657600" cy="3333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7FF2E-0DA2-4E12-A953-E92BFCC8C756}"/>
              </a:ext>
            </a:extLst>
          </p:cNvPr>
          <p:cNvSpPr txBox="1"/>
          <p:nvPr/>
        </p:nvSpPr>
        <p:spPr>
          <a:xfrm>
            <a:off x="6400091" y="4431388"/>
            <a:ext cx="973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Caricaceae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5425A-48E8-4B12-86F5-BF894B7DD758}"/>
              </a:ext>
            </a:extLst>
          </p:cNvPr>
          <p:cNvSpPr txBox="1"/>
          <p:nvPr/>
        </p:nvSpPr>
        <p:spPr>
          <a:xfrm>
            <a:off x="6400088" y="373384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Euphorbiaceae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36A29-73ED-4AEC-96AF-1B2380B8C91B}"/>
              </a:ext>
            </a:extLst>
          </p:cNvPr>
          <p:cNvSpPr txBox="1"/>
          <p:nvPr/>
        </p:nvSpPr>
        <p:spPr>
          <a:xfrm>
            <a:off x="6400091" y="4157284"/>
            <a:ext cx="97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Malvaceae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8512B-208B-408F-8BEC-CA3AC1F1E356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9386EA-9829-4DAA-B3CF-FF7D49650E72}"/>
              </a:ext>
            </a:extLst>
          </p:cNvPr>
          <p:cNvSpPr/>
          <p:nvPr/>
        </p:nvSpPr>
        <p:spPr>
          <a:xfrm>
            <a:off x="2572806" y="735436"/>
            <a:ext cx="3657599" cy="166169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67E37-0BA3-4734-936B-2A675AA806F5}"/>
              </a:ext>
            </a:extLst>
          </p:cNvPr>
          <p:cNvSpPr txBox="1"/>
          <p:nvPr/>
        </p:nvSpPr>
        <p:spPr>
          <a:xfrm>
            <a:off x="6400087" y="3459743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Salicaceae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B520D-9E64-4537-9936-5A095C805ECD}"/>
              </a:ext>
            </a:extLst>
          </p:cNvPr>
          <p:cNvSpPr txBox="1"/>
          <p:nvPr/>
        </p:nvSpPr>
        <p:spPr>
          <a:xfrm>
            <a:off x="6400089" y="3957016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Linaceae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08F56-6BD0-42BB-927F-F956A876E170}"/>
              </a:ext>
            </a:extLst>
          </p:cNvPr>
          <p:cNvSpPr txBox="1"/>
          <p:nvPr/>
        </p:nvSpPr>
        <p:spPr>
          <a:xfrm>
            <a:off x="6399642" y="4312143"/>
            <a:ext cx="863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Rutaceae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5E2F3F-7B4C-425C-83EA-CEDA7EB3BB2E}"/>
              </a:ext>
            </a:extLst>
          </p:cNvPr>
          <p:cNvSpPr txBox="1"/>
          <p:nvPr/>
        </p:nvSpPr>
        <p:spPr>
          <a:xfrm>
            <a:off x="6561738" y="6488559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D6CE14-6722-4FB0-9D9B-6AF7A76BFA7F}"/>
              </a:ext>
            </a:extLst>
          </p:cNvPr>
          <p:cNvSpPr txBox="1"/>
          <p:nvPr/>
        </p:nvSpPr>
        <p:spPr>
          <a:xfrm>
            <a:off x="7939357" y="6488668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FE6917-24B3-425F-86EA-FEC44F6710D5}"/>
              </a:ext>
            </a:extLst>
          </p:cNvPr>
          <p:cNvSpPr txBox="1"/>
          <p:nvPr/>
        </p:nvSpPr>
        <p:spPr>
          <a:xfrm>
            <a:off x="9479248" y="648866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05EEC32-9EF9-4091-9E94-024A5860D263}"/>
              </a:ext>
            </a:extLst>
          </p:cNvPr>
          <p:cNvSpPr/>
          <p:nvPr/>
        </p:nvSpPr>
        <p:spPr>
          <a:xfrm>
            <a:off x="7539562" y="4533876"/>
            <a:ext cx="292100" cy="998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2EB202-49F3-4CCF-8933-741FD0F7B4B3}"/>
              </a:ext>
            </a:extLst>
          </p:cNvPr>
          <p:cNvSpPr txBox="1"/>
          <p:nvPr/>
        </p:nvSpPr>
        <p:spPr>
          <a:xfrm>
            <a:off x="7773792" y="4879304"/>
            <a:ext cx="97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Brassicales</a:t>
            </a:r>
            <a:endParaRPr lang="en-US" sz="1400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FF672B9-7327-4F5F-8777-1251F791C892}"/>
              </a:ext>
            </a:extLst>
          </p:cNvPr>
          <p:cNvSpPr/>
          <p:nvPr/>
        </p:nvSpPr>
        <p:spPr>
          <a:xfrm>
            <a:off x="7539562" y="4412581"/>
            <a:ext cx="292100" cy="121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5937AE-FDC5-4ECA-953B-FB6C2F6B1069}"/>
              </a:ext>
            </a:extLst>
          </p:cNvPr>
          <p:cNvSpPr txBox="1"/>
          <p:nvPr/>
        </p:nvSpPr>
        <p:spPr>
          <a:xfrm>
            <a:off x="7773792" y="431933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Sapindales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843D4FAB-4139-4045-B4EE-249FDBD83DF0}"/>
              </a:ext>
            </a:extLst>
          </p:cNvPr>
          <p:cNvSpPr/>
          <p:nvPr/>
        </p:nvSpPr>
        <p:spPr>
          <a:xfrm>
            <a:off x="7539562" y="3459743"/>
            <a:ext cx="292100" cy="7486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AAD94-04E2-4EF6-955B-15F08F0C441F}"/>
              </a:ext>
            </a:extLst>
          </p:cNvPr>
          <p:cNvSpPr txBox="1"/>
          <p:nvPr/>
        </p:nvSpPr>
        <p:spPr>
          <a:xfrm>
            <a:off x="7773792" y="367781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Malpighiales</a:t>
            </a:r>
            <a:endParaRPr lang="en-US" sz="1400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D72C2FA2-DDA2-4A8B-94FC-2F0840DBCA47}"/>
              </a:ext>
            </a:extLst>
          </p:cNvPr>
          <p:cNvSpPr/>
          <p:nvPr/>
        </p:nvSpPr>
        <p:spPr>
          <a:xfrm>
            <a:off x="7539562" y="4208421"/>
            <a:ext cx="292100" cy="208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328533-B74A-4839-B8FB-33DAD2BC72BF}"/>
              </a:ext>
            </a:extLst>
          </p:cNvPr>
          <p:cNvSpPr txBox="1"/>
          <p:nvPr/>
        </p:nvSpPr>
        <p:spPr>
          <a:xfrm>
            <a:off x="7773792" y="4152466"/>
            <a:ext cx="83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Malvales</a:t>
            </a:r>
            <a:endParaRPr lang="en-US" sz="1400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B7F6CC4E-D780-4DFD-AFCC-38B716A3454E}"/>
              </a:ext>
            </a:extLst>
          </p:cNvPr>
          <p:cNvSpPr/>
          <p:nvPr/>
        </p:nvSpPr>
        <p:spPr>
          <a:xfrm>
            <a:off x="9241362" y="2397126"/>
            <a:ext cx="292100" cy="3600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12BAA6-5EA4-49CB-9452-15A24B09D1CE}"/>
              </a:ext>
            </a:extLst>
          </p:cNvPr>
          <p:cNvSpPr txBox="1"/>
          <p:nvPr/>
        </p:nvSpPr>
        <p:spPr>
          <a:xfrm>
            <a:off x="9479248" y="4054298"/>
            <a:ext cx="65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Rosids</a:t>
            </a:r>
            <a:endParaRPr lang="en-US" sz="1400" dirty="0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3C46832F-17D0-4361-9F28-951E260AF6DA}"/>
              </a:ext>
            </a:extLst>
          </p:cNvPr>
          <p:cNvSpPr/>
          <p:nvPr/>
        </p:nvSpPr>
        <p:spPr>
          <a:xfrm>
            <a:off x="9241362" y="735437"/>
            <a:ext cx="292100" cy="1661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DAB24BB-83AC-4364-B071-6B4199DF6A8F}"/>
              </a:ext>
            </a:extLst>
          </p:cNvPr>
          <p:cNvSpPr/>
          <p:nvPr/>
        </p:nvSpPr>
        <p:spPr>
          <a:xfrm>
            <a:off x="9241362" y="5997575"/>
            <a:ext cx="292100" cy="333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582AA-1D84-4200-8CB6-0F2375761FAB}"/>
              </a:ext>
            </a:extLst>
          </p:cNvPr>
          <p:cNvSpPr txBox="1"/>
          <p:nvPr/>
        </p:nvSpPr>
        <p:spPr>
          <a:xfrm>
            <a:off x="9479248" y="6012888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Asterids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0EFF5F-1249-40F2-B1CE-52D70E0E4DC2}"/>
              </a:ext>
            </a:extLst>
          </p:cNvPr>
          <p:cNvSpPr txBox="1"/>
          <p:nvPr/>
        </p:nvSpPr>
        <p:spPr>
          <a:xfrm>
            <a:off x="9479248" y="141239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Commelinids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B8B7C78-0144-4846-8F31-617A4B60A8DE}"/>
              </a:ext>
            </a:extLst>
          </p:cNvPr>
          <p:cNvSpPr/>
          <p:nvPr/>
        </p:nvSpPr>
        <p:spPr>
          <a:xfrm>
            <a:off x="10818867" y="563032"/>
            <a:ext cx="292100" cy="1834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9ACD4E-819C-4A85-94B8-963DB2551898}"/>
              </a:ext>
            </a:extLst>
          </p:cNvPr>
          <p:cNvSpPr txBox="1"/>
          <p:nvPr/>
        </p:nvSpPr>
        <p:spPr>
          <a:xfrm>
            <a:off x="11056753" y="1412391"/>
            <a:ext cx="92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Monocots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6CD5C0F-849A-4532-AA90-8CEA87B4B8BF}"/>
              </a:ext>
            </a:extLst>
          </p:cNvPr>
          <p:cNvSpPr/>
          <p:nvPr/>
        </p:nvSpPr>
        <p:spPr>
          <a:xfrm>
            <a:off x="10818867" y="2412439"/>
            <a:ext cx="292100" cy="4001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1C96E0-900B-46E9-B875-00A50BBC4374}"/>
              </a:ext>
            </a:extLst>
          </p:cNvPr>
          <p:cNvSpPr txBox="1"/>
          <p:nvPr/>
        </p:nvSpPr>
        <p:spPr>
          <a:xfrm>
            <a:off x="11056753" y="406961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Dicots</a:t>
            </a:r>
          </a:p>
        </p:txBody>
      </p:sp>
    </p:spTree>
    <p:extLst>
      <p:ext uri="{BB962C8B-B14F-4D97-AF65-F5344CB8AC3E}">
        <p14:creationId xmlns:p14="http://schemas.microsoft.com/office/powerpoint/2010/main" val="957957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31A1-9055-48A2-8F68-249632F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7A5D-7354-4C2C-AE92-4E172FEC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LG model seem to give a reconstruction with higher probability.</a:t>
            </a:r>
          </a:p>
          <a:p>
            <a:r>
              <a:rPr lang="en-US" dirty="0"/>
              <a:t>It was possible to reconstruct very accurate phylogenetic trees from all datasets.</a:t>
            </a:r>
          </a:p>
          <a:p>
            <a:r>
              <a:rPr lang="en-US" dirty="0"/>
              <a:t>There is no “wrong” dataset.</a:t>
            </a:r>
          </a:p>
          <a:p>
            <a:r>
              <a:rPr lang="en-US" dirty="0"/>
              <a:t>The most accurate phylogenetic reconstruction may not be the most useful.</a:t>
            </a:r>
          </a:p>
          <a:p>
            <a:r>
              <a:rPr lang="en-US" dirty="0"/>
              <a:t>The best accuracy/usefulness balance was obtained with </a:t>
            </a:r>
            <a:r>
              <a:rPr lang="en-US" dirty="0" err="1"/>
              <a:t>Phytozome</a:t>
            </a:r>
            <a:r>
              <a:rPr lang="en-US" dirty="0"/>
              <a:t> dataset.</a:t>
            </a:r>
          </a:p>
          <a:p>
            <a:r>
              <a:rPr lang="en-US" dirty="0"/>
              <a:t>It was possible to obtain closely related species to our query specie. This information was consistent across 3 out of 4 datasets.</a:t>
            </a:r>
          </a:p>
        </p:txBody>
      </p:sp>
    </p:spTree>
    <p:extLst>
      <p:ext uri="{BB962C8B-B14F-4D97-AF65-F5344CB8AC3E}">
        <p14:creationId xmlns:p14="http://schemas.microsoft.com/office/powerpoint/2010/main" val="2118779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DA8B-9DF6-4703-AD3B-8EECA25C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300"/>
            <a:ext cx="10515600" cy="898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216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FD15-D819-4618-A4B5-9A19B2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grow or not to grow...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FC0D9D-A872-4F6D-ADAC-89278D7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living organism must deal with stress throughout their life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9FED-52EB-4CBF-9396-3E8A18A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09" y="2933154"/>
            <a:ext cx="2011612" cy="3706518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6EE6B3FF-867E-4088-9BA3-86D2B340E732}"/>
              </a:ext>
            </a:extLst>
          </p:cNvPr>
          <p:cNvSpPr/>
          <p:nvPr/>
        </p:nvSpPr>
        <p:spPr>
          <a:xfrm>
            <a:off x="2155456" y="2984936"/>
            <a:ext cx="1377109" cy="465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B9F3A05-DC67-4D7F-8742-FDC2BD181738}"/>
              </a:ext>
            </a:extLst>
          </p:cNvPr>
          <p:cNvSpPr/>
          <p:nvPr/>
        </p:nvSpPr>
        <p:spPr>
          <a:xfrm>
            <a:off x="2103644" y="3928501"/>
            <a:ext cx="1377109" cy="4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20008D-BB45-429F-8AC7-DD531FA3B208}"/>
              </a:ext>
            </a:extLst>
          </p:cNvPr>
          <p:cNvSpPr/>
          <p:nvPr/>
        </p:nvSpPr>
        <p:spPr>
          <a:xfrm>
            <a:off x="2155456" y="4723102"/>
            <a:ext cx="1377109" cy="4654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940E32-4F94-46D2-B46F-99E0907771B7}"/>
              </a:ext>
            </a:extLst>
          </p:cNvPr>
          <p:cNvSpPr/>
          <p:nvPr/>
        </p:nvSpPr>
        <p:spPr>
          <a:xfrm>
            <a:off x="7771374" y="2982581"/>
            <a:ext cx="1597440" cy="4654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starvation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8F353-F019-458B-A546-5B91ED18036F}"/>
              </a:ext>
            </a:extLst>
          </p:cNvPr>
          <p:cNvCxnSpPr>
            <a:cxnSpLocks/>
          </p:cNvCxnSpPr>
          <p:nvPr/>
        </p:nvCxnSpPr>
        <p:spPr>
          <a:xfrm>
            <a:off x="3624573" y="3305061"/>
            <a:ext cx="1289576" cy="641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10E9-0FFD-4161-927B-12261C6B2E5A}"/>
              </a:ext>
            </a:extLst>
          </p:cNvPr>
          <p:cNvCxnSpPr>
            <a:cxnSpLocks/>
          </p:cNvCxnSpPr>
          <p:nvPr/>
        </p:nvCxnSpPr>
        <p:spPr>
          <a:xfrm>
            <a:off x="3558761" y="4195076"/>
            <a:ext cx="1355388" cy="198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89D787-A60C-4C1B-8730-C7ADADA4049A}"/>
              </a:ext>
            </a:extLst>
          </p:cNvPr>
          <p:cNvCxnSpPr>
            <a:cxnSpLocks/>
          </p:cNvCxnSpPr>
          <p:nvPr/>
        </p:nvCxnSpPr>
        <p:spPr>
          <a:xfrm flipV="1">
            <a:off x="3624573" y="4723102"/>
            <a:ext cx="1289576" cy="2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A6B7BB4-57B7-4A28-80B0-C3E927E4AC01}"/>
              </a:ext>
            </a:extLst>
          </p:cNvPr>
          <p:cNvCxnSpPr>
            <a:cxnSpLocks/>
          </p:cNvCxnSpPr>
          <p:nvPr/>
        </p:nvCxnSpPr>
        <p:spPr>
          <a:xfrm flipH="1">
            <a:off x="6610121" y="3305060"/>
            <a:ext cx="1065944" cy="541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FD15-D819-4618-A4B5-9A19B2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grow or not to grow...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FC0D9D-A872-4F6D-ADAC-89278D7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living organism must deal with stress throughout their life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9FED-52EB-4CBF-9396-3E8A18A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09" y="2933154"/>
            <a:ext cx="2011612" cy="3706518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6EE6B3FF-867E-4088-9BA3-86D2B340E732}"/>
              </a:ext>
            </a:extLst>
          </p:cNvPr>
          <p:cNvSpPr/>
          <p:nvPr/>
        </p:nvSpPr>
        <p:spPr>
          <a:xfrm>
            <a:off x="2155456" y="2984936"/>
            <a:ext cx="1377109" cy="465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B9F3A05-DC67-4D7F-8742-FDC2BD181738}"/>
              </a:ext>
            </a:extLst>
          </p:cNvPr>
          <p:cNvSpPr/>
          <p:nvPr/>
        </p:nvSpPr>
        <p:spPr>
          <a:xfrm>
            <a:off x="2103644" y="3928501"/>
            <a:ext cx="1377109" cy="4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20008D-BB45-429F-8AC7-DD531FA3B208}"/>
              </a:ext>
            </a:extLst>
          </p:cNvPr>
          <p:cNvSpPr/>
          <p:nvPr/>
        </p:nvSpPr>
        <p:spPr>
          <a:xfrm>
            <a:off x="2155456" y="4723102"/>
            <a:ext cx="1377109" cy="4654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DE101C7-A206-409B-86A1-D7FAAD96B879}"/>
              </a:ext>
            </a:extLst>
          </p:cNvPr>
          <p:cNvSpPr/>
          <p:nvPr/>
        </p:nvSpPr>
        <p:spPr>
          <a:xfrm>
            <a:off x="7991705" y="3713477"/>
            <a:ext cx="1377109" cy="4654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UV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940E32-4F94-46D2-B46F-99E0907771B7}"/>
              </a:ext>
            </a:extLst>
          </p:cNvPr>
          <p:cNvSpPr/>
          <p:nvPr/>
        </p:nvSpPr>
        <p:spPr>
          <a:xfrm>
            <a:off x="7771374" y="2982581"/>
            <a:ext cx="1597440" cy="4654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starvation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8F353-F019-458B-A546-5B91ED18036F}"/>
              </a:ext>
            </a:extLst>
          </p:cNvPr>
          <p:cNvCxnSpPr>
            <a:cxnSpLocks/>
          </p:cNvCxnSpPr>
          <p:nvPr/>
        </p:nvCxnSpPr>
        <p:spPr>
          <a:xfrm>
            <a:off x="3624573" y="3305061"/>
            <a:ext cx="1289576" cy="641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10E9-0FFD-4161-927B-12261C6B2E5A}"/>
              </a:ext>
            </a:extLst>
          </p:cNvPr>
          <p:cNvCxnSpPr>
            <a:cxnSpLocks/>
          </p:cNvCxnSpPr>
          <p:nvPr/>
        </p:nvCxnSpPr>
        <p:spPr>
          <a:xfrm>
            <a:off x="3558761" y="4195076"/>
            <a:ext cx="1355388" cy="198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89D787-A60C-4C1B-8730-C7ADADA4049A}"/>
              </a:ext>
            </a:extLst>
          </p:cNvPr>
          <p:cNvCxnSpPr>
            <a:cxnSpLocks/>
          </p:cNvCxnSpPr>
          <p:nvPr/>
        </p:nvCxnSpPr>
        <p:spPr>
          <a:xfrm flipV="1">
            <a:off x="3624573" y="4723102"/>
            <a:ext cx="1289576" cy="2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A6B7BB4-57B7-4A28-80B0-C3E927E4AC01}"/>
              </a:ext>
            </a:extLst>
          </p:cNvPr>
          <p:cNvCxnSpPr>
            <a:cxnSpLocks/>
          </p:cNvCxnSpPr>
          <p:nvPr/>
        </p:nvCxnSpPr>
        <p:spPr>
          <a:xfrm flipH="1">
            <a:off x="6610121" y="3305060"/>
            <a:ext cx="1065944" cy="541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A2A1216-4A97-427B-8CCD-7FA27104709F}"/>
              </a:ext>
            </a:extLst>
          </p:cNvPr>
          <p:cNvCxnSpPr>
            <a:cxnSpLocks/>
          </p:cNvCxnSpPr>
          <p:nvPr/>
        </p:nvCxnSpPr>
        <p:spPr>
          <a:xfrm flipH="1">
            <a:off x="6652264" y="3981966"/>
            <a:ext cx="1246830" cy="321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FD15-D819-4618-A4B5-9A19B2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grow or not to grow...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FC0D9D-A872-4F6D-ADAC-89278D76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living organism must deal with stress throughout their life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9FED-52EB-4CBF-9396-3E8A18A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09" y="2933154"/>
            <a:ext cx="2011612" cy="3706518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6EE6B3FF-867E-4088-9BA3-86D2B340E732}"/>
              </a:ext>
            </a:extLst>
          </p:cNvPr>
          <p:cNvSpPr/>
          <p:nvPr/>
        </p:nvSpPr>
        <p:spPr>
          <a:xfrm>
            <a:off x="2155456" y="2984936"/>
            <a:ext cx="1377109" cy="465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Drought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B9F3A05-DC67-4D7F-8742-FDC2BD181738}"/>
              </a:ext>
            </a:extLst>
          </p:cNvPr>
          <p:cNvSpPr/>
          <p:nvPr/>
        </p:nvSpPr>
        <p:spPr>
          <a:xfrm>
            <a:off x="2103644" y="3928501"/>
            <a:ext cx="1377109" cy="4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20008D-BB45-429F-8AC7-DD531FA3B208}"/>
              </a:ext>
            </a:extLst>
          </p:cNvPr>
          <p:cNvSpPr/>
          <p:nvPr/>
        </p:nvSpPr>
        <p:spPr>
          <a:xfrm>
            <a:off x="2155456" y="4723102"/>
            <a:ext cx="1377109" cy="4654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DE101C7-A206-409B-86A1-D7FAAD96B879}"/>
              </a:ext>
            </a:extLst>
          </p:cNvPr>
          <p:cNvSpPr/>
          <p:nvPr/>
        </p:nvSpPr>
        <p:spPr>
          <a:xfrm>
            <a:off x="7991705" y="3713477"/>
            <a:ext cx="1377109" cy="4654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UV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940E32-4F94-46D2-B46F-99E0907771B7}"/>
              </a:ext>
            </a:extLst>
          </p:cNvPr>
          <p:cNvSpPr/>
          <p:nvPr/>
        </p:nvSpPr>
        <p:spPr>
          <a:xfrm>
            <a:off x="7771374" y="2982581"/>
            <a:ext cx="1597440" cy="4654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starvation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B8604C-3E24-4BF7-B667-E72909CBDF2B}"/>
              </a:ext>
            </a:extLst>
          </p:cNvPr>
          <p:cNvSpPr/>
          <p:nvPr/>
        </p:nvSpPr>
        <p:spPr>
          <a:xfrm>
            <a:off x="7760351" y="4644585"/>
            <a:ext cx="1839818" cy="5658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Pathogens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08F353-F019-458B-A546-5B91ED18036F}"/>
              </a:ext>
            </a:extLst>
          </p:cNvPr>
          <p:cNvCxnSpPr>
            <a:cxnSpLocks/>
          </p:cNvCxnSpPr>
          <p:nvPr/>
        </p:nvCxnSpPr>
        <p:spPr>
          <a:xfrm>
            <a:off x="3624573" y="3305061"/>
            <a:ext cx="1289576" cy="641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10E9-0FFD-4161-927B-12261C6B2E5A}"/>
              </a:ext>
            </a:extLst>
          </p:cNvPr>
          <p:cNvCxnSpPr>
            <a:cxnSpLocks/>
          </p:cNvCxnSpPr>
          <p:nvPr/>
        </p:nvCxnSpPr>
        <p:spPr>
          <a:xfrm>
            <a:off x="3558761" y="4195076"/>
            <a:ext cx="1355388" cy="198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89D787-A60C-4C1B-8730-C7ADADA4049A}"/>
              </a:ext>
            </a:extLst>
          </p:cNvPr>
          <p:cNvCxnSpPr>
            <a:cxnSpLocks/>
          </p:cNvCxnSpPr>
          <p:nvPr/>
        </p:nvCxnSpPr>
        <p:spPr>
          <a:xfrm flipV="1">
            <a:off x="3624573" y="4723102"/>
            <a:ext cx="1289576" cy="2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A6B7BB4-57B7-4A28-80B0-C3E927E4AC01}"/>
              </a:ext>
            </a:extLst>
          </p:cNvPr>
          <p:cNvCxnSpPr>
            <a:cxnSpLocks/>
          </p:cNvCxnSpPr>
          <p:nvPr/>
        </p:nvCxnSpPr>
        <p:spPr>
          <a:xfrm flipH="1">
            <a:off x="6610121" y="3305060"/>
            <a:ext cx="1065944" cy="541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A2A1216-4A97-427B-8CCD-7FA27104709F}"/>
              </a:ext>
            </a:extLst>
          </p:cNvPr>
          <p:cNvCxnSpPr>
            <a:cxnSpLocks/>
          </p:cNvCxnSpPr>
          <p:nvPr/>
        </p:nvCxnSpPr>
        <p:spPr>
          <a:xfrm flipH="1">
            <a:off x="6652264" y="3981966"/>
            <a:ext cx="1246830" cy="321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FC77F51-454D-43E3-A5B5-BDAA22F14A22}"/>
              </a:ext>
            </a:extLst>
          </p:cNvPr>
          <p:cNvCxnSpPr>
            <a:cxnSpLocks/>
          </p:cNvCxnSpPr>
          <p:nvPr/>
        </p:nvCxnSpPr>
        <p:spPr>
          <a:xfrm flipH="1" flipV="1">
            <a:off x="6652264" y="4644585"/>
            <a:ext cx="1023801" cy="245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C972-9B4B-4D6F-BD3B-EF59A50A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Autophagy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6A456-DA4A-4FB0-AA79-85C60203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90" y="3947231"/>
            <a:ext cx="9724219" cy="27124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CE38-B836-460C-A075-014EFD9A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798" cy="4351338"/>
          </a:xfrm>
        </p:spPr>
        <p:txBody>
          <a:bodyPr/>
          <a:lstStyle/>
          <a:p>
            <a:r>
              <a:rPr lang="en-US" dirty="0"/>
              <a:t>Recycling of sub-cellular components.</a:t>
            </a:r>
          </a:p>
          <a:p>
            <a:r>
              <a:rPr lang="en-US" dirty="0"/>
              <a:t>It is highly conserved in all eukaryotes.</a:t>
            </a:r>
          </a:p>
          <a:p>
            <a:r>
              <a:rPr lang="en-US" dirty="0"/>
              <a:t>It can occur during normal development or as a response to stress.</a:t>
            </a:r>
          </a:p>
          <a:p>
            <a:r>
              <a:rPr lang="en-US" dirty="0"/>
              <a:t>It is characterized by the formation of a double membrane vesicle, called autophagosome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0FAA-2DBB-44E5-B7FC-100EC53762C3}"/>
              </a:ext>
            </a:extLst>
          </p:cNvPr>
          <p:cNvSpPr txBox="1"/>
          <p:nvPr/>
        </p:nvSpPr>
        <p:spPr>
          <a:xfrm>
            <a:off x="8836310" y="6492875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Soto-Burgos et al, 2018</a:t>
            </a:r>
          </a:p>
        </p:txBody>
      </p:sp>
    </p:spTree>
    <p:extLst>
      <p:ext uri="{BB962C8B-B14F-4D97-AF65-F5344CB8AC3E}">
        <p14:creationId xmlns:p14="http://schemas.microsoft.com/office/powerpoint/2010/main" val="279543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1250</Words>
  <Application>Microsoft Office PowerPoint</Application>
  <PresentationFormat>Widescreen</PresentationFormat>
  <Paragraphs>353</Paragraphs>
  <Slides>54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Comparing Four Protein Homology Data Sources To Assess The Evolution Of TORC1 Complex In Plants. Implications For Conserved Domains Search</vt:lpstr>
      <vt:lpstr>To grow or not to grow...</vt:lpstr>
      <vt:lpstr>To grow or not to grow...</vt:lpstr>
      <vt:lpstr>To grow or not to grow...</vt:lpstr>
      <vt:lpstr>To grow or not to grow...</vt:lpstr>
      <vt:lpstr>To grow or not to grow...</vt:lpstr>
      <vt:lpstr>To grow or not to grow...</vt:lpstr>
      <vt:lpstr>To grow or not to grow...</vt:lpstr>
      <vt:lpstr>Autophagy</vt:lpstr>
      <vt:lpstr>Autophagy response pathway</vt:lpstr>
      <vt:lpstr>TOR-dependent autophagy response pathway</vt:lpstr>
      <vt:lpstr>Target of Rapamycin (TOR) complex</vt:lpstr>
      <vt:lpstr>Target of Rapamycin (TOR) complex</vt:lpstr>
      <vt:lpstr>Target of Rapamycin (TOR) complex</vt:lpstr>
      <vt:lpstr>Target of Rapamycin (TOR) complex</vt:lpstr>
      <vt:lpstr>TOR is central in stress/grow regulation</vt:lpstr>
      <vt:lpstr>Then, how is TOR regulated?</vt:lpstr>
      <vt:lpstr>Then, how is TOR regulated?</vt:lpstr>
      <vt:lpstr>Then, how is TOR regulated?</vt:lpstr>
      <vt:lpstr>Is this site conserved? Let’s find homologs!</vt:lpstr>
      <vt:lpstr>Is this site conserved? Let’s find homologs!</vt:lpstr>
      <vt:lpstr>Is this site conserved? Let’s find homologs!</vt:lpstr>
      <vt:lpstr>Is this site conserved? Let’s find homologs!</vt:lpstr>
      <vt:lpstr>Is this site conserved? Let’s find homologs!</vt:lpstr>
      <vt:lpstr>Is this site conserved? Let’s find homologs!</vt:lpstr>
      <vt:lpstr>My journey to find the best dataset of homologs</vt:lpstr>
      <vt:lpstr>My journey to find the best dataset of homologs</vt:lpstr>
      <vt:lpstr>Obtaining the data</vt:lpstr>
      <vt:lpstr>Obtaining the data: overlapping species</vt:lpstr>
      <vt:lpstr>Obtaining the data: overlapping species</vt:lpstr>
      <vt:lpstr>Obtaining the data: overlapping species</vt:lpstr>
      <vt:lpstr>My journey to find the best dataset of homologs</vt:lpstr>
      <vt:lpstr>My journey to find the best dataset of homologs</vt:lpstr>
      <vt:lpstr>My journey to find the best dataset of homologs</vt:lpstr>
      <vt:lpstr>Maximum likelihood phylogenetic analysis</vt:lpstr>
      <vt:lpstr>Maximum likelihood phylogenetic analysis</vt:lpstr>
      <vt:lpstr>Maximum likelihood phylogenetic analysis</vt:lpstr>
      <vt:lpstr>Maximum likelihood phylogenetic analysis</vt:lpstr>
      <vt:lpstr>Maximum likelihood phylogenetic analysis: RAPTORB - HomoloGene</vt:lpstr>
      <vt:lpstr>Maximum likelihood phylogenetic analysis: RAPTORB - HomoloGene</vt:lpstr>
      <vt:lpstr>Maximum likelihood phylogenetic analysis: RAPTORB - HomoloGene</vt:lpstr>
      <vt:lpstr>Maximum likelihood phylogenetic analysis: RAPTORB - BLAST</vt:lpstr>
      <vt:lpstr>RAPTORB - BLAST</vt:lpstr>
      <vt:lpstr>RAPTORB - BLAST</vt:lpstr>
      <vt:lpstr>PowerPoint Presentation</vt:lpstr>
      <vt:lpstr>What about the other databases?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Four Protein Homology Data Sources To Assess The Evolution Of TORC1 Complex In Plants. Implications For Conserved Domains Search</dc:title>
  <dc:creator>Montes-Serey, Christian F [PLP M]</dc:creator>
  <cp:lastModifiedBy>Montes-Serey, Christian F [PLP M]</cp:lastModifiedBy>
  <cp:revision>56</cp:revision>
  <dcterms:created xsi:type="dcterms:W3CDTF">2019-04-30T01:19:27Z</dcterms:created>
  <dcterms:modified xsi:type="dcterms:W3CDTF">2019-05-07T07:38:59Z</dcterms:modified>
</cp:coreProperties>
</file>