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Noto Serif" panose="02020600060500020200" pitchFamily="18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515A"/>
    <a:srgbClr val="FF9900"/>
    <a:srgbClr val="FFFFB7"/>
    <a:srgbClr val="91E175"/>
    <a:srgbClr val="FFE69F"/>
    <a:srgbClr val="727480"/>
    <a:srgbClr val="C61F16"/>
    <a:srgbClr val="315683"/>
    <a:srgbClr val="2ECECE"/>
    <a:srgbClr val="54C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142BD-B8F9-4E3E-AC3E-75B4CA9CF48B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C7B1EB3-7F44-407F-8700-F663901E0BBD}">
      <dgm:prSet phldrT="[Text]" custT="1"/>
      <dgm:spPr>
        <a:solidFill>
          <a:schemeClr val="accent2">
            <a:lumMod val="40000"/>
            <a:lumOff val="60000"/>
          </a:schemeClr>
        </a:solidFill>
        <a:ln w="12700">
          <a:solidFill>
            <a:srgbClr val="4E515A"/>
          </a:solidFill>
        </a:ln>
      </dgm:spPr>
      <dgm:t>
        <a:bodyPr anchor="ctr"/>
        <a:lstStyle/>
        <a:p>
          <a:pPr marL="266700" indent="0">
            <a:spcAft>
              <a:spcPts val="600"/>
            </a:spcAft>
          </a:pPr>
          <a:r>
            <a:rPr lang="en-GB" sz="2200" b="1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Knowledge structures</a:t>
          </a:r>
        </a:p>
      </dgm:t>
    </dgm:pt>
    <dgm:pt modelId="{44DF2364-C384-4B2C-B9DB-AC963227FD93}" type="parTrans" cxnId="{67458CA7-C592-421C-8F93-5D507A7F4519}">
      <dgm:prSet/>
      <dgm:spPr/>
      <dgm:t>
        <a:bodyPr/>
        <a:lstStyle/>
        <a:p>
          <a:endParaRPr lang="en-GB"/>
        </a:p>
      </dgm:t>
    </dgm:pt>
    <dgm:pt modelId="{B3A8BF99-2F4E-43EF-B6E7-190E84527F44}" type="sibTrans" cxnId="{67458CA7-C592-421C-8F93-5D507A7F4519}">
      <dgm:prSet/>
      <dgm:spPr/>
      <dgm:t>
        <a:bodyPr/>
        <a:lstStyle/>
        <a:p>
          <a:endParaRPr lang="en-GB"/>
        </a:p>
      </dgm:t>
    </dgm:pt>
    <dgm:pt modelId="{C2FA563F-4EA8-4D2C-80EB-62EB088990FF}">
      <dgm:prSet phldrT="[Text]" custT="1"/>
      <dgm:spPr>
        <a:solidFill>
          <a:srgbClr val="FFE69F"/>
        </a:solidFill>
        <a:ln w="12700">
          <a:solidFill>
            <a:srgbClr val="4E515A"/>
          </a:solidFill>
        </a:ln>
      </dgm:spPr>
      <dgm:t>
        <a:bodyPr anchor="ctr"/>
        <a:lstStyle/>
        <a:p>
          <a:pPr marL="266700" indent="0">
            <a:spcAft>
              <a:spcPts val="600"/>
            </a:spcAft>
          </a:pPr>
          <a:r>
            <a:rPr lang="en-GB" sz="2200" b="1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The learning cycle</a:t>
          </a:r>
        </a:p>
      </dgm:t>
    </dgm:pt>
    <dgm:pt modelId="{ADB80A85-6753-4C72-99BF-73CCCD86844B}" type="parTrans" cxnId="{BDE80339-CA5E-4A40-A18D-11537B1CC678}">
      <dgm:prSet/>
      <dgm:spPr/>
      <dgm:t>
        <a:bodyPr/>
        <a:lstStyle/>
        <a:p>
          <a:endParaRPr lang="en-GB"/>
        </a:p>
      </dgm:t>
    </dgm:pt>
    <dgm:pt modelId="{90EFB665-16ED-451E-99D4-295F7652E734}" type="sibTrans" cxnId="{BDE80339-CA5E-4A40-A18D-11537B1CC678}">
      <dgm:prSet/>
      <dgm:spPr/>
      <dgm:t>
        <a:bodyPr/>
        <a:lstStyle/>
        <a:p>
          <a:endParaRPr lang="en-GB"/>
        </a:p>
      </dgm:t>
    </dgm:pt>
    <dgm:pt modelId="{EF07376F-E3F0-4620-9484-F053B2D068ED}">
      <dgm:prSet phldrT="[Text]"/>
      <dgm:spPr>
        <a:solidFill>
          <a:srgbClr val="91E175"/>
        </a:solidFill>
        <a:ln w="12700">
          <a:solidFill>
            <a:srgbClr val="4E515A"/>
          </a:solidFill>
        </a:ln>
      </dgm:spPr>
      <dgm:t>
        <a:bodyPr anchor="ctr"/>
        <a:lstStyle/>
        <a:p>
          <a:pPr marL="266700" indent="0">
            <a:spcAft>
              <a:spcPts val="600"/>
            </a:spcAft>
          </a:pPr>
          <a:r>
            <a:rPr lang="en-GB" sz="2200" b="1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Learning styles</a:t>
          </a:r>
        </a:p>
      </dgm:t>
    </dgm:pt>
    <dgm:pt modelId="{CAA9565D-7716-41E5-BE39-E1FC49A7A6EB}" type="parTrans" cxnId="{3DFE0D30-DD8A-4E60-B9B5-3445604D0707}">
      <dgm:prSet/>
      <dgm:spPr/>
      <dgm:t>
        <a:bodyPr/>
        <a:lstStyle/>
        <a:p>
          <a:endParaRPr lang="en-GB"/>
        </a:p>
      </dgm:t>
    </dgm:pt>
    <dgm:pt modelId="{2EB04901-4685-4E9D-B0E4-6186B9A2B92A}" type="sibTrans" cxnId="{3DFE0D30-DD8A-4E60-B9B5-3445604D0707}">
      <dgm:prSet/>
      <dgm:spPr/>
      <dgm:t>
        <a:bodyPr/>
        <a:lstStyle/>
        <a:p>
          <a:endParaRPr lang="en-GB"/>
        </a:p>
      </dgm:t>
    </dgm:pt>
    <dgm:pt modelId="{E915623D-41A9-4E46-BA0E-DDAD22F596EA}">
      <dgm:prSet phldrT="[Text]" custT="1"/>
      <dgm:spPr>
        <a:solidFill>
          <a:srgbClr val="91E175"/>
        </a:solidFill>
        <a:ln w="12700">
          <a:solidFill>
            <a:srgbClr val="4E515A"/>
          </a:solidFill>
        </a:ln>
      </dgm:spPr>
      <dgm:t>
        <a:bodyPr anchor="ctr"/>
        <a:lstStyle/>
        <a:p>
          <a:pPr marL="266700" indent="0">
            <a:spcAft>
              <a:spcPct val="15000"/>
            </a:spcAft>
          </a:pPr>
          <a:r>
            <a:rPr lang="en-GB" sz="1700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GB" sz="1500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How individuals prefer to receive and explore new information</a:t>
          </a:r>
          <a:endParaRPr lang="en-GB" sz="1500" dirty="0">
            <a:solidFill>
              <a:srgbClr val="4E515A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9E2A554-DF6D-4BFE-9905-CCC6B41EAA64}" type="parTrans" cxnId="{8B1998ED-70B3-4E1D-8094-5F04A7D846AF}">
      <dgm:prSet/>
      <dgm:spPr/>
      <dgm:t>
        <a:bodyPr/>
        <a:lstStyle/>
        <a:p>
          <a:endParaRPr lang="en-GB"/>
        </a:p>
      </dgm:t>
    </dgm:pt>
    <dgm:pt modelId="{086C8673-A1CB-4246-B9B0-B06382B5399E}" type="sibTrans" cxnId="{8B1998ED-70B3-4E1D-8094-5F04A7D846AF}">
      <dgm:prSet/>
      <dgm:spPr/>
      <dgm:t>
        <a:bodyPr/>
        <a:lstStyle/>
        <a:p>
          <a:endParaRPr lang="en-GB"/>
        </a:p>
      </dgm:t>
    </dgm:pt>
    <dgm:pt modelId="{F703C4CE-0278-435C-BA94-7D2B212B9043}">
      <dgm:prSet phldrT="[Text]" custT="1"/>
      <dgm:spPr>
        <a:solidFill>
          <a:srgbClr val="91E175"/>
        </a:solidFill>
        <a:ln w="12700">
          <a:solidFill>
            <a:srgbClr val="4E515A"/>
          </a:solidFill>
        </a:ln>
      </dgm:spPr>
      <dgm:t>
        <a:bodyPr anchor="ctr"/>
        <a:lstStyle/>
        <a:p>
          <a:pPr marL="266700" indent="0">
            <a:spcAft>
              <a:spcPct val="15000"/>
            </a:spcAft>
          </a:pPr>
          <a:r>
            <a:rPr lang="en-GB" sz="1500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 Addresses personality types and preferred sensory modalities</a:t>
          </a:r>
          <a:endParaRPr lang="en-GB" sz="1500" dirty="0">
            <a:solidFill>
              <a:srgbClr val="4E515A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23CEAAA-AAD2-462E-84CE-947F09316104}" type="parTrans" cxnId="{620F869A-A22D-4706-BB97-0E76D0D9B7A5}">
      <dgm:prSet/>
      <dgm:spPr/>
      <dgm:t>
        <a:bodyPr/>
        <a:lstStyle/>
        <a:p>
          <a:endParaRPr lang="en-GB"/>
        </a:p>
      </dgm:t>
    </dgm:pt>
    <dgm:pt modelId="{A1B07861-1ACA-4186-BFB4-0A837C0786A2}" type="sibTrans" cxnId="{620F869A-A22D-4706-BB97-0E76D0D9B7A5}">
      <dgm:prSet/>
      <dgm:spPr/>
      <dgm:t>
        <a:bodyPr/>
        <a:lstStyle/>
        <a:p>
          <a:endParaRPr lang="en-GB"/>
        </a:p>
      </dgm:t>
    </dgm:pt>
    <dgm:pt modelId="{0071B725-36F6-42C0-87A2-53572A4E0445}">
      <dgm:prSet phldrT="[Text]" custT="1"/>
      <dgm:spPr>
        <a:solidFill>
          <a:schemeClr val="accent2">
            <a:lumMod val="40000"/>
            <a:lumOff val="60000"/>
          </a:schemeClr>
        </a:solidFill>
        <a:ln w="12700">
          <a:solidFill>
            <a:srgbClr val="4E515A"/>
          </a:solidFill>
        </a:ln>
      </dgm:spPr>
      <dgm:t>
        <a:bodyPr anchor="ctr"/>
        <a:lstStyle/>
        <a:p>
          <a:pPr marL="266700" indent="0">
            <a:spcAft>
              <a:spcPct val="15000"/>
            </a:spcAft>
          </a:pPr>
          <a:r>
            <a:rPr lang="en-GB" sz="1500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 Our internal representation of the context and detail of a topic</a:t>
          </a:r>
          <a:endParaRPr lang="en-GB" sz="1500" dirty="0">
            <a:solidFill>
              <a:srgbClr val="4E515A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8DE8B27-AEF1-4C3E-8D5A-CD6FA9400777}" type="sibTrans" cxnId="{0AAF94A1-F904-437E-B103-FDF1D669CE30}">
      <dgm:prSet/>
      <dgm:spPr/>
      <dgm:t>
        <a:bodyPr/>
        <a:lstStyle/>
        <a:p>
          <a:endParaRPr lang="en-GB"/>
        </a:p>
      </dgm:t>
    </dgm:pt>
    <dgm:pt modelId="{869F8A0C-D7FD-412A-8B6D-0139ABFEA912}" type="parTrans" cxnId="{0AAF94A1-F904-437E-B103-FDF1D669CE30}">
      <dgm:prSet/>
      <dgm:spPr/>
      <dgm:t>
        <a:bodyPr/>
        <a:lstStyle/>
        <a:p>
          <a:endParaRPr lang="en-GB"/>
        </a:p>
      </dgm:t>
    </dgm:pt>
    <dgm:pt modelId="{6078CF4A-F052-4DB2-AF36-61F50A65FF43}">
      <dgm:prSet phldrT="[Text]" custT="1"/>
      <dgm:spPr>
        <a:solidFill>
          <a:srgbClr val="FFE69F"/>
        </a:solidFill>
        <a:ln w="12700">
          <a:solidFill>
            <a:srgbClr val="4E515A"/>
          </a:solidFill>
        </a:ln>
      </dgm:spPr>
      <dgm:t>
        <a:bodyPr anchor="ctr"/>
        <a:lstStyle/>
        <a:p>
          <a:pPr marL="266700" indent="0">
            <a:spcAft>
              <a:spcPct val="15000"/>
            </a:spcAft>
          </a:pPr>
          <a:r>
            <a:rPr lang="en-GB" sz="1500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 Similar to the scientific method (also a learning process):</a:t>
          </a:r>
          <a:endParaRPr lang="en-GB" sz="1500" dirty="0">
            <a:solidFill>
              <a:srgbClr val="4E515A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3EB4CF6-1271-42DB-BF62-565DCE301569}" type="parTrans" cxnId="{66B8D112-CE1F-487B-B68B-5A00BAFC1D30}">
      <dgm:prSet/>
      <dgm:spPr/>
      <dgm:t>
        <a:bodyPr/>
        <a:lstStyle/>
        <a:p>
          <a:endParaRPr lang="en-GB"/>
        </a:p>
      </dgm:t>
    </dgm:pt>
    <dgm:pt modelId="{E87CC152-D179-4089-A439-9B9AF0E324BD}" type="sibTrans" cxnId="{66B8D112-CE1F-487B-B68B-5A00BAFC1D30}">
      <dgm:prSet/>
      <dgm:spPr/>
      <dgm:t>
        <a:bodyPr/>
        <a:lstStyle/>
        <a:p>
          <a:endParaRPr lang="en-GB"/>
        </a:p>
      </dgm:t>
    </dgm:pt>
    <dgm:pt modelId="{F240CFDF-BAD3-48D5-B327-C90AC1557916}">
      <dgm:prSet phldrT="[Text]" custT="1"/>
      <dgm:spPr>
        <a:solidFill>
          <a:srgbClr val="FFE69F"/>
        </a:solidFill>
        <a:ln w="12700">
          <a:solidFill>
            <a:srgbClr val="4E515A"/>
          </a:solidFill>
        </a:ln>
      </dgm:spPr>
      <dgm:t>
        <a:bodyPr anchor="ctr"/>
        <a:lstStyle/>
        <a:p>
          <a:pPr marL="266700" indent="0">
            <a:spcAft>
              <a:spcPct val="15000"/>
            </a:spcAft>
          </a:pPr>
          <a:r>
            <a:rPr lang="en-GB" sz="1800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GB" sz="1500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The process of absorbing and structuring new knowledge</a:t>
          </a:r>
          <a:endParaRPr lang="en-GB" sz="1500" dirty="0">
            <a:solidFill>
              <a:srgbClr val="4E515A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94D9F50-EF4E-4192-9BED-C2308B1A7606}" type="sibTrans" cxnId="{9C46D7B2-CE63-4189-8BFD-A43C7EAF030E}">
      <dgm:prSet/>
      <dgm:spPr/>
      <dgm:t>
        <a:bodyPr/>
        <a:lstStyle/>
        <a:p>
          <a:endParaRPr lang="en-GB"/>
        </a:p>
      </dgm:t>
    </dgm:pt>
    <dgm:pt modelId="{08F84027-D43E-407A-A8FD-B8DAB9356E34}" type="parTrans" cxnId="{9C46D7B2-CE63-4189-8BFD-A43C7EAF030E}">
      <dgm:prSet/>
      <dgm:spPr/>
      <dgm:t>
        <a:bodyPr/>
        <a:lstStyle/>
        <a:p>
          <a:endParaRPr lang="en-GB"/>
        </a:p>
      </dgm:t>
    </dgm:pt>
    <dgm:pt modelId="{CDBFC9B7-13C5-4BB9-9281-22D33D61D798}">
      <dgm:prSet phldrT="[Text]" custT="1"/>
      <dgm:spPr>
        <a:solidFill>
          <a:srgbClr val="FFE69F"/>
        </a:solidFill>
        <a:ln w="12700">
          <a:solidFill>
            <a:srgbClr val="4E515A"/>
          </a:solidFill>
        </a:ln>
      </dgm:spPr>
      <dgm:t>
        <a:bodyPr anchor="ctr"/>
        <a:lstStyle/>
        <a:p>
          <a:pPr marL="266700" indent="0">
            <a:spcAft>
              <a:spcPct val="15000"/>
            </a:spcAft>
          </a:pPr>
          <a:r>
            <a:rPr lang="en-GB" sz="1500" b="1" cap="small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GB" sz="1600" b="1" u="wavyHeavy" cap="small" baseline="0" dirty="0" smtClean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rPr>
            <a:t>observe</a:t>
          </a:r>
          <a:r>
            <a:rPr lang="en-GB" sz="1600" cap="small" dirty="0" smtClean="0"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GB" sz="1400" cap="small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rPr>
            <a:t></a:t>
          </a:r>
          <a:r>
            <a:rPr lang="en-GB" sz="1600" cap="small" dirty="0" smtClean="0"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rPr>
            <a:t> </a:t>
          </a:r>
          <a:r>
            <a:rPr lang="en-GB" sz="1600" b="1" u="wavyHeavy" cap="small" baseline="0" dirty="0" smtClean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rPr>
            <a:t>hypothesise</a:t>
          </a:r>
          <a:r>
            <a:rPr lang="en-GB" sz="1600" cap="small" dirty="0" smtClean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GB" sz="1400" cap="small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rPr>
            <a:t></a:t>
          </a:r>
          <a:r>
            <a:rPr lang="en-GB" sz="1600" cap="small" dirty="0" smtClean="0"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rPr>
            <a:t> </a:t>
          </a:r>
          <a:r>
            <a:rPr lang="en-GB" sz="1600" b="1" u="wavyHeavy" cap="small" baseline="0" dirty="0" smtClean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rPr>
            <a:t>test</a:t>
          </a:r>
          <a:r>
            <a:rPr lang="en-GB" sz="1600" cap="small" dirty="0" smtClean="0">
              <a:solidFill>
                <a:srgbClr val="0070C0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GB" sz="1400" cap="small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rPr>
            <a:t></a:t>
          </a:r>
          <a:r>
            <a:rPr lang="en-GB" sz="1600" cap="small" dirty="0" smtClean="0"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rPr>
            <a:t> </a:t>
          </a:r>
          <a:r>
            <a:rPr lang="en-GB" sz="1600" b="1" u="wavyHeavy" cap="small" baseline="0" dirty="0" smtClean="0">
              <a:solidFill>
                <a:srgbClr val="FF9900"/>
              </a:solidFill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rPr>
            <a:t>analyse</a:t>
          </a:r>
          <a:r>
            <a:rPr lang="en-GB" sz="1600" cap="small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rPr>
            <a:t> [</a:t>
          </a:r>
          <a:r>
            <a:rPr lang="en-GB" sz="1400" cap="small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rPr>
            <a:t> </a:t>
          </a:r>
          <a:r>
            <a:rPr lang="en-GB" sz="1600" b="1" u="none" cap="small" baseline="0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rPr>
            <a:t>repeat </a:t>
          </a:r>
          <a:r>
            <a:rPr lang="en-GB" sz="1600" b="0" u="none" cap="small" baseline="0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rPr>
            <a:t>]</a:t>
          </a:r>
          <a:endParaRPr lang="en-GB" sz="1500" b="0" dirty="0">
            <a:solidFill>
              <a:srgbClr val="4E515A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152BDCB-9E65-4A5E-9AEA-5A828CA180A7}" type="sibTrans" cxnId="{DBE35473-37BD-47A1-8BC9-93F3EEF9F60B}">
      <dgm:prSet/>
      <dgm:spPr/>
      <dgm:t>
        <a:bodyPr/>
        <a:lstStyle/>
        <a:p>
          <a:endParaRPr lang="en-GB"/>
        </a:p>
      </dgm:t>
    </dgm:pt>
    <dgm:pt modelId="{FD2B17D2-3B4E-4E3A-B0BD-79DD24F835FC}" type="parTrans" cxnId="{DBE35473-37BD-47A1-8BC9-93F3EEF9F60B}">
      <dgm:prSet/>
      <dgm:spPr/>
      <dgm:t>
        <a:bodyPr/>
        <a:lstStyle/>
        <a:p>
          <a:endParaRPr lang="en-GB"/>
        </a:p>
      </dgm:t>
    </dgm:pt>
    <dgm:pt modelId="{981A4211-DE15-4C72-811E-4E8571E32126}">
      <dgm:prSet phldrT="[Text]" custT="1"/>
      <dgm:spPr>
        <a:solidFill>
          <a:schemeClr val="accent2">
            <a:lumMod val="40000"/>
            <a:lumOff val="60000"/>
          </a:schemeClr>
        </a:solidFill>
        <a:ln w="12700">
          <a:solidFill>
            <a:srgbClr val="4E515A"/>
          </a:solidFill>
        </a:ln>
      </dgm:spPr>
      <dgm:t>
        <a:bodyPr anchor="ctr"/>
        <a:lstStyle/>
        <a:p>
          <a:pPr marL="266700" indent="0">
            <a:spcAft>
              <a:spcPct val="15000"/>
            </a:spcAft>
          </a:pPr>
          <a:r>
            <a:rPr lang="en-GB" sz="1500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 Resolving differences in </a:t>
          </a:r>
          <a:r>
            <a:rPr lang="en-GB" sz="1500" b="0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representations </a:t>
          </a:r>
          <a:r>
            <a:rPr lang="en-GB" sz="1400" b="0" cap="small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rPr>
            <a:t></a:t>
          </a:r>
          <a:r>
            <a:rPr lang="en-GB" sz="1500" b="0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GB" sz="1500" b="1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cognitive load</a:t>
          </a:r>
          <a:endParaRPr lang="en-GB" sz="1500" b="1" dirty="0">
            <a:solidFill>
              <a:srgbClr val="4E515A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036A460A-AB8A-4F1C-ACB8-AFBE3E08903B}" type="sibTrans" cxnId="{F6CF3347-C6AD-4F4B-AAA3-C928CC122EEE}">
      <dgm:prSet/>
      <dgm:spPr/>
      <dgm:t>
        <a:bodyPr/>
        <a:lstStyle/>
        <a:p>
          <a:endParaRPr lang="en-GB"/>
        </a:p>
      </dgm:t>
    </dgm:pt>
    <dgm:pt modelId="{0EC61AFA-CA81-4D4C-9325-4B4DA2C87E1C}" type="parTrans" cxnId="{F6CF3347-C6AD-4F4B-AAA3-C928CC122EEE}">
      <dgm:prSet/>
      <dgm:spPr/>
      <dgm:t>
        <a:bodyPr/>
        <a:lstStyle/>
        <a:p>
          <a:endParaRPr lang="en-GB"/>
        </a:p>
      </dgm:t>
    </dgm:pt>
    <dgm:pt modelId="{CE94C10E-FFF9-4A1A-A564-5A6ECFDF8289}">
      <dgm:prSet phldrT="[Text]" custT="1"/>
      <dgm:spPr>
        <a:solidFill>
          <a:schemeClr val="accent2">
            <a:lumMod val="40000"/>
            <a:lumOff val="60000"/>
          </a:schemeClr>
        </a:solidFill>
        <a:ln w="12700">
          <a:solidFill>
            <a:srgbClr val="4E515A"/>
          </a:solidFill>
        </a:ln>
      </dgm:spPr>
      <dgm:t>
        <a:bodyPr anchor="ctr"/>
        <a:lstStyle/>
        <a:p>
          <a:pPr marL="266700" indent="0">
            <a:spcAft>
              <a:spcPct val="15000"/>
            </a:spcAft>
          </a:pPr>
          <a:r>
            <a:rPr lang="en-GB" sz="1500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 Others’ internal representations will differ (to some degree)</a:t>
          </a:r>
          <a:endParaRPr lang="en-GB" sz="1500" dirty="0">
            <a:solidFill>
              <a:srgbClr val="4E515A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5DEB8AF-5487-453C-AA01-7DD3C706499D}" type="sibTrans" cxnId="{BD58A38A-BA91-4329-8EDC-EAD3AAB96770}">
      <dgm:prSet/>
      <dgm:spPr/>
      <dgm:t>
        <a:bodyPr/>
        <a:lstStyle/>
        <a:p>
          <a:endParaRPr lang="en-GB"/>
        </a:p>
      </dgm:t>
    </dgm:pt>
    <dgm:pt modelId="{BEF72734-6320-4AB1-8E26-E8D38003567E}" type="parTrans" cxnId="{BD58A38A-BA91-4329-8EDC-EAD3AAB96770}">
      <dgm:prSet/>
      <dgm:spPr/>
      <dgm:t>
        <a:bodyPr/>
        <a:lstStyle/>
        <a:p>
          <a:endParaRPr lang="en-GB"/>
        </a:p>
      </dgm:t>
    </dgm:pt>
    <dgm:pt modelId="{23CEA71D-F7CC-4F09-82B6-F1CBE8272560}">
      <dgm:prSet phldrT="[Text]" custT="1"/>
      <dgm:spPr>
        <a:solidFill>
          <a:srgbClr val="91E175"/>
        </a:solidFill>
        <a:ln w="12700">
          <a:solidFill>
            <a:srgbClr val="4E515A"/>
          </a:solidFill>
        </a:ln>
      </dgm:spPr>
      <dgm:t>
        <a:bodyPr anchor="ctr"/>
        <a:lstStyle/>
        <a:p>
          <a:pPr marL="266700" indent="0">
            <a:spcAft>
              <a:spcPct val="15000"/>
            </a:spcAft>
          </a:pPr>
          <a:r>
            <a:rPr lang="en-GB" sz="1500" dirty="0" smtClean="0">
              <a:solidFill>
                <a:srgbClr val="4E515A"/>
              </a:solidFill>
              <a:latin typeface="Roboto" panose="02000000000000000000" pitchFamily="2" charset="0"/>
              <a:ea typeface="Roboto" panose="02000000000000000000" pitchFamily="2" charset="0"/>
            </a:rPr>
            <a:t> Good training should address several learning styles at once</a:t>
          </a:r>
          <a:endParaRPr lang="en-GB" sz="1500" dirty="0">
            <a:solidFill>
              <a:srgbClr val="4E515A"/>
            </a:solidFill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DA8F0EC-1717-417A-BB21-CA0080DB120F}" type="sibTrans" cxnId="{D2578009-2820-4E19-B596-6EE3878D878D}">
      <dgm:prSet/>
      <dgm:spPr/>
      <dgm:t>
        <a:bodyPr/>
        <a:lstStyle/>
        <a:p>
          <a:endParaRPr lang="en-GB"/>
        </a:p>
      </dgm:t>
    </dgm:pt>
    <dgm:pt modelId="{17557A4C-C232-4F32-B860-F72C36D90B8C}" type="parTrans" cxnId="{D2578009-2820-4E19-B596-6EE3878D878D}">
      <dgm:prSet/>
      <dgm:spPr/>
      <dgm:t>
        <a:bodyPr/>
        <a:lstStyle/>
        <a:p>
          <a:endParaRPr lang="en-GB"/>
        </a:p>
      </dgm:t>
    </dgm:pt>
    <dgm:pt modelId="{B77AF857-86B1-4245-B96E-61A2C30E1B3B}" type="pres">
      <dgm:prSet presAssocID="{41A142BD-B8F9-4E3E-AC3E-75B4CA9CF48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D531DD9-5C5F-47AA-82F9-4EF6EE7AF976}" type="pres">
      <dgm:prSet presAssocID="{BC7B1EB3-7F44-407F-8700-F663901E0BBD}" presName="comp" presStyleCnt="0"/>
      <dgm:spPr/>
      <dgm:t>
        <a:bodyPr/>
        <a:lstStyle/>
        <a:p>
          <a:endParaRPr lang="en-GB"/>
        </a:p>
      </dgm:t>
    </dgm:pt>
    <dgm:pt modelId="{6079DB5D-7154-4F01-A1F9-7AC7271D9C51}" type="pres">
      <dgm:prSet presAssocID="{BC7B1EB3-7F44-407F-8700-F663901E0BBD}" presName="box" presStyleLbl="node1" presStyleIdx="0" presStyleCnt="3" custLinFactNeighborX="-6918" custLinFactNeighborY="-28350"/>
      <dgm:spPr/>
      <dgm:t>
        <a:bodyPr/>
        <a:lstStyle/>
        <a:p>
          <a:endParaRPr lang="en-GB"/>
        </a:p>
      </dgm:t>
    </dgm:pt>
    <dgm:pt modelId="{8C9A7595-1E48-48B1-B805-232D4F470444}" type="pres">
      <dgm:prSet presAssocID="{BC7B1EB3-7F44-407F-8700-F663901E0BBD}" presName="img" presStyleLbl="fgImgPlace1" presStyleIdx="0" presStyleCnt="3" custScaleX="107476" custLinFactNeighborX="5491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10" t="2941" r="4310" b="-2941"/>
          </a:stretch>
        </a:blipFill>
      </dgm:spPr>
      <dgm:t>
        <a:bodyPr/>
        <a:lstStyle/>
        <a:p>
          <a:endParaRPr lang="en-GB"/>
        </a:p>
      </dgm:t>
    </dgm:pt>
    <dgm:pt modelId="{06ABE021-9AA4-4B04-8175-88A3C6301DC0}" type="pres">
      <dgm:prSet presAssocID="{BC7B1EB3-7F44-407F-8700-F663901E0BBD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9F5E62-7D06-40CA-AE67-7DB35F1EF97A}" type="pres">
      <dgm:prSet presAssocID="{B3A8BF99-2F4E-43EF-B6E7-190E84527F44}" presName="spacer" presStyleCnt="0"/>
      <dgm:spPr/>
      <dgm:t>
        <a:bodyPr/>
        <a:lstStyle/>
        <a:p>
          <a:endParaRPr lang="en-GB"/>
        </a:p>
      </dgm:t>
    </dgm:pt>
    <dgm:pt modelId="{5AD85289-9503-450E-98C4-10FA692B5135}" type="pres">
      <dgm:prSet presAssocID="{C2FA563F-4EA8-4D2C-80EB-62EB088990FF}" presName="comp" presStyleCnt="0"/>
      <dgm:spPr/>
      <dgm:t>
        <a:bodyPr/>
        <a:lstStyle/>
        <a:p>
          <a:endParaRPr lang="en-GB"/>
        </a:p>
      </dgm:t>
    </dgm:pt>
    <dgm:pt modelId="{91F9D895-D15E-4891-9F8E-413E7259BCB2}" type="pres">
      <dgm:prSet presAssocID="{C2FA563F-4EA8-4D2C-80EB-62EB088990FF}" presName="box" presStyleLbl="node1" presStyleIdx="1" presStyleCnt="3"/>
      <dgm:spPr/>
      <dgm:t>
        <a:bodyPr/>
        <a:lstStyle/>
        <a:p>
          <a:endParaRPr lang="en-GB"/>
        </a:p>
      </dgm:t>
    </dgm:pt>
    <dgm:pt modelId="{E2F67BF3-8ADE-4947-8E48-BC585D5C5854}" type="pres">
      <dgm:prSet presAssocID="{C2FA563F-4EA8-4D2C-80EB-62EB088990FF}" presName="img" presStyleLbl="fgImgPlace1" presStyleIdx="1" presStyleCnt="3" custScaleX="107476" custLinFactNeighborX="549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GB"/>
        </a:p>
      </dgm:t>
    </dgm:pt>
    <dgm:pt modelId="{9CA3CADF-06CB-4BB7-84B1-92E7580D1D4F}" type="pres">
      <dgm:prSet presAssocID="{C2FA563F-4EA8-4D2C-80EB-62EB088990FF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ED891ED-A67A-4098-8603-3353E44DD923}" type="pres">
      <dgm:prSet presAssocID="{90EFB665-16ED-451E-99D4-295F7652E734}" presName="spacer" presStyleCnt="0"/>
      <dgm:spPr/>
      <dgm:t>
        <a:bodyPr/>
        <a:lstStyle/>
        <a:p>
          <a:endParaRPr lang="en-GB"/>
        </a:p>
      </dgm:t>
    </dgm:pt>
    <dgm:pt modelId="{126D8C54-44EB-46FB-891E-C90E780C44A9}" type="pres">
      <dgm:prSet presAssocID="{EF07376F-E3F0-4620-9484-F053B2D068ED}" presName="comp" presStyleCnt="0"/>
      <dgm:spPr/>
      <dgm:t>
        <a:bodyPr/>
        <a:lstStyle/>
        <a:p>
          <a:endParaRPr lang="en-GB"/>
        </a:p>
      </dgm:t>
    </dgm:pt>
    <dgm:pt modelId="{F42D791F-529B-4C8F-B7A8-D72BAB640FAE}" type="pres">
      <dgm:prSet presAssocID="{EF07376F-E3F0-4620-9484-F053B2D068ED}" presName="box" presStyleLbl="node1" presStyleIdx="2" presStyleCnt="3"/>
      <dgm:spPr/>
      <dgm:t>
        <a:bodyPr/>
        <a:lstStyle/>
        <a:p>
          <a:endParaRPr lang="en-GB"/>
        </a:p>
      </dgm:t>
    </dgm:pt>
    <dgm:pt modelId="{DE1DF158-1104-48F4-B646-C681C695A235}" type="pres">
      <dgm:prSet presAssocID="{EF07376F-E3F0-4620-9484-F053B2D068ED}" presName="img" presStyleLbl="fgImgPlace1" presStyleIdx="2" presStyleCnt="3" custScaleX="107476" custLinFactNeighborX="549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  <dgm:t>
        <a:bodyPr/>
        <a:lstStyle/>
        <a:p>
          <a:endParaRPr lang="en-GB"/>
        </a:p>
      </dgm:t>
    </dgm:pt>
    <dgm:pt modelId="{47B33157-CF93-4F1E-91E2-C16CF466B94B}" type="pres">
      <dgm:prSet presAssocID="{EF07376F-E3F0-4620-9484-F053B2D068ED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2218933-EEBF-464D-A51C-081D6B69A9D0}" type="presOf" srcId="{CDBFC9B7-13C5-4BB9-9281-22D33D61D798}" destId="{91F9D895-D15E-4891-9F8E-413E7259BCB2}" srcOrd="0" destOrd="3" presId="urn:microsoft.com/office/officeart/2005/8/layout/vList4"/>
    <dgm:cxn modelId="{8B1998ED-70B3-4E1D-8094-5F04A7D846AF}" srcId="{EF07376F-E3F0-4620-9484-F053B2D068ED}" destId="{E915623D-41A9-4E46-BA0E-DDAD22F596EA}" srcOrd="0" destOrd="0" parTransId="{E9E2A554-DF6D-4BFE-9905-CCC6B41EAA64}" sibTransId="{086C8673-A1CB-4246-B9B0-B06382B5399E}"/>
    <dgm:cxn modelId="{620F869A-A22D-4706-BB97-0E76D0D9B7A5}" srcId="{EF07376F-E3F0-4620-9484-F053B2D068ED}" destId="{F703C4CE-0278-435C-BA94-7D2B212B9043}" srcOrd="1" destOrd="0" parTransId="{223CEAAA-AAD2-462E-84CE-947F09316104}" sibTransId="{A1B07861-1ACA-4186-BFB4-0A837C0786A2}"/>
    <dgm:cxn modelId="{15585530-ED52-49BC-9E9A-A55C84498986}" type="presOf" srcId="{EF07376F-E3F0-4620-9484-F053B2D068ED}" destId="{F42D791F-529B-4C8F-B7A8-D72BAB640FAE}" srcOrd="0" destOrd="0" presId="urn:microsoft.com/office/officeart/2005/8/layout/vList4"/>
    <dgm:cxn modelId="{DB87C629-494C-4FC0-805B-362D92113393}" type="presOf" srcId="{CE94C10E-FFF9-4A1A-A564-5A6ECFDF8289}" destId="{6079DB5D-7154-4F01-A1F9-7AC7271D9C51}" srcOrd="0" destOrd="2" presId="urn:microsoft.com/office/officeart/2005/8/layout/vList4"/>
    <dgm:cxn modelId="{E5CEFD4E-0F36-414C-931C-9D045530EBFB}" type="presOf" srcId="{EF07376F-E3F0-4620-9484-F053B2D068ED}" destId="{47B33157-CF93-4F1E-91E2-C16CF466B94B}" srcOrd="1" destOrd="0" presId="urn:microsoft.com/office/officeart/2005/8/layout/vList4"/>
    <dgm:cxn modelId="{9C46D7B2-CE63-4189-8BFD-A43C7EAF030E}" srcId="{C2FA563F-4EA8-4D2C-80EB-62EB088990FF}" destId="{F240CFDF-BAD3-48D5-B327-C90AC1557916}" srcOrd="0" destOrd="0" parTransId="{08F84027-D43E-407A-A8FD-B8DAB9356E34}" sibTransId="{494D9F50-EF4E-4192-9BED-C2308B1A7606}"/>
    <dgm:cxn modelId="{3DFE0D30-DD8A-4E60-B9B5-3445604D0707}" srcId="{41A142BD-B8F9-4E3E-AC3E-75B4CA9CF48B}" destId="{EF07376F-E3F0-4620-9484-F053B2D068ED}" srcOrd="2" destOrd="0" parTransId="{CAA9565D-7716-41E5-BE39-E1FC49A7A6EB}" sibTransId="{2EB04901-4685-4E9D-B0E4-6186B9A2B92A}"/>
    <dgm:cxn modelId="{5A27E3F8-4ABF-4185-B4C9-CB99EDF023F9}" type="presOf" srcId="{C2FA563F-4EA8-4D2C-80EB-62EB088990FF}" destId="{9CA3CADF-06CB-4BB7-84B1-92E7580D1D4F}" srcOrd="1" destOrd="0" presId="urn:microsoft.com/office/officeart/2005/8/layout/vList4"/>
    <dgm:cxn modelId="{1C9EEEF7-6DC4-4638-A02F-D0BE59FA378D}" type="presOf" srcId="{23CEA71D-F7CC-4F09-82B6-F1CBE8272560}" destId="{F42D791F-529B-4C8F-B7A8-D72BAB640FAE}" srcOrd="0" destOrd="3" presId="urn:microsoft.com/office/officeart/2005/8/layout/vList4"/>
    <dgm:cxn modelId="{67458CA7-C592-421C-8F93-5D507A7F4519}" srcId="{41A142BD-B8F9-4E3E-AC3E-75B4CA9CF48B}" destId="{BC7B1EB3-7F44-407F-8700-F663901E0BBD}" srcOrd="0" destOrd="0" parTransId="{44DF2364-C384-4B2C-B9DB-AC963227FD93}" sibTransId="{B3A8BF99-2F4E-43EF-B6E7-190E84527F44}"/>
    <dgm:cxn modelId="{10F1F83B-8A74-48E8-8BBB-787F9F20CD64}" type="presOf" srcId="{C2FA563F-4EA8-4D2C-80EB-62EB088990FF}" destId="{91F9D895-D15E-4891-9F8E-413E7259BCB2}" srcOrd="0" destOrd="0" presId="urn:microsoft.com/office/officeart/2005/8/layout/vList4"/>
    <dgm:cxn modelId="{3C3A9570-3614-423A-8582-3D123B863802}" type="presOf" srcId="{981A4211-DE15-4C72-811E-4E8571E32126}" destId="{06ABE021-9AA4-4B04-8175-88A3C6301DC0}" srcOrd="1" destOrd="3" presId="urn:microsoft.com/office/officeart/2005/8/layout/vList4"/>
    <dgm:cxn modelId="{33752631-C8CC-4175-A07F-8D67C4606EFD}" type="presOf" srcId="{6078CF4A-F052-4DB2-AF36-61F50A65FF43}" destId="{9CA3CADF-06CB-4BB7-84B1-92E7580D1D4F}" srcOrd="1" destOrd="2" presId="urn:microsoft.com/office/officeart/2005/8/layout/vList4"/>
    <dgm:cxn modelId="{647DF6AA-2965-406E-89AF-78A52E647330}" type="presOf" srcId="{CDBFC9B7-13C5-4BB9-9281-22D33D61D798}" destId="{9CA3CADF-06CB-4BB7-84B1-92E7580D1D4F}" srcOrd="1" destOrd="3" presId="urn:microsoft.com/office/officeart/2005/8/layout/vList4"/>
    <dgm:cxn modelId="{54B43E2F-A16F-478B-BB39-FB37F9701ADD}" type="presOf" srcId="{F703C4CE-0278-435C-BA94-7D2B212B9043}" destId="{F42D791F-529B-4C8F-B7A8-D72BAB640FAE}" srcOrd="0" destOrd="2" presId="urn:microsoft.com/office/officeart/2005/8/layout/vList4"/>
    <dgm:cxn modelId="{0AAF94A1-F904-437E-B103-FDF1D669CE30}" srcId="{BC7B1EB3-7F44-407F-8700-F663901E0BBD}" destId="{0071B725-36F6-42C0-87A2-53572A4E0445}" srcOrd="0" destOrd="0" parTransId="{869F8A0C-D7FD-412A-8B6D-0139ABFEA912}" sibTransId="{48DE8B27-AEF1-4C3E-8D5A-CD6FA9400777}"/>
    <dgm:cxn modelId="{C4B98AD3-AF76-4A76-AD74-E5E8E527C783}" type="presOf" srcId="{F240CFDF-BAD3-48D5-B327-C90AC1557916}" destId="{9CA3CADF-06CB-4BB7-84B1-92E7580D1D4F}" srcOrd="1" destOrd="1" presId="urn:microsoft.com/office/officeart/2005/8/layout/vList4"/>
    <dgm:cxn modelId="{9942AC26-4895-479D-BDD6-71A067065CCE}" type="presOf" srcId="{E915623D-41A9-4E46-BA0E-DDAD22F596EA}" destId="{F42D791F-529B-4C8F-B7A8-D72BAB640FAE}" srcOrd="0" destOrd="1" presId="urn:microsoft.com/office/officeart/2005/8/layout/vList4"/>
    <dgm:cxn modelId="{A5C4ED44-C544-4805-86A3-F89659BA2CC6}" type="presOf" srcId="{E915623D-41A9-4E46-BA0E-DDAD22F596EA}" destId="{47B33157-CF93-4F1E-91E2-C16CF466B94B}" srcOrd="1" destOrd="1" presId="urn:microsoft.com/office/officeart/2005/8/layout/vList4"/>
    <dgm:cxn modelId="{E16C6474-5374-441C-8623-4D1611598AAF}" type="presOf" srcId="{F703C4CE-0278-435C-BA94-7D2B212B9043}" destId="{47B33157-CF93-4F1E-91E2-C16CF466B94B}" srcOrd="1" destOrd="2" presId="urn:microsoft.com/office/officeart/2005/8/layout/vList4"/>
    <dgm:cxn modelId="{F6CF3347-C6AD-4F4B-AAA3-C928CC122EEE}" srcId="{BC7B1EB3-7F44-407F-8700-F663901E0BBD}" destId="{981A4211-DE15-4C72-811E-4E8571E32126}" srcOrd="2" destOrd="0" parTransId="{0EC61AFA-CA81-4D4C-9325-4B4DA2C87E1C}" sibTransId="{036A460A-AB8A-4F1C-ACB8-AFBE3E08903B}"/>
    <dgm:cxn modelId="{074869A1-D32E-43AA-ACFA-CE99A328E31F}" type="presOf" srcId="{0071B725-36F6-42C0-87A2-53572A4E0445}" destId="{06ABE021-9AA4-4B04-8175-88A3C6301DC0}" srcOrd="1" destOrd="1" presId="urn:microsoft.com/office/officeart/2005/8/layout/vList4"/>
    <dgm:cxn modelId="{0966E487-58B7-4841-BC92-36A325281656}" type="presOf" srcId="{6078CF4A-F052-4DB2-AF36-61F50A65FF43}" destId="{91F9D895-D15E-4891-9F8E-413E7259BCB2}" srcOrd="0" destOrd="2" presId="urn:microsoft.com/office/officeart/2005/8/layout/vList4"/>
    <dgm:cxn modelId="{F50A29A5-7669-4A03-A654-53295EEAC18A}" type="presOf" srcId="{41A142BD-B8F9-4E3E-AC3E-75B4CA9CF48B}" destId="{B77AF857-86B1-4245-B96E-61A2C30E1B3B}" srcOrd="0" destOrd="0" presId="urn:microsoft.com/office/officeart/2005/8/layout/vList4"/>
    <dgm:cxn modelId="{46E358BC-7979-4477-9887-32F8F2413C17}" type="presOf" srcId="{F240CFDF-BAD3-48D5-B327-C90AC1557916}" destId="{91F9D895-D15E-4891-9F8E-413E7259BCB2}" srcOrd="0" destOrd="1" presId="urn:microsoft.com/office/officeart/2005/8/layout/vList4"/>
    <dgm:cxn modelId="{BD58A38A-BA91-4329-8EDC-EAD3AAB96770}" srcId="{BC7B1EB3-7F44-407F-8700-F663901E0BBD}" destId="{CE94C10E-FFF9-4A1A-A564-5A6ECFDF8289}" srcOrd="1" destOrd="0" parTransId="{BEF72734-6320-4AB1-8E26-E8D38003567E}" sibTransId="{E5DEB8AF-5487-453C-AA01-7DD3C706499D}"/>
    <dgm:cxn modelId="{90A852AB-7F23-4E49-A11C-F789D19A5957}" type="presOf" srcId="{0071B725-36F6-42C0-87A2-53572A4E0445}" destId="{6079DB5D-7154-4F01-A1F9-7AC7271D9C51}" srcOrd="0" destOrd="1" presId="urn:microsoft.com/office/officeart/2005/8/layout/vList4"/>
    <dgm:cxn modelId="{BDE80339-CA5E-4A40-A18D-11537B1CC678}" srcId="{41A142BD-B8F9-4E3E-AC3E-75B4CA9CF48B}" destId="{C2FA563F-4EA8-4D2C-80EB-62EB088990FF}" srcOrd="1" destOrd="0" parTransId="{ADB80A85-6753-4C72-99BF-73CCCD86844B}" sibTransId="{90EFB665-16ED-451E-99D4-295F7652E734}"/>
    <dgm:cxn modelId="{D2578009-2820-4E19-B596-6EE3878D878D}" srcId="{EF07376F-E3F0-4620-9484-F053B2D068ED}" destId="{23CEA71D-F7CC-4F09-82B6-F1CBE8272560}" srcOrd="2" destOrd="0" parTransId="{17557A4C-C232-4F32-B860-F72C36D90B8C}" sibTransId="{1DA8F0EC-1717-417A-BB21-CA0080DB120F}"/>
    <dgm:cxn modelId="{BCB56F66-3009-4193-9F04-A31A04BF1C6E}" type="presOf" srcId="{23CEA71D-F7CC-4F09-82B6-F1CBE8272560}" destId="{47B33157-CF93-4F1E-91E2-C16CF466B94B}" srcOrd="1" destOrd="3" presId="urn:microsoft.com/office/officeart/2005/8/layout/vList4"/>
    <dgm:cxn modelId="{44DE9A31-6CEB-4849-88D7-65CE3AAAC912}" type="presOf" srcId="{BC7B1EB3-7F44-407F-8700-F663901E0BBD}" destId="{06ABE021-9AA4-4B04-8175-88A3C6301DC0}" srcOrd="1" destOrd="0" presId="urn:microsoft.com/office/officeart/2005/8/layout/vList4"/>
    <dgm:cxn modelId="{66B8D112-CE1F-487B-B68B-5A00BAFC1D30}" srcId="{C2FA563F-4EA8-4D2C-80EB-62EB088990FF}" destId="{6078CF4A-F052-4DB2-AF36-61F50A65FF43}" srcOrd="1" destOrd="0" parTransId="{63EB4CF6-1271-42DB-BF62-565DCE301569}" sibTransId="{E87CC152-D179-4089-A439-9B9AF0E324BD}"/>
    <dgm:cxn modelId="{DA48BA53-850A-481B-8A31-6F3AA1248FBE}" type="presOf" srcId="{CE94C10E-FFF9-4A1A-A564-5A6ECFDF8289}" destId="{06ABE021-9AA4-4B04-8175-88A3C6301DC0}" srcOrd="1" destOrd="2" presId="urn:microsoft.com/office/officeart/2005/8/layout/vList4"/>
    <dgm:cxn modelId="{DBE35473-37BD-47A1-8BC9-93F3EEF9F60B}" srcId="{C2FA563F-4EA8-4D2C-80EB-62EB088990FF}" destId="{CDBFC9B7-13C5-4BB9-9281-22D33D61D798}" srcOrd="2" destOrd="0" parTransId="{FD2B17D2-3B4E-4E3A-B0BD-79DD24F835FC}" sibTransId="{F152BDCB-9E65-4A5E-9AEA-5A828CA180A7}"/>
    <dgm:cxn modelId="{FFBF0952-B0F2-4920-86DD-A5635FDD761E}" type="presOf" srcId="{BC7B1EB3-7F44-407F-8700-F663901E0BBD}" destId="{6079DB5D-7154-4F01-A1F9-7AC7271D9C51}" srcOrd="0" destOrd="0" presId="urn:microsoft.com/office/officeart/2005/8/layout/vList4"/>
    <dgm:cxn modelId="{E23D7733-6F01-4999-9C26-33CC3388AFE0}" type="presOf" srcId="{981A4211-DE15-4C72-811E-4E8571E32126}" destId="{6079DB5D-7154-4F01-A1F9-7AC7271D9C51}" srcOrd="0" destOrd="3" presId="urn:microsoft.com/office/officeart/2005/8/layout/vList4"/>
    <dgm:cxn modelId="{7A2B2ED2-B99B-479A-B38E-DDD05645EC7E}" type="presParOf" srcId="{B77AF857-86B1-4245-B96E-61A2C30E1B3B}" destId="{AD531DD9-5C5F-47AA-82F9-4EF6EE7AF976}" srcOrd="0" destOrd="0" presId="urn:microsoft.com/office/officeart/2005/8/layout/vList4"/>
    <dgm:cxn modelId="{6A0D8B25-CEBC-491D-BEEF-C5B862347A14}" type="presParOf" srcId="{AD531DD9-5C5F-47AA-82F9-4EF6EE7AF976}" destId="{6079DB5D-7154-4F01-A1F9-7AC7271D9C51}" srcOrd="0" destOrd="0" presId="urn:microsoft.com/office/officeart/2005/8/layout/vList4"/>
    <dgm:cxn modelId="{3269C931-E5E8-48FD-A49A-064AA22FA70A}" type="presParOf" srcId="{AD531DD9-5C5F-47AA-82F9-4EF6EE7AF976}" destId="{8C9A7595-1E48-48B1-B805-232D4F470444}" srcOrd="1" destOrd="0" presId="urn:microsoft.com/office/officeart/2005/8/layout/vList4"/>
    <dgm:cxn modelId="{81CC9F62-648A-4567-B667-1423FA484896}" type="presParOf" srcId="{AD531DD9-5C5F-47AA-82F9-4EF6EE7AF976}" destId="{06ABE021-9AA4-4B04-8175-88A3C6301DC0}" srcOrd="2" destOrd="0" presId="urn:microsoft.com/office/officeart/2005/8/layout/vList4"/>
    <dgm:cxn modelId="{12FEE363-9773-45F2-86CD-B479E6094A9E}" type="presParOf" srcId="{B77AF857-86B1-4245-B96E-61A2C30E1B3B}" destId="{9D9F5E62-7D06-40CA-AE67-7DB35F1EF97A}" srcOrd="1" destOrd="0" presId="urn:microsoft.com/office/officeart/2005/8/layout/vList4"/>
    <dgm:cxn modelId="{52212F6D-29A0-4F7E-AC1C-E4287FE46E96}" type="presParOf" srcId="{B77AF857-86B1-4245-B96E-61A2C30E1B3B}" destId="{5AD85289-9503-450E-98C4-10FA692B5135}" srcOrd="2" destOrd="0" presId="urn:microsoft.com/office/officeart/2005/8/layout/vList4"/>
    <dgm:cxn modelId="{4718532F-463F-4711-9408-8B2ADCEB92E5}" type="presParOf" srcId="{5AD85289-9503-450E-98C4-10FA692B5135}" destId="{91F9D895-D15E-4891-9F8E-413E7259BCB2}" srcOrd="0" destOrd="0" presId="urn:microsoft.com/office/officeart/2005/8/layout/vList4"/>
    <dgm:cxn modelId="{20A8EFAF-3C4F-4553-8C16-575B9EDB1223}" type="presParOf" srcId="{5AD85289-9503-450E-98C4-10FA692B5135}" destId="{E2F67BF3-8ADE-4947-8E48-BC585D5C5854}" srcOrd="1" destOrd="0" presId="urn:microsoft.com/office/officeart/2005/8/layout/vList4"/>
    <dgm:cxn modelId="{982CE56A-6BA5-4546-B2F3-D2B0A83E8F49}" type="presParOf" srcId="{5AD85289-9503-450E-98C4-10FA692B5135}" destId="{9CA3CADF-06CB-4BB7-84B1-92E7580D1D4F}" srcOrd="2" destOrd="0" presId="urn:microsoft.com/office/officeart/2005/8/layout/vList4"/>
    <dgm:cxn modelId="{984A3785-8706-4D00-92FF-AA0FC1D7760A}" type="presParOf" srcId="{B77AF857-86B1-4245-B96E-61A2C30E1B3B}" destId="{1ED891ED-A67A-4098-8603-3353E44DD923}" srcOrd="3" destOrd="0" presId="urn:microsoft.com/office/officeart/2005/8/layout/vList4"/>
    <dgm:cxn modelId="{98678FEF-DEB3-46CD-8A25-082814037725}" type="presParOf" srcId="{B77AF857-86B1-4245-B96E-61A2C30E1B3B}" destId="{126D8C54-44EB-46FB-891E-C90E780C44A9}" srcOrd="4" destOrd="0" presId="urn:microsoft.com/office/officeart/2005/8/layout/vList4"/>
    <dgm:cxn modelId="{CD021F9A-8D24-4860-8E54-636E07BD415E}" type="presParOf" srcId="{126D8C54-44EB-46FB-891E-C90E780C44A9}" destId="{F42D791F-529B-4C8F-B7A8-D72BAB640FAE}" srcOrd="0" destOrd="0" presId="urn:microsoft.com/office/officeart/2005/8/layout/vList4"/>
    <dgm:cxn modelId="{8C68A148-B65D-4E0E-9C86-E19CE49F6401}" type="presParOf" srcId="{126D8C54-44EB-46FB-891E-C90E780C44A9}" destId="{DE1DF158-1104-48F4-B646-C681C695A235}" srcOrd="1" destOrd="0" presId="urn:microsoft.com/office/officeart/2005/8/layout/vList4"/>
    <dgm:cxn modelId="{48E7D32B-EFB6-4FDC-B833-9821A8F8E8BB}" type="presParOf" srcId="{126D8C54-44EB-46FB-891E-C90E780C44A9}" destId="{47B33157-CF93-4F1E-91E2-C16CF466B94B}" srcOrd="2" destOrd="0" presId="urn:microsoft.com/office/officeart/2005/8/layout/vList4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C6C14-8B15-46ED-B7E2-83DE21F5839B}" type="datetimeFigureOut">
              <a:rPr lang="en-GB" smtClean="0"/>
              <a:t>23/08/2016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8D799-0701-4F19-BC36-2F357877DC0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79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sig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68580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1268315"/>
            <a:ext cx="6048672" cy="1296144"/>
          </a:xfrm>
          <a:prstGeom prst="rect">
            <a:avLst/>
          </a:prstGeom>
        </p:spPr>
        <p:txBody>
          <a:bodyPr/>
          <a:lstStyle>
            <a:lvl1pPr algn="l">
              <a:defRPr sz="3600" baseline="0">
                <a:solidFill>
                  <a:schemeClr val="bg1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defRPr>
            </a:lvl1pPr>
          </a:lstStyle>
          <a:p>
            <a:r>
              <a:rPr lang="en-US" dirty="0" smtClean="0"/>
              <a:t>Click here to edit your presentation title</a:t>
            </a:r>
            <a:endParaRPr lang="en-GB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9552" y="2636467"/>
            <a:ext cx="4248472" cy="8640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your subheading</a:t>
            </a:r>
            <a:endParaRPr lang="en-GB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39552" y="3788595"/>
            <a:ext cx="4248472" cy="3604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cap="all" baseline="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dirty="0" smtClean="0"/>
              <a:t>Click here to edit presenter’s name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39552" y="4149080"/>
            <a:ext cx="4248472" cy="360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pPr lvl="0"/>
            <a:r>
              <a:rPr lang="en-US" dirty="0" smtClean="0"/>
              <a:t>Click here to edit presenter’s job title</a:t>
            </a:r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668" y="5299052"/>
            <a:ext cx="2266824" cy="11225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6185025"/>
            <a:ext cx="1800198" cy="1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80" y="188640"/>
            <a:ext cx="835292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solidFill>
                  <a:srgbClr val="C61F16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484784"/>
            <a:ext cx="8352928" cy="4311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C61F16"/>
              </a:buClr>
              <a:defRPr sz="1800" baseline="0">
                <a:solidFill>
                  <a:srgbClr val="4E515A"/>
                </a:solidFill>
                <a:latin typeface="Roboto" pitchFamily="2" charset="0"/>
                <a:ea typeface="Roboto" pitchFamily="2" charset="0"/>
              </a:defRPr>
            </a:lvl1pPr>
            <a:lvl2pPr>
              <a:buClr>
                <a:srgbClr val="C61F16"/>
              </a:buClr>
              <a:defRPr sz="1600">
                <a:solidFill>
                  <a:srgbClr val="4E515A"/>
                </a:solidFill>
                <a:latin typeface="Roboto" pitchFamily="2" charset="0"/>
                <a:ea typeface="Roboto" pitchFamily="2" charset="0"/>
              </a:defRPr>
            </a:lvl2pPr>
            <a:lvl3pPr>
              <a:defRPr>
                <a:solidFill>
                  <a:srgbClr val="4E515A"/>
                </a:solidFill>
              </a:defRPr>
            </a:lvl3pPr>
            <a:lvl4pPr>
              <a:defRPr>
                <a:solidFill>
                  <a:srgbClr val="4E515A"/>
                </a:solidFill>
              </a:defRPr>
            </a:lvl4pPr>
            <a:lvl5pPr>
              <a:defRPr>
                <a:solidFill>
                  <a:srgbClr val="4E515A"/>
                </a:solidFill>
              </a:defRPr>
            </a:lvl5pPr>
          </a:lstStyle>
          <a:p>
            <a:pPr lvl="0"/>
            <a:r>
              <a:rPr lang="en-US" dirty="0" smtClean="0"/>
              <a:t>Click to edit content bullet point one</a:t>
            </a:r>
          </a:p>
          <a:p>
            <a:pPr lvl="1"/>
            <a:r>
              <a:rPr lang="en-US" dirty="0" smtClean="0"/>
              <a:t>Click to edit content bullet point two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23528" y="6231636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dirty="0" smtClean="0">
                <a:solidFill>
                  <a:srgbClr val="C61F16"/>
                </a:solidFill>
                <a:latin typeface="Roboto" pitchFamily="2" charset="0"/>
                <a:ea typeface="Roboto" pitchFamily="2" charset="0"/>
              </a:rPr>
              <a:t>www.earlham.ac.uk</a:t>
            </a:r>
            <a:endParaRPr lang="en-GB" sz="1100" dirty="0">
              <a:solidFill>
                <a:srgbClr val="C61F16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6165304"/>
            <a:ext cx="2088232" cy="3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5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Full screen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323528" y="6231636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dirty="0" smtClean="0">
                <a:solidFill>
                  <a:srgbClr val="C61F16"/>
                </a:solidFill>
                <a:latin typeface="Roboto" pitchFamily="2" charset="0"/>
                <a:ea typeface="Roboto" pitchFamily="2" charset="0"/>
              </a:rPr>
              <a:t>www.earlham.ac.uk</a:t>
            </a:r>
            <a:endParaRPr lang="en-GB" sz="1100" dirty="0">
              <a:solidFill>
                <a:srgbClr val="C61F16"/>
              </a:solidFill>
              <a:latin typeface="Roboto" pitchFamily="2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6165304"/>
            <a:ext cx="2088232" cy="394274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395288" y="332656"/>
            <a:ext cx="8353425" cy="5616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aseline="0">
                <a:solidFill>
                  <a:srgbClr val="4E515A"/>
                </a:solidFill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GB" dirty="0" smtClean="0"/>
              <a:t>Click to insert a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740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- Design 5">
    <p:bg>
      <p:bgPr>
        <a:solidFill>
          <a:srgbClr val="315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66215" y="4326710"/>
            <a:ext cx="1666432" cy="57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6165304"/>
            <a:ext cx="2088232" cy="394273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403350" y="1556792"/>
            <a:ext cx="6337300" cy="25922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400" baseline="0">
                <a:solidFill>
                  <a:schemeClr val="bg1"/>
                </a:solidFill>
                <a:latin typeface="Noto Serif" pitchFamily="18" charset="0"/>
                <a:ea typeface="Noto Serif" pitchFamily="18" charset="0"/>
                <a:cs typeface="Noto Serif" pitchFamily="18" charset="0"/>
              </a:defRPr>
            </a:lvl1pPr>
          </a:lstStyle>
          <a:p>
            <a:pPr lvl="0"/>
            <a:r>
              <a:rPr lang="en-US" dirty="0" smtClean="0"/>
              <a:t>Click here to edit your quotation or 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237597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17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8" r:id="rId2"/>
    <p:sldLayoutId id="2147483663" r:id="rId3"/>
    <p:sldLayoutId id="2147483670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Principles of Training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Train the Trainer, 2016</a:t>
            </a:r>
          </a:p>
          <a:p>
            <a:r>
              <a:rPr lang="en-GB" dirty="0" smtClean="0"/>
              <a:t>Part Two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Chris Taylor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Bioinformatics and Biomathematics Training Coordinator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3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81336" y="1556792"/>
            <a:ext cx="7381328" cy="2592288"/>
          </a:xfrm>
        </p:spPr>
        <p:txBody>
          <a:bodyPr>
            <a:normAutofit/>
          </a:bodyPr>
          <a:lstStyle/>
          <a:p>
            <a:pPr marL="177800" indent="-177800" algn="l">
              <a:lnSpc>
                <a:spcPct val="120000"/>
              </a:lnSpc>
              <a:spcBef>
                <a:spcPts val="0"/>
              </a:spcBef>
            </a:pPr>
            <a:r>
              <a:rPr lang="en-GB" sz="3000" dirty="0"/>
              <a:t>"What I Hear, I Forget. </a:t>
            </a:r>
          </a:p>
          <a:p>
            <a:pPr marL="177800" indent="-177800" algn="l">
              <a:lnSpc>
                <a:spcPct val="120000"/>
              </a:lnSpc>
              <a:spcBef>
                <a:spcPts val="0"/>
              </a:spcBef>
            </a:pPr>
            <a:r>
              <a:rPr lang="en-GB" sz="3000" dirty="0" smtClean="0"/>
              <a:t>		What </a:t>
            </a:r>
            <a:r>
              <a:rPr lang="en-GB" sz="3000" dirty="0"/>
              <a:t>I See, I Remember. </a:t>
            </a:r>
          </a:p>
          <a:p>
            <a:pPr marL="177800" indent="-177800" algn="l">
              <a:lnSpc>
                <a:spcPct val="120000"/>
              </a:lnSpc>
              <a:spcBef>
                <a:spcPts val="0"/>
              </a:spcBef>
            </a:pPr>
            <a:r>
              <a:rPr lang="en-GB" sz="3000" dirty="0" smtClean="0"/>
              <a:t>			What </a:t>
            </a:r>
            <a:r>
              <a:rPr lang="en-GB" sz="3000" dirty="0"/>
              <a:t>I Do, I Understand."</a:t>
            </a:r>
          </a:p>
          <a:p>
            <a:pPr marL="177800" indent="-177800" algn="r">
              <a:lnSpc>
                <a:spcPct val="150000"/>
              </a:lnSpc>
              <a:spcBef>
                <a:spcPts val="0"/>
              </a:spcBef>
            </a:pPr>
            <a:r>
              <a:rPr lang="en-GB" sz="3000" dirty="0" smtClean="0">
                <a:sym typeface="Symbol" panose="05050102010706020507" pitchFamily="18" charset="2"/>
              </a:rPr>
              <a:t></a:t>
            </a:r>
            <a:r>
              <a:rPr lang="en-GB" sz="3000" dirty="0" smtClean="0"/>
              <a:t> </a:t>
            </a:r>
            <a:r>
              <a:rPr lang="en-GB" sz="3000" dirty="0"/>
              <a:t>Confucius</a:t>
            </a:r>
          </a:p>
        </p:txBody>
      </p:sp>
    </p:spTree>
    <p:extLst>
      <p:ext uri="{BB962C8B-B14F-4D97-AF65-F5344CB8AC3E}">
        <p14:creationId xmlns:p14="http://schemas.microsoft.com/office/powerpoint/2010/main" val="34887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5880" y="188640"/>
            <a:ext cx="8352928" cy="576064"/>
          </a:xfrm>
        </p:spPr>
        <p:txBody>
          <a:bodyPr/>
          <a:lstStyle/>
          <a:p>
            <a:r>
              <a:rPr lang="en-GB" dirty="0" smtClean="0"/>
              <a:t>What is training?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05880" y="980728"/>
            <a:ext cx="8342584" cy="648072"/>
          </a:xfrm>
        </p:spPr>
        <p:txBody>
          <a:bodyPr/>
          <a:lstStyle/>
          <a:p>
            <a:pPr indent="-165100"/>
            <a:r>
              <a:rPr lang="en-GB" dirty="0" smtClean="0"/>
              <a:t>Transferring knowledge or abilities from trainer to trainee(s)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37" y="1758653"/>
            <a:ext cx="6184127" cy="39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little more complicated than that…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0811" y="980728"/>
            <a:ext cx="8352928" cy="648072"/>
          </a:xfrm>
        </p:spPr>
        <p:txBody>
          <a:bodyPr>
            <a:normAutofit/>
          </a:bodyPr>
          <a:lstStyle/>
          <a:p>
            <a:pPr indent="-165100"/>
            <a:r>
              <a:rPr lang="en-GB" dirty="0" smtClean="0"/>
              <a:t>Assess the knowledge, abilities, wants and needs of your trainees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36892"/>
            <a:ext cx="7272537" cy="3652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605" y="2034874"/>
            <a:ext cx="3403547" cy="34563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59632" y="1936892"/>
            <a:ext cx="1152128" cy="1127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827584" y="3064018"/>
            <a:ext cx="1368152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187624" y="4216146"/>
            <a:ext cx="1152128" cy="1373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084168" y="1936892"/>
            <a:ext cx="1872208" cy="1055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6228184" y="3064018"/>
            <a:ext cx="2015953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6084168" y="4360162"/>
            <a:ext cx="1944216" cy="1229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00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little more complicated than that…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0811" y="980728"/>
            <a:ext cx="8352928" cy="1080120"/>
          </a:xfrm>
        </p:spPr>
        <p:txBody>
          <a:bodyPr>
            <a:normAutofit/>
          </a:bodyPr>
          <a:lstStyle/>
          <a:p>
            <a:pPr indent="-165100"/>
            <a:r>
              <a:rPr lang="en-GB" dirty="0" smtClean="0">
                <a:solidFill>
                  <a:srgbClr val="727480"/>
                </a:solidFill>
              </a:rPr>
              <a:t>Assess the knowledge, abilities, wants and needs of your trainees</a:t>
            </a:r>
          </a:p>
          <a:p>
            <a:pPr indent="-165100"/>
            <a:r>
              <a:rPr lang="en-GB" dirty="0" smtClean="0"/>
              <a:t>Deconstruct subject knowledge to make a learning path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r="-1880"/>
          <a:stretch/>
        </p:blipFill>
        <p:spPr>
          <a:xfrm>
            <a:off x="827584" y="2146868"/>
            <a:ext cx="7344816" cy="3802412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971600" y="2060848"/>
            <a:ext cx="5184576" cy="396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/>
          <p:cNvSpPr/>
          <p:nvPr/>
        </p:nvSpPr>
        <p:spPr>
          <a:xfrm>
            <a:off x="6084168" y="2276872"/>
            <a:ext cx="2016224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79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It’s a little more complicated than that…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10811" y="980728"/>
            <a:ext cx="8352928" cy="1080120"/>
          </a:xfrm>
        </p:spPr>
        <p:txBody>
          <a:bodyPr>
            <a:normAutofit/>
          </a:bodyPr>
          <a:lstStyle/>
          <a:p>
            <a:pPr indent="-165100"/>
            <a:r>
              <a:rPr lang="en-GB" dirty="0" smtClean="0">
                <a:solidFill>
                  <a:srgbClr val="727480"/>
                </a:solidFill>
              </a:rPr>
              <a:t>Assess the knowledge, abilities, wants and needs of your trainees</a:t>
            </a:r>
          </a:p>
          <a:p>
            <a:pPr indent="-165100"/>
            <a:r>
              <a:rPr lang="en-GB" dirty="0" smtClean="0">
                <a:solidFill>
                  <a:srgbClr val="727480"/>
                </a:solidFill>
              </a:rPr>
              <a:t>Deconstruct subject knowledge to make a learning path</a:t>
            </a:r>
          </a:p>
          <a:p>
            <a:pPr indent="-165100"/>
            <a:r>
              <a:rPr lang="en-GB" dirty="0" smtClean="0"/>
              <a:t>Generate and deliver materials and activities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8" r="-1880"/>
          <a:stretch/>
        </p:blipFill>
        <p:spPr>
          <a:xfrm>
            <a:off x="827584" y="2146868"/>
            <a:ext cx="7344816" cy="380241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84168" y="2276872"/>
            <a:ext cx="2016224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75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80" y="188640"/>
            <a:ext cx="8352928" cy="648072"/>
          </a:xfrm>
        </p:spPr>
        <p:txBody>
          <a:bodyPr/>
          <a:lstStyle/>
          <a:p>
            <a:r>
              <a:rPr lang="en-GB" dirty="0" smtClean="0"/>
              <a:t>The training triplet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79527652"/>
              </p:ext>
            </p:extLst>
          </p:nvPr>
        </p:nvGraphicFramePr>
        <p:xfrm>
          <a:off x="719572" y="980728"/>
          <a:ext cx="770485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99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9A7595-1E48-48B1-B805-232D4F4704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C9A7595-1E48-48B1-B805-232D4F4704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79DB5D-7154-4F01-A1F9-7AC7271D9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6079DB5D-7154-4F01-A1F9-7AC7271D9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F67BF3-8ADE-4947-8E48-BC585D5C5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2F67BF3-8ADE-4947-8E48-BC585D5C5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">
                                            <p:graphicEl>
                                              <a:dgm id="{8C9A7595-1E48-48B1-B805-232D4F4704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6"/>
                                      </p:to>
                                    </p:set>
                                    <p:animEffect filter="image" prLst="opacity: 0.6">
                                      <p:cBhvr rctx="IE">
                                        <p:cTn id="18" dur="indefinite"/>
                                        <p:tgtEl>
                                          <p:spTgt spid="4">
                                            <p:graphicEl>
                                              <a:dgm id="{8C9A7595-1E48-48B1-B805-232D4F4704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4">
                                            <p:graphicEl>
                                              <a:dgm id="{6079DB5D-7154-4F01-A1F9-7AC7271D9C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6"/>
                                      </p:to>
                                    </p:set>
                                    <p:animEffect filter="image" prLst="opacity: 0.6">
                                      <p:cBhvr rctx="IE">
                                        <p:cTn id="21" dur="indefinite"/>
                                        <p:tgtEl>
                                          <p:spTgt spid="4">
                                            <p:graphicEl>
                                              <a:dgm id="{6079DB5D-7154-4F01-A1F9-7AC7271D9C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F9D895-D15E-4891-9F8E-413E7259B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dgm id="{91F9D895-D15E-4891-9F8E-413E7259BC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1DF158-1104-48F4-B646-C681C695A2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dgm id="{DE1DF158-1104-48F4-B646-C681C695A2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">
                                            <p:graphicEl>
                                              <a:dgm id="{E2F67BF3-8ADE-4947-8E48-BC585D5C58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6"/>
                                      </p:to>
                                    </p:set>
                                    <p:animEffect filter="image" prLst="opacity: 0.6">
                                      <p:cBhvr rctx="IE">
                                        <p:cTn id="32" dur="indefinite"/>
                                        <p:tgtEl>
                                          <p:spTgt spid="4">
                                            <p:graphicEl>
                                              <a:dgm id="{E2F67BF3-8ADE-4947-8E48-BC585D5C58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4">
                                            <p:graphicEl>
                                              <a:dgm id="{91F9D895-D15E-4891-9F8E-413E7259B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6"/>
                                      </p:to>
                                    </p:set>
                                    <p:animEffect filter="image" prLst="opacity: 0.6">
                                      <p:cBhvr rctx="IE">
                                        <p:cTn id="35" dur="indefinite"/>
                                        <p:tgtEl>
                                          <p:spTgt spid="4">
                                            <p:graphicEl>
                                              <a:dgm id="{91F9D895-D15E-4891-9F8E-413E7259BC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42D791F-529B-4C8F-B7A8-D72BAB640F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graphicEl>
                                              <a:dgm id="{F42D791F-529B-4C8F-B7A8-D72BAB640F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Graphic spid="4" grpId="1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223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Symbol</vt:lpstr>
      <vt:lpstr>Wingdings</vt:lpstr>
      <vt:lpstr>Calibri</vt:lpstr>
      <vt:lpstr>Arial</vt:lpstr>
      <vt:lpstr>Roboto</vt:lpstr>
      <vt:lpstr>Noto Serif</vt:lpstr>
      <vt:lpstr>Office Theme</vt:lpstr>
      <vt:lpstr>Principles of Training</vt:lpstr>
      <vt:lpstr>PowerPoint Presentation</vt:lpstr>
      <vt:lpstr>What is training?</vt:lpstr>
      <vt:lpstr>It’s a little more complicated than that…</vt:lpstr>
      <vt:lpstr>It’s a little more complicated than that…</vt:lpstr>
      <vt:lpstr>It’s a little more complicated than that…</vt:lpstr>
      <vt:lpstr>The training triplet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Howell</dc:creator>
  <cp:lastModifiedBy>Christopher Taylor (TGAC)</cp:lastModifiedBy>
  <cp:revision>116</cp:revision>
  <dcterms:created xsi:type="dcterms:W3CDTF">2016-07-14T08:49:53Z</dcterms:created>
  <dcterms:modified xsi:type="dcterms:W3CDTF">2016-08-23T13:31:24Z</dcterms:modified>
</cp:coreProperties>
</file>