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EC044-860D-4F98-B629-29102123A93E}" v="29" dt="2019-03-20T09:42:56.110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udde" userId="e9277a53b26932ea" providerId="LiveId" clId="{015BDCDC-0399-4AB3-8D02-885F59F3C376}"/>
    <pc:docChg chg="undo custSel addSld delSld modSld">
      <pc:chgData name="Chris Gudde" userId="e9277a53b26932ea" providerId="LiveId" clId="{015BDCDC-0399-4AB3-8D02-885F59F3C376}" dt="2019-03-11T19:55:08.855" v="1963" actId="20577"/>
      <pc:docMkLst>
        <pc:docMk/>
      </pc:docMkLst>
      <pc:sldChg chg="modSp">
        <pc:chgData name="Chris Gudde" userId="e9277a53b26932ea" providerId="LiveId" clId="{015BDCDC-0399-4AB3-8D02-885F59F3C376}" dt="2019-03-09T11:16:20.450" v="27" actId="20577"/>
        <pc:sldMkLst>
          <pc:docMk/>
          <pc:sldMk cId="3027781220" sldId="256"/>
        </pc:sldMkLst>
        <pc:spChg chg="mod">
          <ac:chgData name="Chris Gudde" userId="e9277a53b26932ea" providerId="LiveId" clId="{015BDCDC-0399-4AB3-8D02-885F59F3C376}" dt="2019-03-09T11:15:51.250" v="1" actId="20577"/>
          <ac:spMkLst>
            <pc:docMk/>
            <pc:sldMk cId="3027781220" sldId="256"/>
            <ac:spMk id="2" creationId="{5088F5C2-1856-49D1-BEE7-8AE20DDB9E1E}"/>
          </ac:spMkLst>
        </pc:spChg>
        <pc:spChg chg="mod">
          <ac:chgData name="Chris Gudde" userId="e9277a53b26932ea" providerId="LiveId" clId="{015BDCDC-0399-4AB3-8D02-885F59F3C376}" dt="2019-03-09T11:16:20.450" v="27" actId="20577"/>
          <ac:spMkLst>
            <pc:docMk/>
            <pc:sldMk cId="3027781220" sldId="256"/>
            <ac:spMk id="3" creationId="{11B36D0B-D7BB-426F-B540-89A613E54177}"/>
          </ac:spMkLst>
        </pc:spChg>
      </pc:sldChg>
      <pc:sldChg chg="modSp">
        <pc:chgData name="Chris Gudde" userId="e9277a53b26932ea" providerId="LiveId" clId="{015BDCDC-0399-4AB3-8D02-885F59F3C376}" dt="2019-03-09T11:26:55.534" v="597" actId="313"/>
        <pc:sldMkLst>
          <pc:docMk/>
          <pc:sldMk cId="2005047939" sldId="257"/>
        </pc:sldMkLst>
        <pc:spChg chg="mod">
          <ac:chgData name="Chris Gudde" userId="e9277a53b26932ea" providerId="LiveId" clId="{015BDCDC-0399-4AB3-8D02-885F59F3C376}" dt="2019-03-09T11:26:55.534" v="597" actId="313"/>
          <ac:spMkLst>
            <pc:docMk/>
            <pc:sldMk cId="2005047939" sldId="257"/>
            <ac:spMk id="3" creationId="{EDB085B7-5D7B-4FEA-B17A-195389EB0960}"/>
          </ac:spMkLst>
        </pc:spChg>
      </pc:sldChg>
      <pc:sldChg chg="delSp">
        <pc:chgData name="Chris Gudde" userId="e9277a53b26932ea" providerId="LiveId" clId="{015BDCDC-0399-4AB3-8D02-885F59F3C376}" dt="2019-03-09T11:21:15.130" v="83" actId="478"/>
        <pc:sldMkLst>
          <pc:docMk/>
          <pc:sldMk cId="2961233930" sldId="258"/>
        </pc:sldMkLst>
        <pc:graphicFrameChg chg="del">
          <ac:chgData name="Chris Gudde" userId="e9277a53b26932ea" providerId="LiveId" clId="{015BDCDC-0399-4AB3-8D02-885F59F3C376}" dt="2019-03-09T11:21:11.677" v="82" actId="478"/>
          <ac:graphicFrameMkLst>
            <pc:docMk/>
            <pc:sldMk cId="2961233930" sldId="258"/>
            <ac:graphicFrameMk id="4" creationId="{5BDEA2CB-43D8-4E2C-92E8-C73910C97A32}"/>
          </ac:graphicFrameMkLst>
        </pc:graphicFrameChg>
        <pc:cxnChg chg="del">
          <ac:chgData name="Chris Gudde" userId="e9277a53b26932ea" providerId="LiveId" clId="{015BDCDC-0399-4AB3-8D02-885F59F3C376}" dt="2019-03-09T11:21:15.130" v="83" actId="478"/>
          <ac:cxnSpMkLst>
            <pc:docMk/>
            <pc:sldMk cId="2961233930" sldId="258"/>
            <ac:cxnSpMk id="6" creationId="{C9F1437C-F307-4D2B-A194-60E8C24E2D10}"/>
          </ac:cxnSpMkLst>
        </pc:cxnChg>
        <pc:cxnChg chg="del">
          <ac:chgData name="Chris Gudde" userId="e9277a53b26932ea" providerId="LiveId" clId="{015BDCDC-0399-4AB3-8D02-885F59F3C376}" dt="2019-03-09T11:21:15.130" v="83" actId="478"/>
          <ac:cxnSpMkLst>
            <pc:docMk/>
            <pc:sldMk cId="2961233930" sldId="258"/>
            <ac:cxnSpMk id="8" creationId="{E42F432C-BE04-461E-97C5-35DDB703F664}"/>
          </ac:cxnSpMkLst>
        </pc:cxnChg>
        <pc:cxnChg chg="del">
          <ac:chgData name="Chris Gudde" userId="e9277a53b26932ea" providerId="LiveId" clId="{015BDCDC-0399-4AB3-8D02-885F59F3C376}" dt="2019-03-09T11:21:15.130" v="83" actId="478"/>
          <ac:cxnSpMkLst>
            <pc:docMk/>
            <pc:sldMk cId="2961233930" sldId="258"/>
            <ac:cxnSpMk id="10" creationId="{783110C0-8820-4EFD-A7EB-447BEBF5B976}"/>
          </ac:cxnSpMkLst>
        </pc:cxnChg>
        <pc:cxnChg chg="del">
          <ac:chgData name="Chris Gudde" userId="e9277a53b26932ea" providerId="LiveId" clId="{015BDCDC-0399-4AB3-8D02-885F59F3C376}" dt="2019-03-09T11:21:15.130" v="83" actId="478"/>
          <ac:cxnSpMkLst>
            <pc:docMk/>
            <pc:sldMk cId="2961233930" sldId="258"/>
            <ac:cxnSpMk id="12" creationId="{5EF0F320-0A8C-4206-8C9C-A49E25A95CF5}"/>
          </ac:cxnSpMkLst>
        </pc:cxnChg>
      </pc:sldChg>
      <pc:sldChg chg="addSp delSp modSp">
        <pc:chgData name="Chris Gudde" userId="e9277a53b26932ea" providerId="LiveId" clId="{015BDCDC-0399-4AB3-8D02-885F59F3C376}" dt="2019-03-11T19:30:35.942" v="1197" actId="113"/>
        <pc:sldMkLst>
          <pc:docMk/>
          <pc:sldMk cId="2005887255" sldId="261"/>
        </pc:sldMkLst>
        <pc:spChg chg="mod">
          <ac:chgData name="Chris Gudde" userId="e9277a53b26932ea" providerId="LiveId" clId="{015BDCDC-0399-4AB3-8D02-885F59F3C376}" dt="2019-03-09T11:19:49.447" v="60"/>
          <ac:spMkLst>
            <pc:docMk/>
            <pc:sldMk cId="2005887255" sldId="261"/>
            <ac:spMk id="2" creationId="{2307F35F-35CB-4279-B17A-C916948962FA}"/>
          </ac:spMkLst>
        </pc:spChg>
        <pc:spChg chg="add mod">
          <ac:chgData name="Chris Gudde" userId="e9277a53b26932ea" providerId="LiveId" clId="{015BDCDC-0399-4AB3-8D02-885F59F3C376}" dt="2019-03-11T19:30:35.942" v="1197" actId="113"/>
          <ac:spMkLst>
            <pc:docMk/>
            <pc:sldMk cId="2005887255" sldId="261"/>
            <ac:spMk id="3" creationId="{FFED03E4-BD60-4099-AD39-03CBCECF7AEB}"/>
          </ac:spMkLst>
        </pc:spChg>
        <pc:spChg chg="add mod">
          <ac:chgData name="Chris Gudde" userId="e9277a53b26932ea" providerId="LiveId" clId="{015BDCDC-0399-4AB3-8D02-885F59F3C376}" dt="2019-03-11T19:30:33.909" v="1196" actId="113"/>
          <ac:spMkLst>
            <pc:docMk/>
            <pc:sldMk cId="2005887255" sldId="261"/>
            <ac:spMk id="7" creationId="{4541D658-BB7C-4BD9-B75C-B01FCE4F4F4E}"/>
          </ac:spMkLst>
        </pc:spChg>
        <pc:picChg chg="add mod">
          <ac:chgData name="Chris Gudde" userId="e9277a53b26932ea" providerId="LiveId" clId="{015BDCDC-0399-4AB3-8D02-885F59F3C376}" dt="2019-03-09T11:25:04.523" v="382" actId="1076"/>
          <ac:picMkLst>
            <pc:docMk/>
            <pc:sldMk cId="2005887255" sldId="261"/>
            <ac:picMk id="1026" creationId="{D4328662-288A-4327-A777-146757FB5E50}"/>
          </ac:picMkLst>
        </pc:picChg>
        <pc:picChg chg="del">
          <ac:chgData name="Chris Gudde" userId="e9277a53b26932ea" providerId="LiveId" clId="{015BDCDC-0399-4AB3-8D02-885F59F3C376}" dt="2019-03-09T11:19:30.569" v="56" actId="478"/>
          <ac:picMkLst>
            <pc:docMk/>
            <pc:sldMk cId="2005887255" sldId="261"/>
            <ac:picMk id="3074" creationId="{007C2386-E54D-49B6-B096-C2BAB2161F22}"/>
          </ac:picMkLst>
        </pc:picChg>
        <pc:picChg chg="del">
          <ac:chgData name="Chris Gudde" userId="e9277a53b26932ea" providerId="LiveId" clId="{015BDCDC-0399-4AB3-8D02-885F59F3C376}" dt="2019-03-09T11:19:31.975" v="57" actId="478"/>
          <ac:picMkLst>
            <pc:docMk/>
            <pc:sldMk cId="2005887255" sldId="261"/>
            <ac:picMk id="3076" creationId="{57F56E59-A088-402E-BD7D-2C3831C90F24}"/>
          </ac:picMkLst>
        </pc:picChg>
      </pc:sldChg>
      <pc:sldChg chg="addSp delSp modSp">
        <pc:chgData name="Chris Gudde" userId="e9277a53b26932ea" providerId="LiveId" clId="{015BDCDC-0399-4AB3-8D02-885F59F3C376}" dt="2019-03-11T19:32:43.670" v="1299" actId="20577"/>
        <pc:sldMkLst>
          <pc:docMk/>
          <pc:sldMk cId="4171556335" sldId="262"/>
        </pc:sldMkLst>
        <pc:spChg chg="mod">
          <ac:chgData name="Chris Gudde" userId="e9277a53b26932ea" providerId="LiveId" clId="{015BDCDC-0399-4AB3-8D02-885F59F3C376}" dt="2019-03-09T11:27:02.300" v="598"/>
          <ac:spMkLst>
            <pc:docMk/>
            <pc:sldMk cId="4171556335" sldId="262"/>
            <ac:spMk id="2" creationId="{F5858DD6-BF21-4142-8038-1840B3E7473E}"/>
          </ac:spMkLst>
        </pc:spChg>
        <pc:spChg chg="add mod">
          <ac:chgData name="Chris Gudde" userId="e9277a53b26932ea" providerId="LiveId" clId="{015BDCDC-0399-4AB3-8D02-885F59F3C376}" dt="2019-03-11T19:30:40.477" v="1198" actId="113"/>
          <ac:spMkLst>
            <pc:docMk/>
            <pc:sldMk cId="4171556335" sldId="262"/>
            <ac:spMk id="6" creationId="{D25D2184-03E9-4FEB-85C9-250CA7B014A7}"/>
          </ac:spMkLst>
        </pc:spChg>
        <pc:spChg chg="add mod">
          <ac:chgData name="Chris Gudde" userId="e9277a53b26932ea" providerId="LiveId" clId="{015BDCDC-0399-4AB3-8D02-885F59F3C376}" dt="2019-03-11T19:32:43.670" v="1299" actId="20577"/>
          <ac:spMkLst>
            <pc:docMk/>
            <pc:sldMk cId="4171556335" sldId="262"/>
            <ac:spMk id="7" creationId="{312D6530-38DC-4C58-B2EE-9962BD577746}"/>
          </ac:spMkLst>
        </pc:spChg>
        <pc:picChg chg="add mod">
          <ac:chgData name="Chris Gudde" userId="e9277a53b26932ea" providerId="LiveId" clId="{015BDCDC-0399-4AB3-8D02-885F59F3C376}" dt="2019-03-09T11:27:41.037" v="605" actId="14100"/>
          <ac:picMkLst>
            <pc:docMk/>
            <pc:sldMk cId="4171556335" sldId="262"/>
            <ac:picMk id="2050" creationId="{27203F0A-F9B8-4B0F-A087-B1EFA66FC36C}"/>
          </ac:picMkLst>
        </pc:picChg>
        <pc:picChg chg="del">
          <ac:chgData name="Chris Gudde" userId="e9277a53b26932ea" providerId="LiveId" clId="{015BDCDC-0399-4AB3-8D02-885F59F3C376}" dt="2019-03-09T11:27:05.069" v="599" actId="478"/>
          <ac:picMkLst>
            <pc:docMk/>
            <pc:sldMk cId="4171556335" sldId="262"/>
            <ac:picMk id="4098" creationId="{90A0F854-71DF-40CC-91A4-AB3933646088}"/>
          </ac:picMkLst>
        </pc:picChg>
        <pc:picChg chg="del">
          <ac:chgData name="Chris Gudde" userId="e9277a53b26932ea" providerId="LiveId" clId="{015BDCDC-0399-4AB3-8D02-885F59F3C376}" dt="2019-03-09T11:27:06.119" v="600" actId="478"/>
          <ac:picMkLst>
            <pc:docMk/>
            <pc:sldMk cId="4171556335" sldId="262"/>
            <ac:picMk id="4100" creationId="{A0CF166A-A666-47E9-A059-096AC711BF8A}"/>
          </ac:picMkLst>
        </pc:picChg>
        <pc:picChg chg="del">
          <ac:chgData name="Chris Gudde" userId="e9277a53b26932ea" providerId="LiveId" clId="{015BDCDC-0399-4AB3-8D02-885F59F3C376}" dt="2019-03-09T11:27:06.655" v="601" actId="478"/>
          <ac:picMkLst>
            <pc:docMk/>
            <pc:sldMk cId="4171556335" sldId="262"/>
            <ac:picMk id="4102" creationId="{0266B763-5918-408D-B89B-BCAE2FE2BF1B}"/>
          </ac:picMkLst>
        </pc:picChg>
      </pc:sldChg>
      <pc:sldChg chg="modSp add">
        <pc:chgData name="Chris Gudde" userId="e9277a53b26932ea" providerId="LiveId" clId="{015BDCDC-0399-4AB3-8D02-885F59F3C376}" dt="2019-03-11T19:41:06.935" v="1745" actId="20577"/>
        <pc:sldMkLst>
          <pc:docMk/>
          <pc:sldMk cId="1943426898" sldId="264"/>
        </pc:sldMkLst>
        <pc:spChg chg="mod">
          <ac:chgData name="Chris Gudde" userId="e9277a53b26932ea" providerId="LiveId" clId="{015BDCDC-0399-4AB3-8D02-885F59F3C376}" dt="2019-03-09T11:25:34.028" v="399" actId="20577"/>
          <ac:spMkLst>
            <pc:docMk/>
            <pc:sldMk cId="1943426898" sldId="264"/>
            <ac:spMk id="2" creationId="{A781E36D-CD45-47A4-AB30-2586D771ABE3}"/>
          </ac:spMkLst>
        </pc:spChg>
        <pc:spChg chg="mod">
          <ac:chgData name="Chris Gudde" userId="e9277a53b26932ea" providerId="LiveId" clId="{015BDCDC-0399-4AB3-8D02-885F59F3C376}" dt="2019-03-11T19:41:06.935" v="1745" actId="20577"/>
          <ac:spMkLst>
            <pc:docMk/>
            <pc:sldMk cId="1943426898" sldId="264"/>
            <ac:spMk id="3" creationId="{9BA41685-8FE4-453C-B0D9-AB883B9B1AAB}"/>
          </ac:spMkLst>
        </pc:spChg>
      </pc:sldChg>
      <pc:sldChg chg="addSp delSp modSp add">
        <pc:chgData name="Chris Gudde" userId="e9277a53b26932ea" providerId="LiveId" clId="{015BDCDC-0399-4AB3-8D02-885F59F3C376}" dt="2019-03-11T19:33:12.125" v="1303" actId="113"/>
        <pc:sldMkLst>
          <pc:docMk/>
          <pc:sldMk cId="576332942" sldId="265"/>
        </pc:sldMkLst>
        <pc:spChg chg="mod">
          <ac:chgData name="Chris Gudde" userId="e9277a53b26932ea" providerId="LiveId" clId="{015BDCDC-0399-4AB3-8D02-885F59F3C376}" dt="2019-03-09T11:30:54.153" v="915" actId="20577"/>
          <ac:spMkLst>
            <pc:docMk/>
            <pc:sldMk cId="576332942" sldId="265"/>
            <ac:spMk id="2" creationId="{F5858DD6-BF21-4142-8038-1840B3E7473E}"/>
          </ac:spMkLst>
        </pc:spChg>
        <pc:spChg chg="mod">
          <ac:chgData name="Chris Gudde" userId="e9277a53b26932ea" providerId="LiveId" clId="{015BDCDC-0399-4AB3-8D02-885F59F3C376}" dt="2019-03-11T19:32:50.710" v="1300" actId="113"/>
          <ac:spMkLst>
            <pc:docMk/>
            <pc:sldMk cId="576332942" sldId="265"/>
            <ac:spMk id="6" creationId="{D25D2184-03E9-4FEB-85C9-250CA7B014A7}"/>
          </ac:spMkLst>
        </pc:spChg>
        <pc:spChg chg="mod">
          <ac:chgData name="Chris Gudde" userId="e9277a53b26932ea" providerId="LiveId" clId="{015BDCDC-0399-4AB3-8D02-885F59F3C376}" dt="2019-03-11T19:33:12.125" v="1303" actId="113"/>
          <ac:spMkLst>
            <pc:docMk/>
            <pc:sldMk cId="576332942" sldId="265"/>
            <ac:spMk id="7" creationId="{312D6530-38DC-4C58-B2EE-9962BD577746}"/>
          </ac:spMkLst>
        </pc:spChg>
        <pc:picChg chg="del">
          <ac:chgData name="Chris Gudde" userId="e9277a53b26932ea" providerId="LiveId" clId="{015BDCDC-0399-4AB3-8D02-885F59F3C376}" dt="2019-03-11T19:08:12.547" v="1048" actId="478"/>
          <ac:picMkLst>
            <pc:docMk/>
            <pc:sldMk cId="576332942" sldId="265"/>
            <ac:picMk id="2050" creationId="{27203F0A-F9B8-4B0F-A087-B1EFA66FC36C}"/>
          </ac:picMkLst>
        </pc:picChg>
        <pc:picChg chg="add del mod">
          <ac:chgData name="Chris Gudde" userId="e9277a53b26932ea" providerId="LiveId" clId="{015BDCDC-0399-4AB3-8D02-885F59F3C376}" dt="2019-03-11T19:08:18.871" v="1051" actId="478"/>
          <ac:picMkLst>
            <pc:docMk/>
            <pc:sldMk cId="576332942" sldId="265"/>
            <ac:picMk id="3074" creationId="{FC336147-1F36-4C93-805B-B61752F0E725}"/>
          </ac:picMkLst>
        </pc:picChg>
        <pc:picChg chg="add mod">
          <ac:chgData name="Chris Gudde" userId="e9277a53b26932ea" providerId="LiveId" clId="{015BDCDC-0399-4AB3-8D02-885F59F3C376}" dt="2019-03-11T19:10:07.693" v="1056" actId="1076"/>
          <ac:picMkLst>
            <pc:docMk/>
            <pc:sldMk cId="576332942" sldId="265"/>
            <ac:picMk id="3076" creationId="{B8CF29D2-949C-4419-B8F3-756CE8931C02}"/>
          </ac:picMkLst>
        </pc:picChg>
        <pc:picChg chg="add del">
          <ac:chgData name="Chris Gudde" userId="e9277a53b26932ea" providerId="LiveId" clId="{015BDCDC-0399-4AB3-8D02-885F59F3C376}" dt="2019-03-11T19:21:47.471" v="1058"/>
          <ac:picMkLst>
            <pc:docMk/>
            <pc:sldMk cId="576332942" sldId="265"/>
            <ac:picMk id="3078" creationId="{8D7F0C7A-4EB6-46DA-BAEE-69F921AF0DCE}"/>
          </ac:picMkLst>
        </pc:picChg>
      </pc:sldChg>
      <pc:sldChg chg="addSp delSp modSp add">
        <pc:chgData name="Chris Gudde" userId="e9277a53b26932ea" providerId="LiveId" clId="{015BDCDC-0399-4AB3-8D02-885F59F3C376}" dt="2019-03-11T19:35:48.067" v="1469" actId="20577"/>
        <pc:sldMkLst>
          <pc:docMk/>
          <pc:sldMk cId="3066321411" sldId="266"/>
        </pc:sldMkLst>
        <pc:spChg chg="mod">
          <ac:chgData name="Chris Gudde" userId="e9277a53b26932ea" providerId="LiveId" clId="{015BDCDC-0399-4AB3-8D02-885F59F3C376}" dt="2019-03-11T19:22:06.962" v="1063"/>
          <ac:spMkLst>
            <pc:docMk/>
            <pc:sldMk cId="3066321411" sldId="266"/>
            <ac:spMk id="2" creationId="{F5858DD6-BF21-4142-8038-1840B3E7473E}"/>
          </ac:spMkLst>
        </pc:spChg>
        <pc:spChg chg="mod">
          <ac:chgData name="Chris Gudde" userId="e9277a53b26932ea" providerId="LiveId" clId="{015BDCDC-0399-4AB3-8D02-885F59F3C376}" dt="2019-03-11T19:34:10.985" v="1304" actId="113"/>
          <ac:spMkLst>
            <pc:docMk/>
            <pc:sldMk cId="3066321411" sldId="266"/>
            <ac:spMk id="6" creationId="{D25D2184-03E9-4FEB-85C9-250CA7B014A7}"/>
          </ac:spMkLst>
        </pc:spChg>
        <pc:spChg chg="mod">
          <ac:chgData name="Chris Gudde" userId="e9277a53b26932ea" providerId="LiveId" clId="{015BDCDC-0399-4AB3-8D02-885F59F3C376}" dt="2019-03-11T19:35:48.067" v="1469" actId="20577"/>
          <ac:spMkLst>
            <pc:docMk/>
            <pc:sldMk cId="3066321411" sldId="266"/>
            <ac:spMk id="7" creationId="{312D6530-38DC-4C58-B2EE-9962BD577746}"/>
          </ac:spMkLst>
        </pc:spChg>
        <pc:picChg chg="del">
          <ac:chgData name="Chris Gudde" userId="e9277a53b26932ea" providerId="LiveId" clId="{015BDCDC-0399-4AB3-8D02-885F59F3C376}" dt="2019-03-11T19:23:00.599" v="1067" actId="478"/>
          <ac:picMkLst>
            <pc:docMk/>
            <pc:sldMk cId="3066321411" sldId="266"/>
            <ac:picMk id="3076" creationId="{B8CF29D2-949C-4419-B8F3-756CE8931C02}"/>
          </ac:picMkLst>
        </pc:picChg>
        <pc:picChg chg="add del mod">
          <ac:chgData name="Chris Gudde" userId="e9277a53b26932ea" providerId="LiveId" clId="{015BDCDC-0399-4AB3-8D02-885F59F3C376}" dt="2019-03-11T19:26:00.325" v="1140" actId="478"/>
          <ac:picMkLst>
            <pc:docMk/>
            <pc:sldMk cId="3066321411" sldId="266"/>
            <ac:picMk id="5122" creationId="{186F889D-16A7-4B2D-852D-DDB0D3361819}"/>
          </ac:picMkLst>
        </pc:picChg>
        <pc:picChg chg="add del mod">
          <ac:chgData name="Chris Gudde" userId="e9277a53b26932ea" providerId="LiveId" clId="{015BDCDC-0399-4AB3-8D02-885F59F3C376}" dt="2019-03-11T19:25:59.910" v="1139"/>
          <ac:picMkLst>
            <pc:docMk/>
            <pc:sldMk cId="3066321411" sldId="266"/>
            <ac:picMk id="5124" creationId="{63058373-9B21-4B22-B566-206E2283D054}"/>
          </ac:picMkLst>
        </pc:picChg>
      </pc:sldChg>
      <pc:sldChg chg="addSp delSp modSp add">
        <pc:chgData name="Chris Gudde" userId="e9277a53b26932ea" providerId="LiveId" clId="{015BDCDC-0399-4AB3-8D02-885F59F3C376}" dt="2019-03-11T19:55:08.855" v="1963" actId="20577"/>
        <pc:sldMkLst>
          <pc:docMk/>
          <pc:sldMk cId="2959616185" sldId="267"/>
        </pc:sldMkLst>
        <pc:spChg chg="mod">
          <ac:chgData name="Chris Gudde" userId="e9277a53b26932ea" providerId="LiveId" clId="{015BDCDC-0399-4AB3-8D02-885F59F3C376}" dt="2019-03-11T19:22:20.661" v="1066" actId="20577"/>
          <ac:spMkLst>
            <pc:docMk/>
            <pc:sldMk cId="2959616185" sldId="267"/>
            <ac:spMk id="2" creationId="{F5858DD6-BF21-4142-8038-1840B3E7473E}"/>
          </ac:spMkLst>
        </pc:spChg>
        <pc:spChg chg="mod">
          <ac:chgData name="Chris Gudde" userId="e9277a53b26932ea" providerId="LiveId" clId="{015BDCDC-0399-4AB3-8D02-885F59F3C376}" dt="2019-03-11T19:55:08.855" v="1963" actId="20577"/>
          <ac:spMkLst>
            <pc:docMk/>
            <pc:sldMk cId="2959616185" sldId="267"/>
            <ac:spMk id="6" creationId="{D25D2184-03E9-4FEB-85C9-250CA7B014A7}"/>
          </ac:spMkLst>
        </pc:spChg>
        <pc:spChg chg="mod">
          <ac:chgData name="Chris Gudde" userId="e9277a53b26932ea" providerId="LiveId" clId="{015BDCDC-0399-4AB3-8D02-885F59F3C376}" dt="2019-03-11T19:53:45.197" v="1955" actId="20577"/>
          <ac:spMkLst>
            <pc:docMk/>
            <pc:sldMk cId="2959616185" sldId="267"/>
            <ac:spMk id="7" creationId="{312D6530-38DC-4C58-B2EE-9962BD577746}"/>
          </ac:spMkLst>
        </pc:spChg>
        <pc:picChg chg="del">
          <ac:chgData name="Chris Gudde" userId="e9277a53b26932ea" providerId="LiveId" clId="{015BDCDC-0399-4AB3-8D02-885F59F3C376}" dt="2019-03-11T19:26:03.469" v="1141" actId="478"/>
          <ac:picMkLst>
            <pc:docMk/>
            <pc:sldMk cId="2959616185" sldId="267"/>
            <ac:picMk id="3076" creationId="{B8CF29D2-949C-4419-B8F3-756CE8931C02}"/>
          </ac:picMkLst>
        </pc:picChg>
        <pc:picChg chg="add mod">
          <ac:chgData name="Chris Gudde" userId="e9277a53b26932ea" providerId="LiveId" clId="{015BDCDC-0399-4AB3-8D02-885F59F3C376}" dt="2019-03-11T19:26:11.019" v="1146" actId="1076"/>
          <ac:picMkLst>
            <pc:docMk/>
            <pc:sldMk cId="2959616185" sldId="267"/>
            <ac:picMk id="4098" creationId="{3AB947D6-2870-4F3F-9C0E-DEF7FEF65D62}"/>
          </ac:picMkLst>
        </pc:picChg>
      </pc:sldChg>
    </pc:docChg>
  </pc:docChgLst>
  <pc:docChgLst>
    <pc:chgData name="Chris Gudde" userId="e9277a53b26932ea" providerId="LiveId" clId="{B53EC044-860D-4F98-B629-29102123A93E}"/>
    <pc:docChg chg="custSel delSld modSld">
      <pc:chgData name="Chris Gudde" userId="e9277a53b26932ea" providerId="LiveId" clId="{B53EC044-860D-4F98-B629-29102123A93E}" dt="2019-03-20T09:52:48.106" v="459" actId="2696"/>
      <pc:docMkLst>
        <pc:docMk/>
      </pc:docMkLst>
      <pc:sldChg chg="modSp">
        <pc:chgData name="Chris Gudde" userId="e9277a53b26932ea" providerId="LiveId" clId="{B53EC044-860D-4F98-B629-29102123A93E}" dt="2019-03-19T17:25:43.333" v="5" actId="20577"/>
        <pc:sldMkLst>
          <pc:docMk/>
          <pc:sldMk cId="2005047939" sldId="257"/>
        </pc:sldMkLst>
        <pc:spChg chg="mod">
          <ac:chgData name="Chris Gudde" userId="e9277a53b26932ea" providerId="LiveId" clId="{B53EC044-860D-4F98-B629-29102123A93E}" dt="2019-03-19T17:25:43.333" v="5" actId="20577"/>
          <ac:spMkLst>
            <pc:docMk/>
            <pc:sldMk cId="2005047939" sldId="257"/>
            <ac:spMk id="3" creationId="{EDB085B7-5D7B-4FEA-B17A-195389EB0960}"/>
          </ac:spMkLst>
        </pc:spChg>
      </pc:sldChg>
      <pc:sldChg chg="addSp modSp del">
        <pc:chgData name="Chris Gudde" userId="e9277a53b26932ea" providerId="LiveId" clId="{B53EC044-860D-4F98-B629-29102123A93E}" dt="2019-03-20T09:52:48.106" v="459" actId="2696"/>
        <pc:sldMkLst>
          <pc:docMk/>
          <pc:sldMk cId="2961233930" sldId="258"/>
        </pc:sldMkLst>
        <pc:spChg chg="add mod">
          <ac:chgData name="Chris Gudde" userId="e9277a53b26932ea" providerId="LiveId" clId="{B53EC044-860D-4F98-B629-29102123A93E}" dt="2019-03-19T17:26:28.959" v="135" actId="20577"/>
          <ac:spMkLst>
            <pc:docMk/>
            <pc:sldMk cId="2961233930" sldId="258"/>
            <ac:spMk id="3" creationId="{E29B0DCE-3AF2-4D39-B2E7-C3101D089723}"/>
          </ac:spMkLst>
        </pc:spChg>
      </pc:sldChg>
      <pc:sldChg chg="addSp delSp modSp">
        <pc:chgData name="Chris Gudde" userId="e9277a53b26932ea" providerId="LiveId" clId="{B53EC044-860D-4F98-B629-29102123A93E}" dt="2019-03-20T09:43:05.546" v="272" actId="1076"/>
        <pc:sldMkLst>
          <pc:docMk/>
          <pc:sldMk cId="2005887255" sldId="261"/>
        </pc:sldMkLst>
        <pc:picChg chg="add mod">
          <ac:chgData name="Chris Gudde" userId="e9277a53b26932ea" providerId="LiveId" clId="{B53EC044-860D-4F98-B629-29102123A93E}" dt="2019-03-20T09:43:05.546" v="272" actId="1076"/>
          <ac:picMkLst>
            <pc:docMk/>
            <pc:sldMk cId="2005887255" sldId="261"/>
            <ac:picMk id="4" creationId="{54190760-AAFB-4F25-82AA-67651B2B47AC}"/>
          </ac:picMkLst>
        </pc:picChg>
        <pc:picChg chg="del">
          <ac:chgData name="Chris Gudde" userId="e9277a53b26932ea" providerId="LiveId" clId="{B53EC044-860D-4F98-B629-29102123A93E}" dt="2019-03-20T09:42:55.557" v="268" actId="478"/>
          <ac:picMkLst>
            <pc:docMk/>
            <pc:sldMk cId="2005887255" sldId="261"/>
            <ac:picMk id="1026" creationId="{D4328662-288A-4327-A777-146757FB5E50}"/>
          </ac:picMkLst>
        </pc:picChg>
      </pc:sldChg>
      <pc:sldChg chg="modSp">
        <pc:chgData name="Chris Gudde" userId="e9277a53b26932ea" providerId="LiveId" clId="{B53EC044-860D-4F98-B629-29102123A93E}" dt="2019-03-19T17:25:38.279" v="2" actId="20577"/>
        <pc:sldMkLst>
          <pc:docMk/>
          <pc:sldMk cId="4171556335" sldId="262"/>
        </pc:sldMkLst>
        <pc:spChg chg="mod">
          <ac:chgData name="Chris Gudde" userId="e9277a53b26932ea" providerId="LiveId" clId="{B53EC044-860D-4F98-B629-29102123A93E}" dt="2019-03-19T17:25:38.279" v="2" actId="20577"/>
          <ac:spMkLst>
            <pc:docMk/>
            <pc:sldMk cId="4171556335" sldId="262"/>
            <ac:spMk id="2" creationId="{F5858DD6-BF21-4142-8038-1840B3E7473E}"/>
          </ac:spMkLst>
        </pc:spChg>
      </pc:sldChg>
      <pc:sldChg chg="del">
        <pc:chgData name="Chris Gudde" userId="e9277a53b26932ea" providerId="LiveId" clId="{B53EC044-860D-4F98-B629-29102123A93E}" dt="2019-03-20T09:51:40.975" v="458" actId="2696"/>
        <pc:sldMkLst>
          <pc:docMk/>
          <pc:sldMk cId="1943426898" sldId="264"/>
        </pc:sldMkLst>
      </pc:sldChg>
      <pc:sldChg chg="modSp">
        <pc:chgData name="Chris Gudde" userId="e9277a53b26932ea" providerId="LiveId" clId="{B53EC044-860D-4F98-B629-29102123A93E}" dt="2019-03-20T09:51:18.180" v="457" actId="20577"/>
        <pc:sldMkLst>
          <pc:docMk/>
          <pc:sldMk cId="576332942" sldId="265"/>
        </pc:sldMkLst>
        <pc:spChg chg="mod">
          <ac:chgData name="Chris Gudde" userId="e9277a53b26932ea" providerId="LiveId" clId="{B53EC044-860D-4F98-B629-29102123A93E}" dt="2019-03-20T09:51:18.180" v="457" actId="20577"/>
          <ac:spMkLst>
            <pc:docMk/>
            <pc:sldMk cId="576332942" sldId="265"/>
            <ac:spMk id="7" creationId="{312D6530-38DC-4C58-B2EE-9962BD577746}"/>
          </ac:spMkLst>
        </pc:spChg>
      </pc:sldChg>
      <pc:sldChg chg="modSp">
        <pc:chgData name="Chris Gudde" userId="e9277a53b26932ea" providerId="LiveId" clId="{B53EC044-860D-4F98-B629-29102123A93E}" dt="2019-03-20T09:35:50.326" v="267" actId="20577"/>
        <pc:sldMkLst>
          <pc:docMk/>
          <pc:sldMk cId="3066321411" sldId="266"/>
        </pc:sldMkLst>
        <pc:spChg chg="mod">
          <ac:chgData name="Chris Gudde" userId="e9277a53b26932ea" providerId="LiveId" clId="{B53EC044-860D-4F98-B629-29102123A93E}" dt="2019-03-20T09:35:50.326" v="267" actId="20577"/>
          <ac:spMkLst>
            <pc:docMk/>
            <pc:sldMk cId="3066321411" sldId="266"/>
            <ac:spMk id="7" creationId="{312D6530-38DC-4C58-B2EE-9962BD5777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F5C2-1856-49D1-BEE7-8AE20DDB9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2 -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36D0B-D7BB-426F-B540-89A613E54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Northwind Database</a:t>
            </a:r>
          </a:p>
          <a:p>
            <a:r>
              <a:rPr lang="en-GB" dirty="0"/>
              <a:t>Chris Gudde</a:t>
            </a:r>
          </a:p>
        </p:txBody>
      </p:sp>
    </p:spTree>
    <p:extLst>
      <p:ext uri="{BB962C8B-B14F-4D97-AF65-F5344CB8AC3E}">
        <p14:creationId xmlns:p14="http://schemas.microsoft.com/office/powerpoint/2010/main" val="302778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72AD-426B-4710-9D94-3B5EB516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Being Evaluated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85B7-5D7B-4FEA-B17A-195389EB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GB" dirty="0"/>
              <a:t>1 - "Do discounts have a statistically significant effect on the number of products customers order? If so, at what level(s) of discount?”</a:t>
            </a:r>
          </a:p>
          <a:p>
            <a:r>
              <a:rPr lang="en-GB" dirty="0"/>
              <a:t> 2 - "Does the holiday period (defined as November and December) have a statistically significant negative impact on the number of orders placed?”</a:t>
            </a:r>
          </a:p>
          <a:p>
            <a:r>
              <a:rPr lang="en-GB" dirty="0"/>
              <a:t> 3 – “Do lower priced items have statistically significant higher order volumes?”</a:t>
            </a:r>
          </a:p>
          <a:p>
            <a:r>
              <a:rPr lang="en-GB" dirty="0"/>
              <a:t>4 – “Does mean order quantity vary by region by a statistically significant amount?”</a:t>
            </a:r>
          </a:p>
          <a:p>
            <a:r>
              <a:rPr lang="en-GB" dirty="0"/>
              <a:t>5 – “Does increasing order quantity have a statistically significant correlation with increasing freight cost?”</a:t>
            </a:r>
          </a:p>
        </p:txBody>
      </p:sp>
    </p:spTree>
    <p:extLst>
      <p:ext uri="{BB962C8B-B14F-4D97-AF65-F5344CB8AC3E}">
        <p14:creationId xmlns:p14="http://schemas.microsoft.com/office/powerpoint/2010/main" val="200504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F35F-35CB-4279-B17A-C9169489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 1:</a:t>
            </a:r>
            <a:br>
              <a:rPr lang="en-GB" dirty="0"/>
            </a:br>
            <a:r>
              <a:rPr lang="en-GB" sz="1800" dirty="0"/>
              <a:t>"Do discounts have a statistically significant effect on the number of products customers order? If so, at what level(s) of discount?”</a:t>
            </a:r>
            <a:br>
              <a:rPr lang="en-GB" sz="1800" dirty="0"/>
            </a:b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D03E4-BD60-4099-AD39-03CBCECF7AEB}"/>
              </a:ext>
            </a:extLst>
          </p:cNvPr>
          <p:cNvSpPr txBox="1"/>
          <p:nvPr/>
        </p:nvSpPr>
        <p:spPr>
          <a:xfrm>
            <a:off x="3594638" y="800671"/>
            <a:ext cx="581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Conclusion:</a:t>
            </a:r>
          </a:p>
          <a:p>
            <a:r>
              <a:rPr lang="en-GB" dirty="0"/>
              <a:t>There is a positive correlation between discount and order quantity.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1D658-BB7C-4BD9-B75C-B01FCE4F4F4E}"/>
              </a:ext>
            </a:extLst>
          </p:cNvPr>
          <p:cNvSpPr txBox="1"/>
          <p:nvPr/>
        </p:nvSpPr>
        <p:spPr>
          <a:xfrm>
            <a:off x="3594638" y="5087832"/>
            <a:ext cx="767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Recommendation:</a:t>
            </a:r>
          </a:p>
          <a:p>
            <a:r>
              <a:rPr lang="en-GB" dirty="0"/>
              <a:t>Discounting is an effective way of increasing order quantities, in the event of a business objective to increase sales quantity discounting would be an effective mechanism.</a:t>
            </a:r>
          </a:p>
          <a:p>
            <a:r>
              <a:rPr lang="en-GB" b="1" dirty="0"/>
              <a:t>Further work:</a:t>
            </a:r>
          </a:p>
          <a:p>
            <a:r>
              <a:rPr lang="en-GB" dirty="0"/>
              <a:t>Establish effect on profitability.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90760-AAFB-4F25-82AA-67651B2B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601" y="1688216"/>
            <a:ext cx="4911902" cy="34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8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DD6-BF21-4142-8038-1840B3E7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 2:</a:t>
            </a:r>
            <a:br>
              <a:rPr lang="en-GB" dirty="0"/>
            </a:br>
            <a:r>
              <a:rPr lang="en-GB" sz="1800" dirty="0"/>
              <a:t>"Does the holiday period (defined as November and December) have a statistically significant negative impact on the number of orders placed?”</a:t>
            </a:r>
            <a:br>
              <a:rPr lang="en-GB" sz="1800" dirty="0"/>
            </a:br>
            <a:endParaRPr lang="en-GB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D2184-03E9-4FEB-85C9-250CA7B014A7}"/>
              </a:ext>
            </a:extLst>
          </p:cNvPr>
          <p:cNvSpPr txBox="1"/>
          <p:nvPr/>
        </p:nvSpPr>
        <p:spPr>
          <a:xfrm>
            <a:off x="3594638" y="800671"/>
            <a:ext cx="581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Conclusion:</a:t>
            </a:r>
          </a:p>
          <a:p>
            <a:r>
              <a:rPr lang="en-GB" dirty="0"/>
              <a:t>There is not a negative effect on the number of orders during the holiday season.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6530-38DC-4C58-B2EE-9962BD577746}"/>
              </a:ext>
            </a:extLst>
          </p:cNvPr>
          <p:cNvSpPr txBox="1"/>
          <p:nvPr/>
        </p:nvSpPr>
        <p:spPr>
          <a:xfrm>
            <a:off x="3594638" y="5087832"/>
            <a:ext cx="767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Recommendation:</a:t>
            </a:r>
          </a:p>
          <a:p>
            <a:r>
              <a:rPr lang="en-GB" dirty="0"/>
              <a:t>If looking to stabilise demand there are other periods in the year which would have a greater effect than focusing on the holiday period. </a:t>
            </a:r>
          </a:p>
          <a:p>
            <a:r>
              <a:rPr lang="en-GB" b="1" dirty="0"/>
              <a:t>Further work:</a:t>
            </a:r>
          </a:p>
          <a:p>
            <a:r>
              <a:rPr lang="en-GB" dirty="0"/>
              <a:t>Establish driving factors of high and low order volumes.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203F0A-F9B8-4B0F-A087-B1EFA66F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69" y="1770168"/>
            <a:ext cx="4357931" cy="321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5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DD6-BF21-4142-8038-1840B3E7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 3:</a:t>
            </a:r>
            <a:br>
              <a:rPr lang="en-GB" dirty="0"/>
            </a:br>
            <a:r>
              <a:rPr lang="en-GB" sz="1800" dirty="0"/>
              <a:t>“Do lower priced items have statistically significant higher order volumes?”</a:t>
            </a:r>
            <a:br>
              <a:rPr lang="en-GB" sz="1800" dirty="0"/>
            </a:br>
            <a:br>
              <a:rPr lang="en-GB" sz="1800" dirty="0"/>
            </a:br>
            <a:endParaRPr lang="en-GB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D2184-03E9-4FEB-85C9-250CA7B014A7}"/>
              </a:ext>
            </a:extLst>
          </p:cNvPr>
          <p:cNvSpPr txBox="1"/>
          <p:nvPr/>
        </p:nvSpPr>
        <p:spPr>
          <a:xfrm>
            <a:off x="3594638" y="800671"/>
            <a:ext cx="581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Conclusion:</a:t>
            </a:r>
          </a:p>
          <a:p>
            <a:r>
              <a:rPr lang="en-GB" dirty="0"/>
              <a:t>There is a non-negligible correlation between decrease in item price and the increase in quantity ordered.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6530-38DC-4C58-B2EE-9962BD577746}"/>
              </a:ext>
            </a:extLst>
          </p:cNvPr>
          <p:cNvSpPr txBox="1"/>
          <p:nvPr/>
        </p:nvSpPr>
        <p:spPr>
          <a:xfrm>
            <a:off x="3594638" y="5087832"/>
            <a:ext cx="767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Recommendation:</a:t>
            </a:r>
          </a:p>
          <a:p>
            <a:r>
              <a:rPr lang="en-GB" dirty="0"/>
              <a:t>In combination with work completed on discounting drive higher sales of high value goods with discounts.</a:t>
            </a:r>
          </a:p>
          <a:p>
            <a:r>
              <a:rPr lang="en-GB" b="1" dirty="0"/>
              <a:t>Further work:</a:t>
            </a:r>
          </a:p>
          <a:p>
            <a:r>
              <a:rPr lang="en-GB" dirty="0"/>
              <a:t>Increased detail in price breakdown beyond low/high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8CF29D2-949C-4419-B8F3-756CE893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38" y="1770168"/>
            <a:ext cx="4546655" cy="31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3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DD6-BF21-4142-8038-1840B3E7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 4:</a:t>
            </a:r>
            <a:br>
              <a:rPr lang="en-GB" dirty="0"/>
            </a:br>
            <a:r>
              <a:rPr lang="en-GB" sz="1800" dirty="0"/>
              <a:t>“Does mean order quantity vary by region by a statistically significant amount?”</a:t>
            </a: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endParaRPr lang="en-GB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D2184-03E9-4FEB-85C9-250CA7B014A7}"/>
              </a:ext>
            </a:extLst>
          </p:cNvPr>
          <p:cNvSpPr txBox="1"/>
          <p:nvPr/>
        </p:nvSpPr>
        <p:spPr>
          <a:xfrm>
            <a:off x="3594638" y="800671"/>
            <a:ext cx="581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Conclusion:</a:t>
            </a:r>
          </a:p>
          <a:p>
            <a:r>
              <a:rPr lang="en-GB" dirty="0"/>
              <a:t>There is a non-negligible variation in the mean order size from different regions.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6530-38DC-4C58-B2EE-9962BD577746}"/>
              </a:ext>
            </a:extLst>
          </p:cNvPr>
          <p:cNvSpPr txBox="1"/>
          <p:nvPr/>
        </p:nvSpPr>
        <p:spPr>
          <a:xfrm>
            <a:off x="3594638" y="5087832"/>
            <a:ext cx="767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Recommendation</a:t>
            </a:r>
            <a:r>
              <a:rPr lang="en-GB" dirty="0"/>
              <a:t>:</a:t>
            </a:r>
          </a:p>
          <a:p>
            <a:r>
              <a:rPr lang="en-GB" dirty="0"/>
              <a:t>Potential targeted regional promotions to improve order size in regions with lower mean order sizes.</a:t>
            </a:r>
          </a:p>
          <a:p>
            <a:r>
              <a:rPr lang="en-GB" b="1" dirty="0"/>
              <a:t>Further work:</a:t>
            </a:r>
          </a:p>
          <a:p>
            <a:r>
              <a:rPr lang="en-GB" dirty="0"/>
              <a:t>Establish if there are particular products which have regional variations in demand.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6F889D-16A7-4B2D-852D-DDB0D336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526" y="1728607"/>
            <a:ext cx="6535200" cy="328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2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DD6-BF21-4142-8038-1840B3E7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 5:</a:t>
            </a:r>
            <a:br>
              <a:rPr lang="en-GB" dirty="0"/>
            </a:br>
            <a:r>
              <a:rPr lang="en-GB" sz="1800" dirty="0"/>
              <a:t>“Does increasing order quantity have a statistically significant correlation with increasing freight cost?”</a:t>
            </a:r>
            <a:br>
              <a:rPr lang="en-GB" sz="1800" dirty="0"/>
            </a:br>
            <a:br>
              <a:rPr lang="en-GB" sz="1800" dirty="0"/>
            </a:br>
            <a:endParaRPr lang="en-GB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D2184-03E9-4FEB-85C9-250CA7B014A7}"/>
              </a:ext>
            </a:extLst>
          </p:cNvPr>
          <p:cNvSpPr txBox="1"/>
          <p:nvPr/>
        </p:nvSpPr>
        <p:spPr>
          <a:xfrm>
            <a:off x="3594638" y="800671"/>
            <a:ext cx="581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Conclusion:</a:t>
            </a:r>
          </a:p>
          <a:p>
            <a:r>
              <a:rPr lang="en-GB" dirty="0"/>
              <a:t>There is a non-negligible correlation between increase in order quantity and the increase in freight price.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6530-38DC-4C58-B2EE-9962BD577746}"/>
              </a:ext>
            </a:extLst>
          </p:cNvPr>
          <p:cNvSpPr txBox="1"/>
          <p:nvPr/>
        </p:nvSpPr>
        <p:spPr>
          <a:xfrm>
            <a:off x="3594638" y="5087832"/>
            <a:ext cx="767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Recommendation</a:t>
            </a:r>
            <a:r>
              <a:rPr lang="en-GB" dirty="0"/>
              <a:t>:</a:t>
            </a:r>
          </a:p>
          <a:p>
            <a:r>
              <a:rPr lang="en-GB" dirty="0"/>
              <a:t>Ensure that freight prices are proportionate, the current variance in price per item is high.</a:t>
            </a:r>
          </a:p>
          <a:p>
            <a:r>
              <a:rPr lang="en-GB" b="1" dirty="0"/>
              <a:t>Further work:</a:t>
            </a:r>
          </a:p>
          <a:p>
            <a:r>
              <a:rPr lang="en-GB" dirty="0"/>
              <a:t>Establish if the freight price is linked to the order value and/or region ; disproportionately high freight prices could disincentives customers.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B947D6-2870-4F3F-9C0E-DEF7FEF6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60" y="1702890"/>
            <a:ext cx="4805443" cy="34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6161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5630</TotalTime>
  <Words>406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Module 2 - Project</vt:lpstr>
      <vt:lpstr>Questions Being Evaluated</vt:lpstr>
      <vt:lpstr>Question 1: "Do discounts have a statistically significant effect on the number of products customers order? If so, at what level(s) of discount?” </vt:lpstr>
      <vt:lpstr>Question 2: "Does the holiday period (defined as November and December) have a statistically significant negative impact on the number of orders placed?” </vt:lpstr>
      <vt:lpstr>Question 3: “Do lower priced items have statistically significant higher order volumes?”  </vt:lpstr>
      <vt:lpstr>Question 4: “Does mean order quantity vary by region by a statistically significant amount?”   </vt:lpstr>
      <vt:lpstr>Question 5: “Does increasing order quantity have a statistically significant correlation with increasing freight cost?”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Gudde</dc:creator>
  <cp:lastModifiedBy>Chris Gudde</cp:lastModifiedBy>
  <cp:revision>5</cp:revision>
  <dcterms:created xsi:type="dcterms:W3CDTF">2019-02-09T14:24:10Z</dcterms:created>
  <dcterms:modified xsi:type="dcterms:W3CDTF">2019-03-20T09:52:53Z</dcterms:modified>
</cp:coreProperties>
</file>