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60" r:id="rId5"/>
    <p:sldId id="262" r:id="rId6"/>
    <p:sldId id="265" r:id="rId7"/>
    <p:sldId id="266" r:id="rId8"/>
    <p:sldId id="261" r:id="rId9"/>
    <p:sldId id="264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47" d="100"/>
          <a:sy n="47" d="100"/>
        </p:scale>
        <p:origin x="-90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66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3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0182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425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331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168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88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0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16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632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1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0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95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15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573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44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78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arweb.com/" TargetMode="External"/><Relationship Id="rId2" Type="http://schemas.openxmlformats.org/officeDocument/2006/relationships/hyperlink" Target="http://www.crunchba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53489"/>
            <a:ext cx="8689976" cy="2509213"/>
          </a:xfrm>
        </p:spPr>
        <p:txBody>
          <a:bodyPr/>
          <a:lstStyle/>
          <a:p>
            <a:r>
              <a:rPr lang="en-US" dirty="0" smtClean="0"/>
              <a:t>Data visualization &amp;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-1-Crunch-Team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28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Brain Storming </a:t>
            </a:r>
          </a:p>
          <a:p>
            <a:pPr lvl="1"/>
            <a:r>
              <a:rPr lang="en-US" dirty="0" smtClean="0"/>
              <a:t>Questions to ask and explore…</a:t>
            </a:r>
          </a:p>
          <a:p>
            <a:pPr lvl="1"/>
            <a:r>
              <a:rPr lang="en-US" dirty="0" smtClean="0"/>
              <a:t>What charts with what data…</a:t>
            </a:r>
          </a:p>
          <a:p>
            <a:r>
              <a:rPr lang="en-US" dirty="0" smtClean="0"/>
              <a:t>Distributing workload</a:t>
            </a:r>
          </a:p>
          <a:p>
            <a:r>
              <a:rPr lang="en-US" dirty="0" smtClean="0"/>
              <a:t>Storing and Sharing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9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94" y="2366963"/>
            <a:ext cx="1622812" cy="3424237"/>
          </a:xfrm>
        </p:spPr>
      </p:pic>
    </p:spTree>
    <p:extLst>
      <p:ext uri="{BB962C8B-B14F-4D97-AF65-F5344CB8AC3E}">
        <p14:creationId xmlns="" xmlns:p14="http://schemas.microsoft.com/office/powerpoint/2010/main" val="3867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Rachel had the idea when we needed one.</a:t>
            </a:r>
          </a:p>
          <a:p>
            <a:r>
              <a:rPr lang="en-US" dirty="0" smtClean="0">
                <a:hlinkClick r:id="rId2"/>
              </a:rPr>
              <a:t>www.Crunchbase.com</a:t>
            </a:r>
            <a:r>
              <a:rPr lang="en-US" dirty="0" smtClean="0"/>
              <a:t> – user interface and API </a:t>
            </a:r>
          </a:p>
          <a:p>
            <a:r>
              <a:rPr lang="en-US" dirty="0" smtClean="0">
                <a:hlinkClick r:id="rId3"/>
              </a:rPr>
              <a:t>www.similarweb.com</a:t>
            </a:r>
            <a:r>
              <a:rPr lang="en-US" dirty="0" smtClean="0"/>
              <a:t> – Web scraping information</a:t>
            </a:r>
          </a:p>
          <a:p>
            <a:r>
              <a:rPr lang="en-US" dirty="0" smtClean="0">
                <a:hlinkClick r:id="rId4"/>
              </a:rPr>
              <a:t>www.google.com</a:t>
            </a:r>
            <a:r>
              <a:rPr lang="en-US" dirty="0" smtClean="0"/>
              <a:t> – search and file storage/sharing</a:t>
            </a:r>
          </a:p>
          <a:p>
            <a:r>
              <a:rPr lang="en-US" dirty="0" smtClean="0">
                <a:hlinkClick r:id="rId5"/>
              </a:rPr>
              <a:t>www.github.com</a:t>
            </a:r>
            <a:r>
              <a:rPr lang="en-US" dirty="0" smtClean="0"/>
              <a:t> -  File storage/sharing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8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 Case of a Fire – Who knows where the stairs are?</a:t>
            </a:r>
          </a:p>
          <a:p>
            <a:pPr algn="ctr"/>
            <a:r>
              <a:rPr lang="en-US" dirty="0" smtClean="0"/>
              <a:t>Answer: Go out the door , turn to the right and stairs are on your left.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Fernando </a:t>
            </a:r>
            <a:r>
              <a:rPr lang="en-US" dirty="0"/>
              <a:t>Figueiredo</a:t>
            </a:r>
          </a:p>
          <a:p>
            <a:pPr algn="ctr"/>
            <a:r>
              <a:rPr lang="en-US" dirty="0"/>
              <a:t>Christopher Guthrie</a:t>
            </a:r>
          </a:p>
          <a:p>
            <a:pPr algn="ctr"/>
            <a:r>
              <a:rPr lang="en-US" dirty="0"/>
              <a:t>Rachel Teigen</a:t>
            </a:r>
          </a:p>
        </p:txBody>
      </p:sp>
    </p:spTree>
    <p:extLst>
      <p:ext uri="{BB962C8B-B14F-4D97-AF65-F5344CB8AC3E}">
        <p14:creationId xmlns="" xmlns:p14="http://schemas.microsoft.com/office/powerpoint/2010/main" val="800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-Startups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Background information…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58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interface for search/queries ($)</a:t>
            </a:r>
          </a:p>
          <a:p>
            <a:pPr lvl="1"/>
            <a:r>
              <a:rPr lang="en-US" dirty="0" smtClean="0"/>
              <a:t>Add information/issues on user interface</a:t>
            </a:r>
          </a:p>
          <a:p>
            <a:pPr lvl="1"/>
            <a:r>
              <a:rPr lang="en-US" dirty="0" smtClean="0"/>
              <a:t>Add information/issues on user interface</a:t>
            </a:r>
          </a:p>
          <a:p>
            <a:pPr lvl="1"/>
            <a:r>
              <a:rPr lang="en-US" dirty="0" smtClean="0"/>
              <a:t>Add information/issues on user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39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API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org_json = req.get(query_url).json()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print("The Crunchbase API responded with: " + json.dumps(org_json, indent=2) + ".")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 = pd.DataFrame() 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org_df["name"] = "“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oname  = org_json["data"]["items"][i]["properties"]["name"]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org_df.set_value(index, "name", oname)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Issues with accessing all json structures – Crunchbase support was no help!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Screen Scraping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9971"/>
            <a:ext cx="10363826" cy="4430111"/>
          </a:xfrm>
        </p:spPr>
        <p:txBody>
          <a:bodyPr>
            <a:normAutofit/>
          </a:bodyPr>
          <a:lstStyle/>
          <a:p>
            <a:r>
              <a:rPr lang="en-US" dirty="0" smtClean="0"/>
              <a:t>browser.visit(t_url)</a:t>
            </a:r>
          </a:p>
          <a:p>
            <a:r>
              <a:rPr lang="en-US" dirty="0" smtClean="0"/>
              <a:t>time.sleep(20)</a:t>
            </a:r>
          </a:p>
          <a:p>
            <a:r>
              <a:rPr lang="en-US" dirty="0" smtClean="0"/>
              <a:t> soup = BeautifulSoup(html, "html.parser")</a:t>
            </a:r>
          </a:p>
          <a:p>
            <a:r>
              <a:rPr lang="en-US" dirty="0" smtClean="0"/>
              <a:t> Print(soup.prettify())</a:t>
            </a:r>
          </a:p>
          <a:p>
            <a:r>
              <a:rPr lang="en-US" dirty="0" smtClean="0"/>
              <a:t>for line in soup.findAll(‘Html tag’, class_=‘engagement value’)</a:t>
            </a:r>
          </a:p>
          <a:p>
            <a:r>
              <a:rPr lang="en-US" dirty="0" smtClean="0"/>
              <a:t>org2_df.set_value(index, "Total Visits", line.get_Text())</a:t>
            </a:r>
          </a:p>
          <a:p>
            <a:pPr lvl="1">
              <a:buNone/>
            </a:pPr>
            <a:endParaRPr lang="en-US" u="sng" dirty="0" smtClean="0">
              <a:hlinkClick r:id="rId2"/>
            </a:endParaRPr>
          </a:p>
          <a:p>
            <a:pPr lvl="1">
              <a:buNone/>
            </a:pPr>
            <a:r>
              <a:rPr lang="en-US" u="sng" dirty="0" smtClean="0">
                <a:hlinkClick r:id="rId2"/>
              </a:rPr>
              <a:t>https://www.crummy.com/software/BeautifulSoup/bs4/doc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Funding Percentages by Type</a:t>
            </a:r>
            <a:endParaRPr lang="en-US" dirty="0"/>
          </a:p>
        </p:txBody>
      </p:sp>
      <p:pic>
        <p:nvPicPr>
          <p:cNvPr id="8" name="Content Placeholder 7" descr="funding_type_sum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7281" y="1889761"/>
            <a:ext cx="4556918" cy="3881120"/>
          </a:xfrm>
        </p:spPr>
      </p:pic>
    </p:spTree>
    <p:extLst>
      <p:ext uri="{BB962C8B-B14F-4D97-AF65-F5344CB8AC3E}">
        <p14:creationId xmlns="" xmlns:p14="http://schemas.microsoft.com/office/powerpoint/2010/main" val="3584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Type percentages</a:t>
            </a:r>
            <a:endParaRPr lang="en-US" dirty="0"/>
          </a:p>
        </p:txBody>
      </p:sp>
      <p:pic>
        <p:nvPicPr>
          <p:cNvPr id="6" name="Content Placeholder 5" descr="funding_type_count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79081" y="1950721"/>
            <a:ext cx="4170839" cy="3759200"/>
          </a:xfrm>
        </p:spPr>
      </p:pic>
    </p:spTree>
    <p:extLst>
      <p:ext uri="{BB962C8B-B14F-4D97-AF65-F5344CB8AC3E}">
        <p14:creationId xmlns="" xmlns:p14="http://schemas.microsoft.com/office/powerpoint/2010/main" val="811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</TotalTime>
  <Words>260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Data visualization &amp; Analytics</vt:lpstr>
      <vt:lpstr>Safety Moment</vt:lpstr>
      <vt:lpstr>Team Member Introductions</vt:lpstr>
      <vt:lpstr>Our Project -Startups</vt:lpstr>
      <vt:lpstr>Data Gathering – User interface</vt:lpstr>
      <vt:lpstr>Data Gathering – API interface</vt:lpstr>
      <vt:lpstr>Data Gathering – Screen Scraping </vt:lpstr>
      <vt:lpstr>Total Funding Percentages by Type</vt:lpstr>
      <vt:lpstr>Funding Type percentages</vt:lpstr>
      <vt:lpstr>Lessons Learned</vt:lpstr>
      <vt:lpstr>Questions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Analytics</dc:title>
  <dc:creator>Chrisg</dc:creator>
  <cp:lastModifiedBy>Chrisg</cp:lastModifiedBy>
  <cp:revision>11</cp:revision>
  <dcterms:created xsi:type="dcterms:W3CDTF">2017-09-02T00:33:22Z</dcterms:created>
  <dcterms:modified xsi:type="dcterms:W3CDTF">2017-09-02T03:40:24Z</dcterms:modified>
</cp:coreProperties>
</file>